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13774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21998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05157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3471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95464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71446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83352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98350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82335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7422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17458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52171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64556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186290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527326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098553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89441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FC2CCB3-3457-4911-9004-D0D46004C903}" type="datetimeFigureOut">
              <a:rPr lang="fa-IR" smtClean="0"/>
              <a:t>04/06/1442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a-I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A5F8F764-21E8-4D5A-9159-3FFBD1A4FE21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98199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دا ۰۱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65060" y="3213560"/>
            <a:ext cx="609600" cy="609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08405" y="4987203"/>
            <a:ext cx="48686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i="0" dirty="0" smtClean="0">
                <a:solidFill>
                  <a:srgbClr val="3A3F68"/>
                </a:solidFill>
                <a:effectLst/>
                <a:latin typeface="IranSans"/>
                <a:cs typeface="B Mitra" panose="00000400000000000000" pitchFamily="2" charset="-78"/>
              </a:rPr>
              <a:t>حنانه حسینعلی زاده خراسانی کلاس چهارم </a:t>
            </a:r>
            <a:endParaRPr lang="fa-IR" sz="2400" b="1" dirty="0">
              <a:cs typeface="B Mitra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790313" y="1526297"/>
            <a:ext cx="30780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002060"/>
                </a:solidFill>
                <a:latin typeface="IranSans"/>
                <a:cs typeface="B Mitra" panose="00000400000000000000" pitchFamily="2" charset="-78"/>
              </a:rPr>
              <a:t>اسم داستان امانت داری</a:t>
            </a:r>
            <a:endParaRPr lang="fa-IR" sz="2800" b="1" dirty="0">
              <a:solidFill>
                <a:srgbClr val="002060"/>
              </a:solidFill>
              <a:cs typeface="B Mitra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93" y="281376"/>
            <a:ext cx="4855476" cy="647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87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1</TotalTime>
  <Words>10</Words>
  <Application>Microsoft Office PowerPoint</Application>
  <PresentationFormat>Widescreen</PresentationFormat>
  <Paragraphs>2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 Mitra</vt:lpstr>
      <vt:lpstr>Century Gothic</vt:lpstr>
      <vt:lpstr>IranSans</vt:lpstr>
      <vt:lpstr>Wingdings 3</vt:lpstr>
      <vt:lpstr>Ion Boardroom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NOAVARAN 33120642</dc:creator>
  <cp:lastModifiedBy>NOAVARAN 33120642</cp:lastModifiedBy>
  <cp:revision>1</cp:revision>
  <dcterms:created xsi:type="dcterms:W3CDTF">2020-11-21T16:14:36Z</dcterms:created>
  <dcterms:modified xsi:type="dcterms:W3CDTF">2020-11-21T16:15:44Z</dcterms:modified>
</cp:coreProperties>
</file>