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74" r:id="rId3"/>
    <p:sldId id="271" r:id="rId4"/>
    <p:sldId id="281" r:id="rId5"/>
    <p:sldId id="277" r:id="rId6"/>
    <p:sldId id="269" r:id="rId7"/>
    <p:sldId id="284" r:id="rId8"/>
    <p:sldId id="272" r:id="rId9"/>
    <p:sldId id="282" r:id="rId10"/>
    <p:sldId id="275" r:id="rId11"/>
    <p:sldId id="278" r:id="rId12"/>
    <p:sldId id="280" r:id="rId13"/>
    <p:sldId id="279" r:id="rId14"/>
    <p:sldId id="283" r:id="rId1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61F484C-9242-4EAC-81AD-BE4508F47A1C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DCB650F-1FB3-4881-A8FB-BE8896D7504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74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236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f1bce38b0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f1bce38b0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88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f1bce38b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f1bce38b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194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6ed1d3ee59_0_10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6ed1d3ee59_0_10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607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6f1bce38b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6f1bce38b0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75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393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6f1bce38b0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6f1bce38b0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577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ed1d3ee59_0_1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ed1d3ee59_0_1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120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6f1bce38b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6f1bce38b0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14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6f1bce38b0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6f1bce38b0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8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ed1d3ee59_0_10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ed1d3ee59_0_10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485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6ed1d3ee59_0_100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6ed1d3ee59_0_100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247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f1bce38b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f1bce38b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91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f1bce38b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6f1bce38b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933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35022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083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79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9"/>
          <p:cNvCxnSpPr/>
          <p:nvPr/>
        </p:nvCxnSpPr>
        <p:spPr>
          <a:xfrm>
            <a:off x="112320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61;p9"/>
          <p:cNvCxnSpPr/>
          <p:nvPr/>
        </p:nvCxnSpPr>
        <p:spPr>
          <a:xfrm rot="10800000">
            <a:off x="-91467" y="962000"/>
            <a:ext cx="12533200" cy="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9"/>
          <p:cNvSpPr/>
          <p:nvPr/>
        </p:nvSpPr>
        <p:spPr>
          <a:xfrm>
            <a:off x="10992000" y="766000"/>
            <a:ext cx="480000" cy="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9"/>
          <p:cNvSpPr/>
          <p:nvPr/>
        </p:nvSpPr>
        <p:spPr>
          <a:xfrm>
            <a:off x="0" y="0"/>
            <a:ext cx="30508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9"/>
          <p:cNvSpPr/>
          <p:nvPr/>
        </p:nvSpPr>
        <p:spPr>
          <a:xfrm>
            <a:off x="960000" y="481000"/>
            <a:ext cx="4174800" cy="5907200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6001233" y="1743184"/>
            <a:ext cx="4074800" cy="17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6001233" y="3503591"/>
            <a:ext cx="3858400" cy="15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39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7"/>
          <p:cNvCxnSpPr/>
          <p:nvPr/>
        </p:nvCxnSpPr>
        <p:spPr>
          <a:xfrm>
            <a:off x="9600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7"/>
          <p:cNvCxnSpPr/>
          <p:nvPr/>
        </p:nvCxnSpPr>
        <p:spPr>
          <a:xfrm rot="10800000">
            <a:off x="-91467" y="962000"/>
            <a:ext cx="12533200" cy="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7"/>
          <p:cNvSpPr/>
          <p:nvPr/>
        </p:nvSpPr>
        <p:spPr>
          <a:xfrm>
            <a:off x="720000" y="766000"/>
            <a:ext cx="480000" cy="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1321533" y="1872000"/>
            <a:ext cx="4074800" cy="1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" name="Google Shape;55;p7"/>
          <p:cNvSpPr/>
          <p:nvPr/>
        </p:nvSpPr>
        <p:spPr>
          <a:xfrm>
            <a:off x="6103000" y="0"/>
            <a:ext cx="60888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1321533" y="3500800"/>
            <a:ext cx="4074800" cy="2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867" b="0"/>
            </a:lvl1pPr>
            <a:lvl2pPr marL="1219170" lvl="1" indent="-423323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05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/>
          <p:nvPr/>
        </p:nvSpPr>
        <p:spPr>
          <a:xfrm>
            <a:off x="-200" y="3440000"/>
            <a:ext cx="12192000" cy="3440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8325551" y="2457767"/>
            <a:ext cx="2921600" cy="34616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15270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2"/>
          </p:nvPr>
        </p:nvSpPr>
        <p:spPr>
          <a:xfrm>
            <a:off x="4635284" y="2457767"/>
            <a:ext cx="2921600" cy="34616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15270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3"/>
          </p:nvPr>
        </p:nvSpPr>
        <p:spPr>
          <a:xfrm>
            <a:off x="924767" y="2457767"/>
            <a:ext cx="2921600" cy="34616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15270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4"/>
          </p:nvPr>
        </p:nvSpPr>
        <p:spPr>
          <a:xfrm>
            <a:off x="1139800" y="3974433"/>
            <a:ext cx="2532000" cy="6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5"/>
          </p:nvPr>
        </p:nvSpPr>
        <p:spPr>
          <a:xfrm>
            <a:off x="4830000" y="3974433"/>
            <a:ext cx="2532000" cy="6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8520200" y="3974433"/>
            <a:ext cx="2532000" cy="6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94" name="Google Shape;94;p13"/>
          <p:cNvCxnSpPr/>
          <p:nvPr/>
        </p:nvCxnSpPr>
        <p:spPr>
          <a:xfrm>
            <a:off x="9600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3"/>
          <p:cNvCxnSpPr/>
          <p:nvPr/>
        </p:nvCxnSpPr>
        <p:spPr>
          <a:xfrm rot="10800000">
            <a:off x="-66200" y="975167"/>
            <a:ext cx="12533200" cy="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3"/>
          <p:cNvSpPr/>
          <p:nvPr/>
        </p:nvSpPr>
        <p:spPr>
          <a:xfrm>
            <a:off x="720000" y="735167"/>
            <a:ext cx="480000" cy="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3"/>
          <p:cNvSpPr/>
          <p:nvPr/>
        </p:nvSpPr>
        <p:spPr>
          <a:xfrm>
            <a:off x="2944833" y="112767"/>
            <a:ext cx="6308800" cy="137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/>
          </p:nvPr>
        </p:nvSpPr>
        <p:spPr>
          <a:xfrm>
            <a:off x="3287267" y="499384"/>
            <a:ext cx="5617600" cy="9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68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232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/>
          <p:nvPr/>
        </p:nvSpPr>
        <p:spPr>
          <a:xfrm>
            <a:off x="-200" y="0"/>
            <a:ext cx="12192000" cy="3440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26" name="Google Shape;126;p17"/>
          <p:cNvCxnSpPr/>
          <p:nvPr/>
        </p:nvCxnSpPr>
        <p:spPr>
          <a:xfrm>
            <a:off x="9600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7"/>
          <p:cNvCxnSpPr/>
          <p:nvPr/>
        </p:nvCxnSpPr>
        <p:spPr>
          <a:xfrm rot="10800000">
            <a:off x="-91467" y="5919367"/>
            <a:ext cx="12533200" cy="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8" name="Google Shape;128;p17"/>
          <p:cNvSpPr/>
          <p:nvPr/>
        </p:nvSpPr>
        <p:spPr>
          <a:xfrm>
            <a:off x="720000" y="5679367"/>
            <a:ext cx="480000" cy="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3652400" y="481000"/>
            <a:ext cx="4887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1"/>
          </p:nvPr>
        </p:nvSpPr>
        <p:spPr>
          <a:xfrm>
            <a:off x="3813803" y="1577768"/>
            <a:ext cx="4564400" cy="1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90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3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/>
          <p:nvPr/>
        </p:nvSpPr>
        <p:spPr>
          <a:xfrm>
            <a:off x="-200" y="0"/>
            <a:ext cx="12192000" cy="3440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33" name="Google Shape;133;p18"/>
          <p:cNvCxnSpPr/>
          <p:nvPr/>
        </p:nvCxnSpPr>
        <p:spPr>
          <a:xfrm>
            <a:off x="112320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8"/>
          <p:cNvCxnSpPr/>
          <p:nvPr/>
        </p:nvCxnSpPr>
        <p:spPr>
          <a:xfrm rot="10800000">
            <a:off x="-91467" y="5919367"/>
            <a:ext cx="12533200" cy="0"/>
          </a:xfrm>
          <a:prstGeom prst="straightConnector1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18"/>
          <p:cNvSpPr/>
          <p:nvPr/>
        </p:nvSpPr>
        <p:spPr>
          <a:xfrm>
            <a:off x="10992000" y="5679367"/>
            <a:ext cx="480000" cy="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8"/>
          <p:cNvSpPr txBox="1">
            <a:spLocks noGrp="1"/>
          </p:cNvSpPr>
          <p:nvPr>
            <p:ph type="subTitle" idx="1"/>
          </p:nvPr>
        </p:nvSpPr>
        <p:spPr>
          <a:xfrm>
            <a:off x="3813803" y="1577768"/>
            <a:ext cx="4564400" cy="15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3652400" y="481000"/>
            <a:ext cx="4887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u="sng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62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883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-200" y="0"/>
            <a:ext cx="12192000" cy="344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38" name="Google Shape;38;p5"/>
          <p:cNvCxnSpPr/>
          <p:nvPr/>
        </p:nvCxnSpPr>
        <p:spPr>
          <a:xfrm>
            <a:off x="6095800" y="-27400"/>
            <a:ext cx="0" cy="6912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rot="10800000">
            <a:off x="-91467" y="3440000"/>
            <a:ext cx="12533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950600" y="2113633"/>
            <a:ext cx="41272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2"/>
          </p:nvPr>
        </p:nvSpPr>
        <p:spPr>
          <a:xfrm>
            <a:off x="7119967" y="2113633"/>
            <a:ext cx="4115600" cy="9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7774367" y="3697567"/>
            <a:ext cx="2801600" cy="1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1606700" y="3697567"/>
            <a:ext cx="2801600" cy="1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02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237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136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220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8665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8500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1073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646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832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1786-1387-48E5-9DC7-E07E3B0F954F}" type="datetimeFigureOut">
              <a:rPr lang="fa-IR" smtClean="0"/>
              <a:t>04/08/1442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0307-6BB4-4031-984F-C0454511C75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02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1176967"/>
            <a:ext cx="58169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800" b="1" dirty="0">
                <a:solidFill>
                  <a:srgbClr val="002060"/>
                </a:solidFill>
                <a:cs typeface="B Titr" panose="00000700000000000000" pitchFamily="2" charset="-78"/>
              </a:rPr>
              <a:t>معرفی کتابهای </a:t>
            </a:r>
            <a:r>
              <a:rPr lang="fa-IR" sz="4800" b="1" dirty="0" smtClean="0">
                <a:solidFill>
                  <a:srgbClr val="002060"/>
                </a:solidFill>
                <a:cs typeface="B Titr" panose="00000700000000000000" pitchFamily="2" charset="-78"/>
              </a:rPr>
              <a:t>شعر</a:t>
            </a:r>
            <a:endParaRPr lang="fa-IR" sz="4800" b="1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099238" y="2496541"/>
            <a:ext cx="58169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800" b="1" dirty="0">
                <a:solidFill>
                  <a:srgbClr val="002060"/>
                </a:solidFill>
                <a:cs typeface="B Titr" panose="00000700000000000000" pitchFamily="2" charset="-78"/>
              </a:rPr>
              <a:t>توسط دانش آموزان 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219198" y="3815497"/>
            <a:ext cx="58169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800" b="1" dirty="0">
                <a:solidFill>
                  <a:srgbClr val="002060"/>
                </a:solidFill>
                <a:cs typeface="B Titr" panose="00000700000000000000" pitchFamily="2" charset="-78"/>
              </a:rPr>
              <a:t>دبستان تزکیه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" y="5964281"/>
            <a:ext cx="2394335" cy="89371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099238" y="-47827"/>
            <a:ext cx="0" cy="6905827"/>
          </a:xfrm>
          <a:prstGeom prst="line">
            <a:avLst/>
          </a:prstGeom>
          <a:ln w="53975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5871904"/>
            <a:ext cx="12192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2"/>
          <a:stretch/>
        </p:blipFill>
        <p:spPr>
          <a:xfrm>
            <a:off x="5849257" y="442904"/>
            <a:ext cx="6226629" cy="5336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7154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4"/>
          <p:cNvSpPr/>
          <p:nvPr/>
        </p:nvSpPr>
        <p:spPr>
          <a:xfrm>
            <a:off x="4246001" y="5716604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000000"/>
          </a:solidFill>
          <a:ln w="11925" cap="flat" cmpd="sng">
            <a:solidFill>
              <a:srgbClr val="B8D47F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6" name="Google Shape;516;p34"/>
          <p:cNvSpPr/>
          <p:nvPr/>
        </p:nvSpPr>
        <p:spPr>
          <a:xfrm>
            <a:off x="4246001" y="5171228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 w="11925" cap="flat" cmpd="sng">
            <a:solidFill>
              <a:srgbClr val="B8D47F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7" name="Google Shape;517;p34"/>
          <p:cNvSpPr/>
          <p:nvPr/>
        </p:nvSpPr>
        <p:spPr>
          <a:xfrm>
            <a:off x="4722055" y="4821266"/>
            <a:ext cx="84968" cy="28452"/>
          </a:xfrm>
          <a:custGeom>
            <a:avLst/>
            <a:gdLst/>
            <a:ahLst/>
            <a:cxnLst/>
            <a:rect l="l" t="t" r="r" b="b"/>
            <a:pathLst>
              <a:path w="657" h="220" extrusionOk="0">
                <a:moveTo>
                  <a:pt x="656" y="1"/>
                </a:moveTo>
                <a:lnTo>
                  <a:pt x="0" y="22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8" name="Google Shape;518;p34"/>
          <p:cNvSpPr/>
          <p:nvPr/>
        </p:nvSpPr>
        <p:spPr>
          <a:xfrm>
            <a:off x="4740032" y="4870153"/>
            <a:ext cx="82381" cy="28452"/>
          </a:xfrm>
          <a:custGeom>
            <a:avLst/>
            <a:gdLst/>
            <a:ahLst/>
            <a:cxnLst/>
            <a:rect l="l" t="t" r="r" b="b"/>
            <a:pathLst>
              <a:path w="637" h="220" extrusionOk="0">
                <a:moveTo>
                  <a:pt x="637" y="1"/>
                </a:moveTo>
                <a:lnTo>
                  <a:pt x="0" y="220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9" name="Google Shape;519;p34"/>
          <p:cNvSpPr/>
          <p:nvPr/>
        </p:nvSpPr>
        <p:spPr>
          <a:xfrm>
            <a:off x="5043565" y="5775835"/>
            <a:ext cx="82511" cy="28323"/>
          </a:xfrm>
          <a:custGeom>
            <a:avLst/>
            <a:gdLst/>
            <a:ahLst/>
            <a:cxnLst/>
            <a:rect l="l" t="t" r="r" b="b"/>
            <a:pathLst>
              <a:path w="638" h="219" extrusionOk="0">
                <a:moveTo>
                  <a:pt x="637" y="0"/>
                </a:moveTo>
                <a:lnTo>
                  <a:pt x="1" y="21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0" name="Google Shape;520;p34"/>
          <p:cNvSpPr/>
          <p:nvPr/>
        </p:nvSpPr>
        <p:spPr>
          <a:xfrm>
            <a:off x="4914883" y="5009179"/>
            <a:ext cx="357847" cy="805317"/>
          </a:xfrm>
          <a:custGeom>
            <a:avLst/>
            <a:gdLst/>
            <a:ahLst/>
            <a:cxnLst/>
            <a:rect l="l" t="t" r="r" b="b"/>
            <a:pathLst>
              <a:path w="2767" h="6227" extrusionOk="0">
                <a:moveTo>
                  <a:pt x="896" y="338"/>
                </a:moveTo>
                <a:lnTo>
                  <a:pt x="2766" y="5948"/>
                </a:lnTo>
                <a:lnTo>
                  <a:pt x="1931" y="6227"/>
                </a:lnTo>
                <a:lnTo>
                  <a:pt x="61" y="617"/>
                </a:lnTo>
                <a:cubicBezTo>
                  <a:pt x="1" y="398"/>
                  <a:pt x="120" y="139"/>
                  <a:pt x="339" y="60"/>
                </a:cubicBezTo>
                <a:lnTo>
                  <a:pt x="339" y="60"/>
                </a:lnTo>
                <a:cubicBezTo>
                  <a:pt x="578" y="0"/>
                  <a:pt x="817" y="119"/>
                  <a:pt x="896" y="3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1" name="Google Shape;521;p34"/>
          <p:cNvSpPr/>
          <p:nvPr/>
        </p:nvSpPr>
        <p:spPr>
          <a:xfrm>
            <a:off x="3222235" y="5834937"/>
            <a:ext cx="5747536" cy="190499"/>
          </a:xfrm>
          <a:custGeom>
            <a:avLst/>
            <a:gdLst/>
            <a:ahLst/>
            <a:cxnLst/>
            <a:rect l="l" t="t" r="r" b="b"/>
            <a:pathLst>
              <a:path w="44442" h="1473" extrusionOk="0">
                <a:moveTo>
                  <a:pt x="1" y="1"/>
                </a:moveTo>
                <a:lnTo>
                  <a:pt x="1" y="1473"/>
                </a:lnTo>
                <a:lnTo>
                  <a:pt x="44441" y="1473"/>
                </a:lnTo>
                <a:lnTo>
                  <a:pt x="444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22" name="Google Shape;522;p34"/>
          <p:cNvGrpSpPr/>
          <p:nvPr/>
        </p:nvGrpSpPr>
        <p:grpSpPr>
          <a:xfrm>
            <a:off x="3746924" y="4286237"/>
            <a:ext cx="4820168" cy="1566799"/>
            <a:chOff x="2810193" y="3214677"/>
            <a:chExt cx="3615126" cy="1175099"/>
          </a:xfrm>
        </p:grpSpPr>
        <p:sp>
          <p:nvSpPr>
            <p:cNvPr id="523" name="Google Shape;523;p34"/>
            <p:cNvSpPr/>
            <p:nvPr/>
          </p:nvSpPr>
          <p:spPr>
            <a:xfrm rot="-1269033">
              <a:off x="5462338" y="3567151"/>
              <a:ext cx="132038" cy="821348"/>
            </a:xfrm>
            <a:custGeom>
              <a:avLst/>
              <a:gdLst/>
              <a:ahLst/>
              <a:cxnLst/>
              <a:rect l="l" t="t" r="r" b="b"/>
              <a:pathLst>
                <a:path w="2050" h="12096" extrusionOk="0">
                  <a:moveTo>
                    <a:pt x="1" y="0"/>
                  </a:moveTo>
                  <a:lnTo>
                    <a:pt x="2050" y="0"/>
                  </a:lnTo>
                  <a:lnTo>
                    <a:pt x="2050" y="12095"/>
                  </a:lnTo>
                  <a:lnTo>
                    <a:pt x="1" y="12095"/>
                  </a:lnTo>
                  <a:close/>
                </a:path>
              </a:pathLst>
            </a:custGeom>
            <a:solidFill>
              <a:srgbClr val="FFE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24" name="Google Shape;524;p34"/>
            <p:cNvGrpSpPr/>
            <p:nvPr/>
          </p:nvGrpSpPr>
          <p:grpSpPr>
            <a:xfrm>
              <a:off x="5701639" y="3970954"/>
              <a:ext cx="723680" cy="403403"/>
              <a:chOff x="5701639" y="3970954"/>
              <a:chExt cx="723680" cy="403403"/>
            </a:xfrm>
          </p:grpSpPr>
          <p:sp>
            <p:nvSpPr>
              <p:cNvPr id="525" name="Google Shape;525;p34"/>
              <p:cNvSpPr/>
              <p:nvPr/>
            </p:nvSpPr>
            <p:spPr>
              <a:xfrm>
                <a:off x="5745966" y="4082887"/>
                <a:ext cx="634929" cy="291470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3005" extrusionOk="0">
                    <a:moveTo>
                      <a:pt x="1" y="0"/>
                    </a:moveTo>
                    <a:lnTo>
                      <a:pt x="6546" y="0"/>
                    </a:lnTo>
                    <a:lnTo>
                      <a:pt x="6546" y="3004"/>
                    </a:lnTo>
                    <a:lnTo>
                      <a:pt x="1" y="3004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" name="Google Shape;526;p34"/>
              <p:cNvSpPr/>
              <p:nvPr/>
            </p:nvSpPr>
            <p:spPr>
              <a:xfrm>
                <a:off x="5701639" y="3970954"/>
                <a:ext cx="723680" cy="112029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1155" extrusionOk="0">
                    <a:moveTo>
                      <a:pt x="0" y="0"/>
                    </a:moveTo>
                    <a:lnTo>
                      <a:pt x="7460" y="0"/>
                    </a:lnTo>
                    <a:lnTo>
                      <a:pt x="7460" y="1154"/>
                    </a:lnTo>
                    <a:lnTo>
                      <a:pt x="0" y="11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" name="Google Shape;527;p34"/>
              <p:cNvSpPr/>
              <p:nvPr/>
            </p:nvSpPr>
            <p:spPr>
              <a:xfrm>
                <a:off x="5944710" y="4109852"/>
                <a:ext cx="237444" cy="48401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499" extrusionOk="0">
                    <a:moveTo>
                      <a:pt x="1" y="1"/>
                    </a:moveTo>
                    <a:lnTo>
                      <a:pt x="2448" y="1"/>
                    </a:lnTo>
                    <a:lnTo>
                      <a:pt x="2448" y="239"/>
                    </a:lnTo>
                    <a:cubicBezTo>
                      <a:pt x="2448" y="379"/>
                      <a:pt x="2328" y="498"/>
                      <a:pt x="2189" y="498"/>
                    </a:cubicBezTo>
                    <a:lnTo>
                      <a:pt x="259" y="498"/>
                    </a:lnTo>
                    <a:cubicBezTo>
                      <a:pt x="120" y="498"/>
                      <a:pt x="1" y="379"/>
                      <a:pt x="1" y="23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28" name="Google Shape;528;p34"/>
            <p:cNvGrpSpPr/>
            <p:nvPr/>
          </p:nvGrpSpPr>
          <p:grpSpPr>
            <a:xfrm>
              <a:off x="2810193" y="3214677"/>
              <a:ext cx="198840" cy="1173252"/>
              <a:chOff x="2810193" y="3214677"/>
              <a:chExt cx="198840" cy="1173252"/>
            </a:xfrm>
          </p:grpSpPr>
          <p:sp>
            <p:nvSpPr>
              <p:cNvPr id="529" name="Google Shape;529;p34"/>
              <p:cNvSpPr/>
              <p:nvPr/>
            </p:nvSpPr>
            <p:spPr>
              <a:xfrm>
                <a:off x="2810193" y="3214677"/>
                <a:ext cx="198840" cy="1173252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096" extrusionOk="0">
                    <a:moveTo>
                      <a:pt x="1" y="0"/>
                    </a:moveTo>
                    <a:lnTo>
                      <a:pt x="2050" y="0"/>
                    </a:lnTo>
                    <a:lnTo>
                      <a:pt x="2050" y="12095"/>
                    </a:lnTo>
                    <a:lnTo>
                      <a:pt x="1" y="12095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" name="Google Shape;530;p34"/>
              <p:cNvSpPr/>
              <p:nvPr/>
            </p:nvSpPr>
            <p:spPr>
              <a:xfrm>
                <a:off x="2885461" y="3372877"/>
                <a:ext cx="50243" cy="93590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9649" extrusionOk="0">
                    <a:moveTo>
                      <a:pt x="1" y="0"/>
                    </a:moveTo>
                    <a:lnTo>
                      <a:pt x="518" y="0"/>
                    </a:lnTo>
                    <a:lnTo>
                      <a:pt x="518" y="9648"/>
                    </a:lnTo>
                    <a:lnTo>
                      <a:pt x="1" y="9648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31" name="Google Shape;531;p34"/>
            <p:cNvSpPr/>
            <p:nvPr/>
          </p:nvSpPr>
          <p:spPr>
            <a:xfrm>
              <a:off x="3008937" y="3428844"/>
              <a:ext cx="239384" cy="959087"/>
            </a:xfrm>
            <a:custGeom>
              <a:avLst/>
              <a:gdLst/>
              <a:ahLst/>
              <a:cxnLst/>
              <a:rect l="l" t="t" r="r" b="b"/>
              <a:pathLst>
                <a:path w="2468" h="9888" extrusionOk="0">
                  <a:moveTo>
                    <a:pt x="1" y="0"/>
                  </a:moveTo>
                  <a:lnTo>
                    <a:pt x="2467" y="0"/>
                  </a:lnTo>
                  <a:lnTo>
                    <a:pt x="2467" y="9887"/>
                  </a:lnTo>
                  <a:lnTo>
                    <a:pt x="1" y="98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32" name="Google Shape;532;p34"/>
            <p:cNvGrpSpPr/>
            <p:nvPr/>
          </p:nvGrpSpPr>
          <p:grpSpPr>
            <a:xfrm>
              <a:off x="3248226" y="3442327"/>
              <a:ext cx="414945" cy="945604"/>
              <a:chOff x="3248226" y="3442327"/>
              <a:chExt cx="414945" cy="945604"/>
            </a:xfrm>
          </p:grpSpPr>
          <p:sp>
            <p:nvSpPr>
              <p:cNvPr id="533" name="Google Shape;533;p34"/>
              <p:cNvSpPr/>
              <p:nvPr/>
            </p:nvSpPr>
            <p:spPr>
              <a:xfrm>
                <a:off x="3248226" y="3442327"/>
                <a:ext cx="414945" cy="945604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9749" extrusionOk="0">
                    <a:moveTo>
                      <a:pt x="4277" y="9370"/>
                    </a:moveTo>
                    <a:lnTo>
                      <a:pt x="1114" y="1"/>
                    </a:lnTo>
                    <a:lnTo>
                      <a:pt x="0" y="359"/>
                    </a:lnTo>
                    <a:lnTo>
                      <a:pt x="3163" y="9748"/>
                    </a:ln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" name="Google Shape;534;p34"/>
              <p:cNvSpPr/>
              <p:nvPr/>
            </p:nvSpPr>
            <p:spPr>
              <a:xfrm>
                <a:off x="3300313" y="3519535"/>
                <a:ext cx="65666" cy="6566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77" extrusionOk="0">
                    <a:moveTo>
                      <a:pt x="239" y="60"/>
                    </a:moveTo>
                    <a:cubicBezTo>
                      <a:pt x="398" y="0"/>
                      <a:pt x="577" y="80"/>
                      <a:pt x="617" y="239"/>
                    </a:cubicBezTo>
                    <a:cubicBezTo>
                      <a:pt x="677" y="398"/>
                      <a:pt x="597" y="577"/>
                      <a:pt x="438" y="617"/>
                    </a:cubicBezTo>
                    <a:cubicBezTo>
                      <a:pt x="279" y="677"/>
                      <a:pt x="100" y="597"/>
                      <a:pt x="60" y="438"/>
                    </a:cubicBezTo>
                    <a:cubicBezTo>
                      <a:pt x="0" y="279"/>
                      <a:pt x="80" y="100"/>
                      <a:pt x="239" y="60"/>
                    </a:cubicBez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" name="Google Shape;535;p34"/>
              <p:cNvSpPr/>
              <p:nvPr/>
            </p:nvSpPr>
            <p:spPr>
              <a:xfrm>
                <a:off x="3335037" y="3631469"/>
                <a:ext cx="287590" cy="70816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7301" extrusionOk="0">
                    <a:moveTo>
                      <a:pt x="1" y="199"/>
                    </a:moveTo>
                    <a:lnTo>
                      <a:pt x="577" y="0"/>
                    </a:lnTo>
                    <a:lnTo>
                      <a:pt x="2965" y="7102"/>
                    </a:lnTo>
                    <a:lnTo>
                      <a:pt x="2388" y="7301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36" name="Google Shape;536;p34"/>
            <p:cNvSpPr/>
            <p:nvPr/>
          </p:nvSpPr>
          <p:spPr>
            <a:xfrm>
              <a:off x="3443090" y="3660373"/>
              <a:ext cx="339676" cy="727559"/>
            </a:xfrm>
            <a:custGeom>
              <a:avLst/>
              <a:gdLst/>
              <a:ahLst/>
              <a:cxnLst/>
              <a:rect l="l" t="t" r="r" b="b"/>
              <a:pathLst>
                <a:path w="3502" h="7501" extrusionOk="0">
                  <a:moveTo>
                    <a:pt x="1" y="359"/>
                  </a:moveTo>
                  <a:lnTo>
                    <a:pt x="1095" y="0"/>
                  </a:lnTo>
                  <a:lnTo>
                    <a:pt x="3502" y="7142"/>
                  </a:lnTo>
                  <a:lnTo>
                    <a:pt x="2388" y="7500"/>
                  </a:lnTo>
                  <a:close/>
                </a:path>
              </a:pathLst>
            </a:custGeom>
            <a:solidFill>
              <a:srgbClr val="C092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3526022" y="3567742"/>
              <a:ext cx="330074" cy="820190"/>
            </a:xfrm>
            <a:custGeom>
              <a:avLst/>
              <a:gdLst/>
              <a:ahLst/>
              <a:cxnLst/>
              <a:rect l="l" t="t" r="r" b="b"/>
              <a:pathLst>
                <a:path w="3403" h="8456" extrusionOk="0">
                  <a:moveTo>
                    <a:pt x="1" y="219"/>
                  </a:moveTo>
                  <a:lnTo>
                    <a:pt x="637" y="1"/>
                  </a:lnTo>
                  <a:lnTo>
                    <a:pt x="3403" y="8256"/>
                  </a:lnTo>
                  <a:lnTo>
                    <a:pt x="2766" y="8455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3665017" y="3733702"/>
              <a:ext cx="312615" cy="656074"/>
            </a:xfrm>
            <a:custGeom>
              <a:avLst/>
              <a:gdLst/>
              <a:ahLst/>
              <a:cxnLst/>
              <a:rect l="l" t="t" r="r" b="b"/>
              <a:pathLst>
                <a:path w="3223" h="6764" extrusionOk="0">
                  <a:moveTo>
                    <a:pt x="1273" y="498"/>
                  </a:moveTo>
                  <a:lnTo>
                    <a:pt x="3223" y="6366"/>
                  </a:lnTo>
                  <a:lnTo>
                    <a:pt x="3064" y="6426"/>
                  </a:lnTo>
                  <a:lnTo>
                    <a:pt x="1114" y="577"/>
                  </a:lnTo>
                  <a:cubicBezTo>
                    <a:pt x="1035" y="358"/>
                    <a:pt x="796" y="239"/>
                    <a:pt x="557" y="299"/>
                  </a:cubicBezTo>
                  <a:lnTo>
                    <a:pt x="557" y="299"/>
                  </a:lnTo>
                  <a:cubicBezTo>
                    <a:pt x="338" y="378"/>
                    <a:pt x="219" y="637"/>
                    <a:pt x="279" y="856"/>
                  </a:cubicBezTo>
                  <a:lnTo>
                    <a:pt x="2228" y="6704"/>
                  </a:lnTo>
                  <a:lnTo>
                    <a:pt x="2049" y="6764"/>
                  </a:lnTo>
                  <a:lnTo>
                    <a:pt x="100" y="896"/>
                  </a:lnTo>
                  <a:cubicBezTo>
                    <a:pt x="0" y="577"/>
                    <a:pt x="179" y="219"/>
                    <a:pt x="497" y="120"/>
                  </a:cubicBezTo>
                  <a:lnTo>
                    <a:pt x="497" y="120"/>
                  </a:lnTo>
                  <a:cubicBezTo>
                    <a:pt x="816" y="0"/>
                    <a:pt x="1174" y="179"/>
                    <a:pt x="1273" y="4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539" name="Google Shape;539;p34"/>
            <p:cNvGrpSpPr/>
            <p:nvPr/>
          </p:nvGrpSpPr>
          <p:grpSpPr>
            <a:xfrm>
              <a:off x="4133749" y="4172659"/>
              <a:ext cx="1173252" cy="198840"/>
              <a:chOff x="4133749" y="4172659"/>
              <a:chExt cx="1173252" cy="198840"/>
            </a:xfrm>
          </p:grpSpPr>
          <p:sp>
            <p:nvSpPr>
              <p:cNvPr id="540" name="Google Shape;540;p34"/>
              <p:cNvSpPr/>
              <p:nvPr/>
            </p:nvSpPr>
            <p:spPr>
              <a:xfrm rot="-5400000">
                <a:off x="4620955" y="3685453"/>
                <a:ext cx="198840" cy="1173252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096" extrusionOk="0">
                    <a:moveTo>
                      <a:pt x="1" y="0"/>
                    </a:moveTo>
                    <a:lnTo>
                      <a:pt x="2050" y="0"/>
                    </a:lnTo>
                    <a:lnTo>
                      <a:pt x="2050" y="12095"/>
                    </a:lnTo>
                    <a:lnTo>
                      <a:pt x="1" y="12095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" name="Google Shape;541;p34"/>
              <p:cNvSpPr/>
              <p:nvPr/>
            </p:nvSpPr>
            <p:spPr>
              <a:xfrm rot="-5400000">
                <a:off x="4734780" y="3803156"/>
                <a:ext cx="50243" cy="93590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9649" extrusionOk="0">
                    <a:moveTo>
                      <a:pt x="1" y="0"/>
                    </a:moveTo>
                    <a:lnTo>
                      <a:pt x="518" y="0"/>
                    </a:lnTo>
                    <a:lnTo>
                      <a:pt x="518" y="9648"/>
                    </a:lnTo>
                    <a:lnTo>
                      <a:pt x="1" y="9648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542" name="Google Shape;542;p34"/>
            <p:cNvSpPr/>
            <p:nvPr/>
          </p:nvSpPr>
          <p:spPr>
            <a:xfrm rot="-5400000">
              <a:off x="4839003" y="3573519"/>
              <a:ext cx="239384" cy="959087"/>
            </a:xfrm>
            <a:custGeom>
              <a:avLst/>
              <a:gdLst/>
              <a:ahLst/>
              <a:cxnLst/>
              <a:rect l="l" t="t" r="r" b="b"/>
              <a:pathLst>
                <a:path w="2468" h="9888" extrusionOk="0">
                  <a:moveTo>
                    <a:pt x="1" y="0"/>
                  </a:moveTo>
                  <a:lnTo>
                    <a:pt x="2467" y="0"/>
                  </a:lnTo>
                  <a:lnTo>
                    <a:pt x="2467" y="9887"/>
                  </a:lnTo>
                  <a:lnTo>
                    <a:pt x="1" y="98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43" name="Google Shape;543;p34"/>
          <p:cNvSpPr/>
          <p:nvPr/>
        </p:nvSpPr>
        <p:spPr>
          <a:xfrm rot="-5400000">
            <a:off x="6396657" y="5329461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000000"/>
          </a:solidFill>
          <a:ln w="11925" cap="flat" cmpd="sng">
            <a:solidFill>
              <a:srgbClr val="B8D47F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TextBox 36"/>
          <p:cNvSpPr txBox="1"/>
          <p:nvPr/>
        </p:nvSpPr>
        <p:spPr>
          <a:xfrm>
            <a:off x="4722055" y="2777740"/>
            <a:ext cx="6815416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133" b="1" dirty="0" smtClean="0">
                <a:cs typeface="B Mitra" panose="00000400000000000000" pitchFamily="2" charset="-78"/>
              </a:rPr>
              <a:t>حلما آقابابایی/پایه چهارم</a:t>
            </a:r>
            <a:endParaRPr lang="fa-IR" sz="2133" b="1" dirty="0">
              <a:cs typeface="B Mitra" panose="00000400000000000000" pitchFamily="2" charset="-78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79" y="132228"/>
            <a:ext cx="4805087" cy="5711588"/>
          </a:xfrm>
          <a:prstGeom prst="rect">
            <a:avLst/>
          </a:prstGeom>
        </p:spPr>
      </p:pic>
      <p:pic>
        <p:nvPicPr>
          <p:cNvPr id="36" name="My recording ۱۵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125" y="2375157"/>
            <a:ext cx="1037390" cy="1037390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923883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7125" y="366729"/>
            <a:ext cx="2961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cs typeface="B Mitra" panose="00000400000000000000" pitchFamily="2" charset="-78"/>
              </a:rPr>
              <a:t>ریحانه دادخواه/پایه دوم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grpSp>
        <p:nvGrpSpPr>
          <p:cNvPr id="7" name="Google Shape;2214;p56"/>
          <p:cNvGrpSpPr/>
          <p:nvPr/>
        </p:nvGrpSpPr>
        <p:grpSpPr>
          <a:xfrm>
            <a:off x="950266" y="3938859"/>
            <a:ext cx="2477279" cy="2919141"/>
            <a:chOff x="4074000" y="3143400"/>
            <a:chExt cx="431850" cy="508850"/>
          </a:xfrm>
        </p:grpSpPr>
        <p:sp>
          <p:nvSpPr>
            <p:cNvPr id="8" name="Google Shape;2215;p56"/>
            <p:cNvSpPr/>
            <p:nvPr/>
          </p:nvSpPr>
          <p:spPr>
            <a:xfrm>
              <a:off x="4219850" y="3305525"/>
              <a:ext cx="249850" cy="148000"/>
            </a:xfrm>
            <a:custGeom>
              <a:avLst/>
              <a:gdLst/>
              <a:ahLst/>
              <a:cxnLst/>
              <a:rect l="l" t="t" r="r" b="b"/>
              <a:pathLst>
                <a:path w="9994" h="5920" extrusionOk="0">
                  <a:moveTo>
                    <a:pt x="5462" y="1"/>
                  </a:moveTo>
                  <a:cubicBezTo>
                    <a:pt x="4498" y="1"/>
                    <a:pt x="3565" y="240"/>
                    <a:pt x="2869" y="720"/>
                  </a:cubicBezTo>
                  <a:cubicBezTo>
                    <a:pt x="1722" y="1497"/>
                    <a:pt x="945" y="2525"/>
                    <a:pt x="538" y="3756"/>
                  </a:cubicBezTo>
                  <a:cubicBezTo>
                    <a:pt x="299" y="4485"/>
                    <a:pt x="156" y="5119"/>
                    <a:pt x="12" y="5860"/>
                  </a:cubicBezTo>
                  <a:cubicBezTo>
                    <a:pt x="0" y="5884"/>
                    <a:pt x="24" y="5920"/>
                    <a:pt x="48" y="5920"/>
                  </a:cubicBezTo>
                  <a:lnTo>
                    <a:pt x="60" y="5920"/>
                  </a:lnTo>
                  <a:cubicBezTo>
                    <a:pt x="84" y="5920"/>
                    <a:pt x="108" y="5908"/>
                    <a:pt x="108" y="5884"/>
                  </a:cubicBezTo>
                  <a:cubicBezTo>
                    <a:pt x="263" y="5143"/>
                    <a:pt x="407" y="4509"/>
                    <a:pt x="634" y="3792"/>
                  </a:cubicBezTo>
                  <a:cubicBezTo>
                    <a:pt x="1028" y="2585"/>
                    <a:pt x="1793" y="1569"/>
                    <a:pt x="2917" y="804"/>
                  </a:cubicBezTo>
                  <a:cubicBezTo>
                    <a:pt x="3598" y="337"/>
                    <a:pt x="4510" y="104"/>
                    <a:pt x="5452" y="104"/>
                  </a:cubicBezTo>
                  <a:cubicBezTo>
                    <a:pt x="6345" y="104"/>
                    <a:pt x="7266" y="313"/>
                    <a:pt x="8045" y="732"/>
                  </a:cubicBezTo>
                  <a:cubicBezTo>
                    <a:pt x="9240" y="1389"/>
                    <a:pt x="9898" y="2429"/>
                    <a:pt x="9862" y="3661"/>
                  </a:cubicBezTo>
                  <a:cubicBezTo>
                    <a:pt x="9862" y="3685"/>
                    <a:pt x="9886" y="3708"/>
                    <a:pt x="9910" y="3708"/>
                  </a:cubicBezTo>
                  <a:cubicBezTo>
                    <a:pt x="9934" y="3708"/>
                    <a:pt x="9970" y="3697"/>
                    <a:pt x="9970" y="3661"/>
                  </a:cubicBezTo>
                  <a:cubicBezTo>
                    <a:pt x="9994" y="2394"/>
                    <a:pt x="9336" y="1318"/>
                    <a:pt x="8093" y="636"/>
                  </a:cubicBezTo>
                  <a:cubicBezTo>
                    <a:pt x="7304" y="213"/>
                    <a:pt x="6369" y="1"/>
                    <a:pt x="546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216;p56"/>
            <p:cNvSpPr/>
            <p:nvPr/>
          </p:nvSpPr>
          <p:spPr>
            <a:xfrm>
              <a:off x="4190550" y="3247900"/>
              <a:ext cx="74750" cy="266900"/>
            </a:xfrm>
            <a:custGeom>
              <a:avLst/>
              <a:gdLst/>
              <a:ahLst/>
              <a:cxnLst/>
              <a:rect l="l" t="t" r="r" b="b"/>
              <a:pathLst>
                <a:path w="2990" h="10676" extrusionOk="0">
                  <a:moveTo>
                    <a:pt x="2941" y="1"/>
                  </a:moveTo>
                  <a:cubicBezTo>
                    <a:pt x="2906" y="1"/>
                    <a:pt x="2882" y="25"/>
                    <a:pt x="2882" y="49"/>
                  </a:cubicBezTo>
                  <a:cubicBezTo>
                    <a:pt x="2882" y="1495"/>
                    <a:pt x="2320" y="2535"/>
                    <a:pt x="1722" y="3635"/>
                  </a:cubicBezTo>
                  <a:cubicBezTo>
                    <a:pt x="1507" y="4005"/>
                    <a:pt x="1292" y="4400"/>
                    <a:pt x="1101" y="4830"/>
                  </a:cubicBezTo>
                  <a:cubicBezTo>
                    <a:pt x="228" y="6683"/>
                    <a:pt x="1" y="8524"/>
                    <a:pt x="395" y="10628"/>
                  </a:cubicBezTo>
                  <a:cubicBezTo>
                    <a:pt x="407" y="10651"/>
                    <a:pt x="431" y="10675"/>
                    <a:pt x="455" y="10675"/>
                  </a:cubicBezTo>
                  <a:cubicBezTo>
                    <a:pt x="455" y="10675"/>
                    <a:pt x="455" y="10675"/>
                    <a:pt x="455" y="10663"/>
                  </a:cubicBezTo>
                  <a:cubicBezTo>
                    <a:pt x="491" y="10663"/>
                    <a:pt x="503" y="10639"/>
                    <a:pt x="503" y="10604"/>
                  </a:cubicBezTo>
                  <a:cubicBezTo>
                    <a:pt x="108" y="8524"/>
                    <a:pt x="324" y="6707"/>
                    <a:pt x="1184" y="4878"/>
                  </a:cubicBezTo>
                  <a:cubicBezTo>
                    <a:pt x="1387" y="4448"/>
                    <a:pt x="1603" y="4053"/>
                    <a:pt x="1806" y="3683"/>
                  </a:cubicBezTo>
                  <a:cubicBezTo>
                    <a:pt x="2415" y="2571"/>
                    <a:pt x="2989" y="1531"/>
                    <a:pt x="2989" y="49"/>
                  </a:cubicBezTo>
                  <a:cubicBezTo>
                    <a:pt x="2989" y="25"/>
                    <a:pt x="2965" y="1"/>
                    <a:pt x="2941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217;p56"/>
            <p:cNvSpPr/>
            <p:nvPr/>
          </p:nvSpPr>
          <p:spPr>
            <a:xfrm>
              <a:off x="4105400" y="3329000"/>
              <a:ext cx="86975" cy="158000"/>
            </a:xfrm>
            <a:custGeom>
              <a:avLst/>
              <a:gdLst/>
              <a:ahLst/>
              <a:cxnLst/>
              <a:rect l="l" t="t" r="r" b="b"/>
              <a:pathLst>
                <a:path w="3479" h="6320" extrusionOk="0">
                  <a:moveTo>
                    <a:pt x="2552" y="0"/>
                  </a:moveTo>
                  <a:cubicBezTo>
                    <a:pt x="2542" y="0"/>
                    <a:pt x="2532" y="3"/>
                    <a:pt x="2522" y="8"/>
                  </a:cubicBezTo>
                  <a:cubicBezTo>
                    <a:pt x="2498" y="20"/>
                    <a:pt x="2486" y="56"/>
                    <a:pt x="2498" y="80"/>
                  </a:cubicBezTo>
                  <a:cubicBezTo>
                    <a:pt x="3132" y="1144"/>
                    <a:pt x="3371" y="2064"/>
                    <a:pt x="3323" y="3140"/>
                  </a:cubicBezTo>
                  <a:cubicBezTo>
                    <a:pt x="3299" y="3463"/>
                    <a:pt x="3228" y="3797"/>
                    <a:pt x="3156" y="4132"/>
                  </a:cubicBezTo>
                  <a:cubicBezTo>
                    <a:pt x="3132" y="3690"/>
                    <a:pt x="3048" y="3260"/>
                    <a:pt x="2821" y="2985"/>
                  </a:cubicBezTo>
                  <a:cubicBezTo>
                    <a:pt x="2678" y="2805"/>
                    <a:pt x="2486" y="2710"/>
                    <a:pt x="2247" y="2686"/>
                  </a:cubicBezTo>
                  <a:cubicBezTo>
                    <a:pt x="2221" y="2684"/>
                    <a:pt x="2195" y="2683"/>
                    <a:pt x="2171" y="2683"/>
                  </a:cubicBezTo>
                  <a:cubicBezTo>
                    <a:pt x="1886" y="2683"/>
                    <a:pt x="1730" y="2808"/>
                    <a:pt x="1554" y="2973"/>
                  </a:cubicBezTo>
                  <a:cubicBezTo>
                    <a:pt x="1148" y="3367"/>
                    <a:pt x="921" y="4060"/>
                    <a:pt x="693" y="4730"/>
                  </a:cubicBezTo>
                  <a:cubicBezTo>
                    <a:pt x="502" y="5280"/>
                    <a:pt x="311" y="5842"/>
                    <a:pt x="24" y="6236"/>
                  </a:cubicBezTo>
                  <a:cubicBezTo>
                    <a:pt x="0" y="6260"/>
                    <a:pt x="12" y="6296"/>
                    <a:pt x="24" y="6308"/>
                  </a:cubicBezTo>
                  <a:cubicBezTo>
                    <a:pt x="36" y="6320"/>
                    <a:pt x="48" y="6320"/>
                    <a:pt x="60" y="6320"/>
                  </a:cubicBezTo>
                  <a:cubicBezTo>
                    <a:pt x="72" y="6320"/>
                    <a:pt x="84" y="6308"/>
                    <a:pt x="96" y="6296"/>
                  </a:cubicBezTo>
                  <a:cubicBezTo>
                    <a:pt x="395" y="5901"/>
                    <a:pt x="598" y="5316"/>
                    <a:pt x="789" y="4766"/>
                  </a:cubicBezTo>
                  <a:cubicBezTo>
                    <a:pt x="1004" y="4108"/>
                    <a:pt x="1243" y="3427"/>
                    <a:pt x="1626" y="3056"/>
                  </a:cubicBezTo>
                  <a:cubicBezTo>
                    <a:pt x="1790" y="2903"/>
                    <a:pt x="1924" y="2790"/>
                    <a:pt x="2165" y="2790"/>
                  </a:cubicBezTo>
                  <a:cubicBezTo>
                    <a:pt x="2187" y="2790"/>
                    <a:pt x="2211" y="2791"/>
                    <a:pt x="2235" y="2793"/>
                  </a:cubicBezTo>
                  <a:cubicBezTo>
                    <a:pt x="2451" y="2805"/>
                    <a:pt x="2606" y="2901"/>
                    <a:pt x="2737" y="3056"/>
                  </a:cubicBezTo>
                  <a:cubicBezTo>
                    <a:pt x="3024" y="3403"/>
                    <a:pt x="3072" y="4037"/>
                    <a:pt x="3060" y="4610"/>
                  </a:cubicBezTo>
                  <a:cubicBezTo>
                    <a:pt x="3000" y="4933"/>
                    <a:pt x="2953" y="5256"/>
                    <a:pt x="2977" y="5579"/>
                  </a:cubicBezTo>
                  <a:cubicBezTo>
                    <a:pt x="2977" y="5602"/>
                    <a:pt x="3000" y="5626"/>
                    <a:pt x="3024" y="5626"/>
                  </a:cubicBezTo>
                  <a:cubicBezTo>
                    <a:pt x="3060" y="5626"/>
                    <a:pt x="3072" y="5614"/>
                    <a:pt x="3072" y="5579"/>
                  </a:cubicBezTo>
                  <a:lnTo>
                    <a:pt x="3084" y="5519"/>
                  </a:lnTo>
                  <a:cubicBezTo>
                    <a:pt x="3108" y="5280"/>
                    <a:pt x="3144" y="4969"/>
                    <a:pt x="3156" y="4622"/>
                  </a:cubicBezTo>
                  <a:cubicBezTo>
                    <a:pt x="3192" y="4479"/>
                    <a:pt x="3216" y="4347"/>
                    <a:pt x="3251" y="4204"/>
                  </a:cubicBezTo>
                  <a:cubicBezTo>
                    <a:pt x="3323" y="3857"/>
                    <a:pt x="3395" y="3499"/>
                    <a:pt x="3419" y="3140"/>
                  </a:cubicBezTo>
                  <a:cubicBezTo>
                    <a:pt x="3479" y="2052"/>
                    <a:pt x="3228" y="1120"/>
                    <a:pt x="2594" y="20"/>
                  </a:cubicBezTo>
                  <a:cubicBezTo>
                    <a:pt x="2580" y="6"/>
                    <a:pt x="2566" y="0"/>
                    <a:pt x="2552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218;p56"/>
            <p:cNvSpPr/>
            <p:nvPr/>
          </p:nvSpPr>
          <p:spPr>
            <a:xfrm>
              <a:off x="4219550" y="3359175"/>
              <a:ext cx="94150" cy="112300"/>
            </a:xfrm>
            <a:custGeom>
              <a:avLst/>
              <a:gdLst/>
              <a:ahLst/>
              <a:cxnLst/>
              <a:rect l="l" t="t" r="r" b="b"/>
              <a:pathLst>
                <a:path w="3766" h="4492" extrusionOk="0">
                  <a:moveTo>
                    <a:pt x="2597" y="1"/>
                  </a:moveTo>
                  <a:cubicBezTo>
                    <a:pt x="2184" y="1"/>
                    <a:pt x="1732" y="222"/>
                    <a:pt x="1351" y="630"/>
                  </a:cubicBezTo>
                  <a:cubicBezTo>
                    <a:pt x="443" y="1622"/>
                    <a:pt x="0" y="2865"/>
                    <a:pt x="0" y="4443"/>
                  </a:cubicBezTo>
                  <a:cubicBezTo>
                    <a:pt x="0" y="4467"/>
                    <a:pt x="24" y="4491"/>
                    <a:pt x="48" y="4491"/>
                  </a:cubicBezTo>
                  <a:cubicBezTo>
                    <a:pt x="84" y="4491"/>
                    <a:pt x="108" y="4467"/>
                    <a:pt x="108" y="4443"/>
                  </a:cubicBezTo>
                  <a:cubicBezTo>
                    <a:pt x="108" y="2889"/>
                    <a:pt x="538" y="1670"/>
                    <a:pt x="1435" y="702"/>
                  </a:cubicBezTo>
                  <a:cubicBezTo>
                    <a:pt x="1791" y="317"/>
                    <a:pt x="2221" y="102"/>
                    <a:pt x="2603" y="102"/>
                  </a:cubicBezTo>
                  <a:cubicBezTo>
                    <a:pt x="2708" y="102"/>
                    <a:pt x="2810" y="118"/>
                    <a:pt x="2905" y="152"/>
                  </a:cubicBezTo>
                  <a:cubicBezTo>
                    <a:pt x="3335" y="307"/>
                    <a:pt x="3610" y="774"/>
                    <a:pt x="3658" y="1479"/>
                  </a:cubicBezTo>
                  <a:cubicBezTo>
                    <a:pt x="3658" y="1503"/>
                    <a:pt x="3682" y="1527"/>
                    <a:pt x="3718" y="1527"/>
                  </a:cubicBezTo>
                  <a:cubicBezTo>
                    <a:pt x="3742" y="1515"/>
                    <a:pt x="3766" y="1491"/>
                    <a:pt x="3766" y="1467"/>
                  </a:cubicBezTo>
                  <a:cubicBezTo>
                    <a:pt x="3706" y="726"/>
                    <a:pt x="3407" y="224"/>
                    <a:pt x="2941" y="56"/>
                  </a:cubicBezTo>
                  <a:cubicBezTo>
                    <a:pt x="2831" y="19"/>
                    <a:pt x="2716" y="1"/>
                    <a:pt x="2597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219;p56"/>
            <p:cNvSpPr/>
            <p:nvPr/>
          </p:nvSpPr>
          <p:spPr>
            <a:xfrm>
              <a:off x="4202225" y="3209925"/>
              <a:ext cx="147950" cy="251075"/>
            </a:xfrm>
            <a:custGeom>
              <a:avLst/>
              <a:gdLst/>
              <a:ahLst/>
              <a:cxnLst/>
              <a:rect l="l" t="t" r="r" b="b"/>
              <a:pathLst>
                <a:path w="5918" h="10043" extrusionOk="0">
                  <a:moveTo>
                    <a:pt x="5852" y="1"/>
                  </a:moveTo>
                  <a:cubicBezTo>
                    <a:pt x="5841" y="1"/>
                    <a:pt x="5831" y="5"/>
                    <a:pt x="5821" y="14"/>
                  </a:cubicBezTo>
                  <a:cubicBezTo>
                    <a:pt x="5786" y="38"/>
                    <a:pt x="1984" y="2859"/>
                    <a:pt x="0" y="9983"/>
                  </a:cubicBezTo>
                  <a:cubicBezTo>
                    <a:pt x="0" y="10007"/>
                    <a:pt x="12" y="10043"/>
                    <a:pt x="36" y="10043"/>
                  </a:cubicBezTo>
                  <a:lnTo>
                    <a:pt x="48" y="10043"/>
                  </a:lnTo>
                  <a:cubicBezTo>
                    <a:pt x="72" y="10043"/>
                    <a:pt x="96" y="10031"/>
                    <a:pt x="96" y="10007"/>
                  </a:cubicBezTo>
                  <a:cubicBezTo>
                    <a:pt x="2080" y="2930"/>
                    <a:pt x="5845" y="121"/>
                    <a:pt x="5881" y="97"/>
                  </a:cubicBezTo>
                  <a:cubicBezTo>
                    <a:pt x="5905" y="73"/>
                    <a:pt x="5917" y="38"/>
                    <a:pt x="5893" y="26"/>
                  </a:cubicBezTo>
                  <a:cubicBezTo>
                    <a:pt x="5886" y="11"/>
                    <a:pt x="5869" y="1"/>
                    <a:pt x="585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220;p56"/>
            <p:cNvSpPr/>
            <p:nvPr/>
          </p:nvSpPr>
          <p:spPr>
            <a:xfrm>
              <a:off x="4123625" y="3479500"/>
              <a:ext cx="165875" cy="79225"/>
            </a:xfrm>
            <a:custGeom>
              <a:avLst/>
              <a:gdLst/>
              <a:ahLst/>
              <a:cxnLst/>
              <a:rect l="l" t="t" r="r" b="b"/>
              <a:pathLst>
                <a:path w="6635" h="3169" extrusionOk="0">
                  <a:moveTo>
                    <a:pt x="6635" y="1"/>
                  </a:moveTo>
                  <a:lnTo>
                    <a:pt x="0" y="84"/>
                  </a:lnTo>
                  <a:lnTo>
                    <a:pt x="1315" y="3169"/>
                  </a:lnTo>
                  <a:lnTo>
                    <a:pt x="5332" y="3097"/>
                  </a:lnTo>
                  <a:lnTo>
                    <a:pt x="6635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221;p56"/>
            <p:cNvSpPr/>
            <p:nvPr/>
          </p:nvSpPr>
          <p:spPr>
            <a:xfrm>
              <a:off x="4111975" y="3448725"/>
              <a:ext cx="193075" cy="32900"/>
            </a:xfrm>
            <a:custGeom>
              <a:avLst/>
              <a:gdLst/>
              <a:ahLst/>
              <a:cxnLst/>
              <a:rect l="l" t="t" r="r" b="b"/>
              <a:pathLst>
                <a:path w="7723" h="1316" extrusionOk="0">
                  <a:moveTo>
                    <a:pt x="0" y="1"/>
                  </a:moveTo>
                  <a:lnTo>
                    <a:pt x="466" y="1315"/>
                  </a:lnTo>
                  <a:lnTo>
                    <a:pt x="7101" y="1232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222;p56"/>
            <p:cNvSpPr/>
            <p:nvPr/>
          </p:nvSpPr>
          <p:spPr>
            <a:xfrm>
              <a:off x="4123325" y="3478025"/>
              <a:ext cx="166175" cy="5400"/>
            </a:xfrm>
            <a:custGeom>
              <a:avLst/>
              <a:gdLst/>
              <a:ahLst/>
              <a:cxnLst/>
              <a:rect l="l" t="t" r="r" b="b"/>
              <a:pathLst>
                <a:path w="6647" h="216" extrusionOk="0">
                  <a:moveTo>
                    <a:pt x="6635" y="0"/>
                  </a:moveTo>
                  <a:lnTo>
                    <a:pt x="0" y="72"/>
                  </a:lnTo>
                  <a:lnTo>
                    <a:pt x="12" y="215"/>
                  </a:lnTo>
                  <a:lnTo>
                    <a:pt x="6647" y="132"/>
                  </a:lnTo>
                  <a:lnTo>
                    <a:pt x="6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223;p56"/>
            <p:cNvSpPr/>
            <p:nvPr/>
          </p:nvSpPr>
          <p:spPr>
            <a:xfrm>
              <a:off x="4245550" y="3499225"/>
              <a:ext cx="59500" cy="153025"/>
            </a:xfrm>
            <a:custGeom>
              <a:avLst/>
              <a:gdLst/>
              <a:ahLst/>
              <a:cxnLst/>
              <a:rect l="l" t="t" r="r" b="b"/>
              <a:pathLst>
                <a:path w="2380" h="6121" extrusionOk="0">
                  <a:moveTo>
                    <a:pt x="1518" y="1"/>
                  </a:moveTo>
                  <a:cubicBezTo>
                    <a:pt x="1483" y="13"/>
                    <a:pt x="1471" y="37"/>
                    <a:pt x="1471" y="72"/>
                  </a:cubicBezTo>
                  <a:lnTo>
                    <a:pt x="2236" y="5786"/>
                  </a:lnTo>
                  <a:cubicBezTo>
                    <a:pt x="2248" y="5918"/>
                    <a:pt x="2176" y="5978"/>
                    <a:pt x="2092" y="6001"/>
                  </a:cubicBezTo>
                  <a:cubicBezTo>
                    <a:pt x="2076" y="6007"/>
                    <a:pt x="2057" y="6010"/>
                    <a:pt x="2038" y="6010"/>
                  </a:cubicBezTo>
                  <a:cubicBezTo>
                    <a:pt x="1974" y="6010"/>
                    <a:pt x="1902" y="5977"/>
                    <a:pt x="1865" y="5894"/>
                  </a:cubicBezTo>
                  <a:lnTo>
                    <a:pt x="120" y="1889"/>
                  </a:lnTo>
                  <a:cubicBezTo>
                    <a:pt x="111" y="1872"/>
                    <a:pt x="90" y="1861"/>
                    <a:pt x="65" y="1861"/>
                  </a:cubicBezTo>
                  <a:cubicBezTo>
                    <a:pt x="55" y="1861"/>
                    <a:pt x="46" y="1862"/>
                    <a:pt x="36" y="1866"/>
                  </a:cubicBezTo>
                  <a:cubicBezTo>
                    <a:pt x="12" y="1877"/>
                    <a:pt x="0" y="1901"/>
                    <a:pt x="12" y="1937"/>
                  </a:cubicBezTo>
                  <a:lnTo>
                    <a:pt x="1758" y="5942"/>
                  </a:lnTo>
                  <a:cubicBezTo>
                    <a:pt x="1817" y="6073"/>
                    <a:pt x="1937" y="6121"/>
                    <a:pt x="2044" y="6121"/>
                  </a:cubicBezTo>
                  <a:cubicBezTo>
                    <a:pt x="2080" y="6121"/>
                    <a:pt x="2104" y="6121"/>
                    <a:pt x="2128" y="6109"/>
                  </a:cubicBezTo>
                  <a:cubicBezTo>
                    <a:pt x="2248" y="6073"/>
                    <a:pt x="2379" y="5954"/>
                    <a:pt x="2355" y="5774"/>
                  </a:cubicBezTo>
                  <a:lnTo>
                    <a:pt x="1590" y="61"/>
                  </a:lnTo>
                  <a:cubicBezTo>
                    <a:pt x="1578" y="25"/>
                    <a:pt x="1554" y="1"/>
                    <a:pt x="1518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224;p56"/>
            <p:cNvSpPr/>
            <p:nvPr/>
          </p:nvSpPr>
          <p:spPr>
            <a:xfrm>
              <a:off x="4115850" y="3499150"/>
              <a:ext cx="59500" cy="153100"/>
            </a:xfrm>
            <a:custGeom>
              <a:avLst/>
              <a:gdLst/>
              <a:ahLst/>
              <a:cxnLst/>
              <a:rect l="l" t="t" r="r" b="b"/>
              <a:pathLst>
                <a:path w="2380" h="6124" extrusionOk="0">
                  <a:moveTo>
                    <a:pt x="842" y="1"/>
                  </a:moveTo>
                  <a:cubicBezTo>
                    <a:pt x="814" y="1"/>
                    <a:pt x="789" y="22"/>
                    <a:pt x="789" y="52"/>
                  </a:cubicBezTo>
                  <a:lnTo>
                    <a:pt x="24" y="5765"/>
                  </a:lnTo>
                  <a:cubicBezTo>
                    <a:pt x="0" y="5957"/>
                    <a:pt x="120" y="6076"/>
                    <a:pt x="240" y="6112"/>
                  </a:cubicBezTo>
                  <a:cubicBezTo>
                    <a:pt x="275" y="6112"/>
                    <a:pt x="299" y="6124"/>
                    <a:pt x="335" y="6124"/>
                  </a:cubicBezTo>
                  <a:cubicBezTo>
                    <a:pt x="443" y="6124"/>
                    <a:pt x="550" y="6064"/>
                    <a:pt x="610" y="5933"/>
                  </a:cubicBezTo>
                  <a:lnTo>
                    <a:pt x="2367" y="1928"/>
                  </a:lnTo>
                  <a:cubicBezTo>
                    <a:pt x="2379" y="1904"/>
                    <a:pt x="2367" y="1869"/>
                    <a:pt x="2331" y="1857"/>
                  </a:cubicBezTo>
                  <a:cubicBezTo>
                    <a:pt x="2325" y="1853"/>
                    <a:pt x="2318" y="1852"/>
                    <a:pt x="2310" y="1852"/>
                  </a:cubicBezTo>
                  <a:cubicBezTo>
                    <a:pt x="2290" y="1852"/>
                    <a:pt x="2268" y="1863"/>
                    <a:pt x="2260" y="1880"/>
                  </a:cubicBezTo>
                  <a:lnTo>
                    <a:pt x="503" y="5885"/>
                  </a:lnTo>
                  <a:cubicBezTo>
                    <a:pt x="467" y="5973"/>
                    <a:pt x="400" y="6003"/>
                    <a:pt x="338" y="6003"/>
                  </a:cubicBezTo>
                  <a:cubicBezTo>
                    <a:pt x="316" y="6003"/>
                    <a:pt x="294" y="5999"/>
                    <a:pt x="275" y="5992"/>
                  </a:cubicBezTo>
                  <a:cubicBezTo>
                    <a:pt x="204" y="5969"/>
                    <a:pt x="120" y="5909"/>
                    <a:pt x="132" y="5789"/>
                  </a:cubicBezTo>
                  <a:lnTo>
                    <a:pt x="909" y="64"/>
                  </a:lnTo>
                  <a:cubicBezTo>
                    <a:pt x="909" y="28"/>
                    <a:pt x="885" y="4"/>
                    <a:pt x="861" y="4"/>
                  </a:cubicBezTo>
                  <a:cubicBezTo>
                    <a:pt x="855" y="2"/>
                    <a:pt x="848" y="1"/>
                    <a:pt x="842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225;p56"/>
            <p:cNvSpPr/>
            <p:nvPr/>
          </p:nvSpPr>
          <p:spPr>
            <a:xfrm>
              <a:off x="4232975" y="3362900"/>
              <a:ext cx="210125" cy="162950"/>
            </a:xfrm>
            <a:custGeom>
              <a:avLst/>
              <a:gdLst/>
              <a:ahLst/>
              <a:cxnLst/>
              <a:rect l="l" t="t" r="r" b="b"/>
              <a:pathLst>
                <a:path w="8405" h="6518" extrusionOk="0">
                  <a:moveTo>
                    <a:pt x="2746" y="2429"/>
                  </a:moveTo>
                  <a:cubicBezTo>
                    <a:pt x="2767" y="2429"/>
                    <a:pt x="2788" y="2433"/>
                    <a:pt x="2810" y="2441"/>
                  </a:cubicBezTo>
                  <a:cubicBezTo>
                    <a:pt x="3109" y="2561"/>
                    <a:pt x="2810" y="2979"/>
                    <a:pt x="2691" y="3111"/>
                  </a:cubicBezTo>
                  <a:cubicBezTo>
                    <a:pt x="2679" y="3123"/>
                    <a:pt x="2643" y="3159"/>
                    <a:pt x="2595" y="3206"/>
                  </a:cubicBezTo>
                  <a:cubicBezTo>
                    <a:pt x="2529" y="3266"/>
                    <a:pt x="2449" y="3332"/>
                    <a:pt x="2392" y="3332"/>
                  </a:cubicBezTo>
                  <a:cubicBezTo>
                    <a:pt x="2346" y="3332"/>
                    <a:pt x="2315" y="3288"/>
                    <a:pt x="2320" y="3159"/>
                  </a:cubicBezTo>
                  <a:cubicBezTo>
                    <a:pt x="2331" y="2982"/>
                    <a:pt x="2495" y="2429"/>
                    <a:pt x="2746" y="2429"/>
                  </a:cubicBezTo>
                  <a:close/>
                  <a:moveTo>
                    <a:pt x="6944" y="4405"/>
                  </a:moveTo>
                  <a:cubicBezTo>
                    <a:pt x="7204" y="4405"/>
                    <a:pt x="7759" y="4689"/>
                    <a:pt x="7520" y="4928"/>
                  </a:cubicBezTo>
                  <a:cubicBezTo>
                    <a:pt x="7463" y="4985"/>
                    <a:pt x="7385" y="5009"/>
                    <a:pt x="7301" y="5009"/>
                  </a:cubicBezTo>
                  <a:cubicBezTo>
                    <a:pt x="7070" y="5009"/>
                    <a:pt x="6790" y="4825"/>
                    <a:pt x="6755" y="4641"/>
                  </a:cubicBezTo>
                  <a:cubicBezTo>
                    <a:pt x="6731" y="4569"/>
                    <a:pt x="6755" y="4486"/>
                    <a:pt x="6851" y="4426"/>
                  </a:cubicBezTo>
                  <a:cubicBezTo>
                    <a:pt x="6873" y="4412"/>
                    <a:pt x="6905" y="4405"/>
                    <a:pt x="6944" y="4405"/>
                  </a:cubicBezTo>
                  <a:close/>
                  <a:moveTo>
                    <a:pt x="3986" y="3594"/>
                  </a:moveTo>
                  <a:cubicBezTo>
                    <a:pt x="4098" y="3594"/>
                    <a:pt x="4194" y="3709"/>
                    <a:pt x="4149" y="3816"/>
                  </a:cubicBezTo>
                  <a:cubicBezTo>
                    <a:pt x="4161" y="3864"/>
                    <a:pt x="4149" y="3912"/>
                    <a:pt x="4113" y="3948"/>
                  </a:cubicBezTo>
                  <a:cubicBezTo>
                    <a:pt x="3850" y="4234"/>
                    <a:pt x="3803" y="4617"/>
                    <a:pt x="3850" y="4988"/>
                  </a:cubicBezTo>
                  <a:cubicBezTo>
                    <a:pt x="3872" y="5118"/>
                    <a:pt x="3762" y="5204"/>
                    <a:pt x="3664" y="5204"/>
                  </a:cubicBezTo>
                  <a:cubicBezTo>
                    <a:pt x="3600" y="5204"/>
                    <a:pt x="3542" y="5168"/>
                    <a:pt x="3528" y="5083"/>
                  </a:cubicBezTo>
                  <a:cubicBezTo>
                    <a:pt x="3444" y="4569"/>
                    <a:pt x="3456" y="4007"/>
                    <a:pt x="3874" y="3637"/>
                  </a:cubicBezTo>
                  <a:cubicBezTo>
                    <a:pt x="3910" y="3607"/>
                    <a:pt x="3949" y="3594"/>
                    <a:pt x="3986" y="3594"/>
                  </a:cubicBezTo>
                  <a:close/>
                  <a:moveTo>
                    <a:pt x="4187" y="1"/>
                  </a:moveTo>
                  <a:cubicBezTo>
                    <a:pt x="3333" y="1"/>
                    <a:pt x="2524" y="436"/>
                    <a:pt x="2177" y="1413"/>
                  </a:cubicBezTo>
                  <a:cubicBezTo>
                    <a:pt x="1923" y="1329"/>
                    <a:pt x="1696" y="1290"/>
                    <a:pt x="1497" y="1290"/>
                  </a:cubicBezTo>
                  <a:cubicBezTo>
                    <a:pt x="7" y="1290"/>
                    <a:pt x="0" y="3436"/>
                    <a:pt x="886" y="4521"/>
                  </a:cubicBezTo>
                  <a:cubicBezTo>
                    <a:pt x="874" y="4474"/>
                    <a:pt x="874" y="4426"/>
                    <a:pt x="862" y="4378"/>
                  </a:cubicBezTo>
                  <a:cubicBezTo>
                    <a:pt x="766" y="3924"/>
                    <a:pt x="814" y="3446"/>
                    <a:pt x="981" y="3027"/>
                  </a:cubicBezTo>
                  <a:cubicBezTo>
                    <a:pt x="1125" y="2657"/>
                    <a:pt x="1352" y="2334"/>
                    <a:pt x="1723" y="2107"/>
                  </a:cubicBezTo>
                  <a:cubicBezTo>
                    <a:pt x="1754" y="2087"/>
                    <a:pt x="1785" y="2078"/>
                    <a:pt x="1814" y="2078"/>
                  </a:cubicBezTo>
                  <a:cubicBezTo>
                    <a:pt x="1957" y="2078"/>
                    <a:pt x="2041" y="2294"/>
                    <a:pt x="1902" y="2394"/>
                  </a:cubicBezTo>
                  <a:cubicBezTo>
                    <a:pt x="1627" y="2597"/>
                    <a:pt x="1436" y="2848"/>
                    <a:pt x="1304" y="3123"/>
                  </a:cubicBezTo>
                  <a:cubicBezTo>
                    <a:pt x="1161" y="3481"/>
                    <a:pt x="1149" y="3912"/>
                    <a:pt x="1197" y="4318"/>
                  </a:cubicBezTo>
                  <a:cubicBezTo>
                    <a:pt x="1244" y="4581"/>
                    <a:pt x="1352" y="4844"/>
                    <a:pt x="1507" y="5083"/>
                  </a:cubicBezTo>
                  <a:cubicBezTo>
                    <a:pt x="1675" y="5215"/>
                    <a:pt x="1854" y="5322"/>
                    <a:pt x="2033" y="5418"/>
                  </a:cubicBezTo>
                  <a:cubicBezTo>
                    <a:pt x="1818" y="4904"/>
                    <a:pt x="1782" y="4342"/>
                    <a:pt x="1950" y="3792"/>
                  </a:cubicBezTo>
                  <a:cubicBezTo>
                    <a:pt x="1973" y="3707"/>
                    <a:pt x="2039" y="3670"/>
                    <a:pt x="2105" y="3670"/>
                  </a:cubicBezTo>
                  <a:cubicBezTo>
                    <a:pt x="2206" y="3670"/>
                    <a:pt x="2308" y="3754"/>
                    <a:pt x="2272" y="3876"/>
                  </a:cubicBezTo>
                  <a:cubicBezTo>
                    <a:pt x="2093" y="4486"/>
                    <a:pt x="2177" y="5155"/>
                    <a:pt x="2547" y="5669"/>
                  </a:cubicBezTo>
                  <a:cubicBezTo>
                    <a:pt x="2846" y="5800"/>
                    <a:pt x="3157" y="5896"/>
                    <a:pt x="3480" y="5980"/>
                  </a:cubicBezTo>
                  <a:cubicBezTo>
                    <a:pt x="3468" y="5968"/>
                    <a:pt x="3456" y="5944"/>
                    <a:pt x="3456" y="5920"/>
                  </a:cubicBezTo>
                  <a:cubicBezTo>
                    <a:pt x="3432" y="5872"/>
                    <a:pt x="3456" y="5800"/>
                    <a:pt x="3492" y="5765"/>
                  </a:cubicBezTo>
                  <a:cubicBezTo>
                    <a:pt x="3504" y="5753"/>
                    <a:pt x="3504" y="5753"/>
                    <a:pt x="3516" y="5741"/>
                  </a:cubicBezTo>
                  <a:cubicBezTo>
                    <a:pt x="3516" y="5717"/>
                    <a:pt x="3516" y="5693"/>
                    <a:pt x="3528" y="5669"/>
                  </a:cubicBezTo>
                  <a:cubicBezTo>
                    <a:pt x="3539" y="5584"/>
                    <a:pt x="3601" y="5548"/>
                    <a:pt x="3668" y="5548"/>
                  </a:cubicBezTo>
                  <a:cubicBezTo>
                    <a:pt x="3743" y="5548"/>
                    <a:pt x="3825" y="5593"/>
                    <a:pt x="3850" y="5669"/>
                  </a:cubicBezTo>
                  <a:cubicBezTo>
                    <a:pt x="3898" y="5812"/>
                    <a:pt x="3946" y="5968"/>
                    <a:pt x="4006" y="6111"/>
                  </a:cubicBezTo>
                  <a:cubicBezTo>
                    <a:pt x="4269" y="6171"/>
                    <a:pt x="4532" y="6219"/>
                    <a:pt x="4795" y="6243"/>
                  </a:cubicBezTo>
                  <a:cubicBezTo>
                    <a:pt x="4556" y="5812"/>
                    <a:pt x="4448" y="5310"/>
                    <a:pt x="4496" y="4808"/>
                  </a:cubicBezTo>
                  <a:cubicBezTo>
                    <a:pt x="4502" y="4702"/>
                    <a:pt x="4583" y="4644"/>
                    <a:pt x="4666" y="4644"/>
                  </a:cubicBezTo>
                  <a:cubicBezTo>
                    <a:pt x="4731" y="4644"/>
                    <a:pt x="4799" y="4681"/>
                    <a:pt x="4831" y="4760"/>
                  </a:cubicBezTo>
                  <a:cubicBezTo>
                    <a:pt x="5034" y="5310"/>
                    <a:pt x="5249" y="5824"/>
                    <a:pt x="5560" y="6314"/>
                  </a:cubicBezTo>
                  <a:lnTo>
                    <a:pt x="6480" y="6314"/>
                  </a:lnTo>
                  <a:cubicBezTo>
                    <a:pt x="6157" y="5944"/>
                    <a:pt x="5954" y="5478"/>
                    <a:pt x="5990" y="4964"/>
                  </a:cubicBezTo>
                  <a:cubicBezTo>
                    <a:pt x="5942" y="4868"/>
                    <a:pt x="5990" y="4713"/>
                    <a:pt x="6133" y="4713"/>
                  </a:cubicBezTo>
                  <a:lnTo>
                    <a:pt x="6169" y="4713"/>
                  </a:lnTo>
                  <a:cubicBezTo>
                    <a:pt x="6217" y="4713"/>
                    <a:pt x="6265" y="4737"/>
                    <a:pt x="6289" y="4772"/>
                  </a:cubicBezTo>
                  <a:cubicBezTo>
                    <a:pt x="6313" y="4796"/>
                    <a:pt x="6325" y="4820"/>
                    <a:pt x="6325" y="4844"/>
                  </a:cubicBezTo>
                  <a:cubicBezTo>
                    <a:pt x="6468" y="5418"/>
                    <a:pt x="6707" y="5908"/>
                    <a:pt x="7018" y="6326"/>
                  </a:cubicBezTo>
                  <a:cubicBezTo>
                    <a:pt x="7711" y="6350"/>
                    <a:pt x="8357" y="6398"/>
                    <a:pt x="8405" y="6518"/>
                  </a:cubicBezTo>
                  <a:cubicBezTo>
                    <a:pt x="8142" y="5848"/>
                    <a:pt x="8094" y="4725"/>
                    <a:pt x="7568" y="4223"/>
                  </a:cubicBezTo>
                  <a:cubicBezTo>
                    <a:pt x="7284" y="3954"/>
                    <a:pt x="6880" y="3868"/>
                    <a:pt x="6487" y="3868"/>
                  </a:cubicBezTo>
                  <a:cubicBezTo>
                    <a:pt x="6285" y="3868"/>
                    <a:pt x="6085" y="3891"/>
                    <a:pt x="5906" y="3924"/>
                  </a:cubicBezTo>
                  <a:cubicBezTo>
                    <a:pt x="5896" y="3926"/>
                    <a:pt x="5885" y="3926"/>
                    <a:pt x="5875" y="3926"/>
                  </a:cubicBezTo>
                  <a:cubicBezTo>
                    <a:pt x="5694" y="3926"/>
                    <a:pt x="5619" y="3634"/>
                    <a:pt x="5823" y="3589"/>
                  </a:cubicBezTo>
                  <a:cubicBezTo>
                    <a:pt x="6004" y="3556"/>
                    <a:pt x="6182" y="3541"/>
                    <a:pt x="6357" y="3541"/>
                  </a:cubicBezTo>
                  <a:cubicBezTo>
                    <a:pt x="6563" y="3541"/>
                    <a:pt x="6764" y="3562"/>
                    <a:pt x="6958" y="3601"/>
                  </a:cubicBezTo>
                  <a:cubicBezTo>
                    <a:pt x="6994" y="3601"/>
                    <a:pt x="7030" y="3613"/>
                    <a:pt x="7066" y="3613"/>
                  </a:cubicBezTo>
                  <a:lnTo>
                    <a:pt x="7126" y="3625"/>
                  </a:lnTo>
                  <a:cubicBezTo>
                    <a:pt x="7281" y="3661"/>
                    <a:pt x="7448" y="3720"/>
                    <a:pt x="7592" y="3780"/>
                  </a:cubicBezTo>
                  <a:cubicBezTo>
                    <a:pt x="7508" y="3469"/>
                    <a:pt x="7412" y="3171"/>
                    <a:pt x="7317" y="2872"/>
                  </a:cubicBezTo>
                  <a:cubicBezTo>
                    <a:pt x="6900" y="2725"/>
                    <a:pt x="6468" y="2658"/>
                    <a:pt x="6012" y="2658"/>
                  </a:cubicBezTo>
                  <a:cubicBezTo>
                    <a:pt x="5761" y="2658"/>
                    <a:pt x="5504" y="2678"/>
                    <a:pt x="5237" y="2716"/>
                  </a:cubicBezTo>
                  <a:cubicBezTo>
                    <a:pt x="5224" y="2718"/>
                    <a:pt x="5212" y="2719"/>
                    <a:pt x="5201" y="2719"/>
                  </a:cubicBezTo>
                  <a:cubicBezTo>
                    <a:pt x="5013" y="2719"/>
                    <a:pt x="4951" y="2461"/>
                    <a:pt x="5153" y="2394"/>
                  </a:cubicBezTo>
                  <a:cubicBezTo>
                    <a:pt x="5479" y="2271"/>
                    <a:pt x="5855" y="2207"/>
                    <a:pt x="6237" y="2207"/>
                  </a:cubicBezTo>
                  <a:cubicBezTo>
                    <a:pt x="6528" y="2207"/>
                    <a:pt x="6823" y="2244"/>
                    <a:pt x="7102" y="2322"/>
                  </a:cubicBezTo>
                  <a:cubicBezTo>
                    <a:pt x="7006" y="2107"/>
                    <a:pt x="6898" y="1892"/>
                    <a:pt x="6791" y="1688"/>
                  </a:cubicBezTo>
                  <a:cubicBezTo>
                    <a:pt x="6223" y="1383"/>
                    <a:pt x="5643" y="1192"/>
                    <a:pt x="5004" y="1192"/>
                  </a:cubicBezTo>
                  <a:cubicBezTo>
                    <a:pt x="4742" y="1192"/>
                    <a:pt x="4470" y="1224"/>
                    <a:pt x="4185" y="1294"/>
                  </a:cubicBezTo>
                  <a:cubicBezTo>
                    <a:pt x="4173" y="1296"/>
                    <a:pt x="4162" y="1297"/>
                    <a:pt x="4150" y="1297"/>
                  </a:cubicBezTo>
                  <a:cubicBezTo>
                    <a:pt x="3991" y="1297"/>
                    <a:pt x="3897" y="1072"/>
                    <a:pt x="4054" y="983"/>
                  </a:cubicBezTo>
                  <a:cubicBezTo>
                    <a:pt x="4371" y="807"/>
                    <a:pt x="4737" y="726"/>
                    <a:pt x="5115" y="726"/>
                  </a:cubicBezTo>
                  <a:cubicBezTo>
                    <a:pt x="5507" y="726"/>
                    <a:pt x="5912" y="813"/>
                    <a:pt x="6289" y="971"/>
                  </a:cubicBezTo>
                  <a:cubicBezTo>
                    <a:pt x="5752" y="350"/>
                    <a:pt x="4952" y="1"/>
                    <a:pt x="41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226;p56"/>
            <p:cNvSpPr/>
            <p:nvPr/>
          </p:nvSpPr>
          <p:spPr>
            <a:xfrm>
              <a:off x="4232925" y="3395425"/>
              <a:ext cx="208675" cy="129225"/>
            </a:xfrm>
            <a:custGeom>
              <a:avLst/>
              <a:gdLst/>
              <a:ahLst/>
              <a:cxnLst/>
              <a:rect l="l" t="t" r="r" b="b"/>
              <a:pathLst>
                <a:path w="8347" h="5169" extrusionOk="0">
                  <a:moveTo>
                    <a:pt x="2748" y="1128"/>
                  </a:moveTo>
                  <a:cubicBezTo>
                    <a:pt x="2769" y="1128"/>
                    <a:pt x="2790" y="1132"/>
                    <a:pt x="2812" y="1140"/>
                  </a:cubicBezTo>
                  <a:cubicBezTo>
                    <a:pt x="3111" y="1260"/>
                    <a:pt x="2812" y="1678"/>
                    <a:pt x="2693" y="1810"/>
                  </a:cubicBezTo>
                  <a:cubicBezTo>
                    <a:pt x="2681" y="1822"/>
                    <a:pt x="2645" y="1858"/>
                    <a:pt x="2597" y="1905"/>
                  </a:cubicBezTo>
                  <a:cubicBezTo>
                    <a:pt x="2531" y="1965"/>
                    <a:pt x="2451" y="2031"/>
                    <a:pt x="2394" y="2031"/>
                  </a:cubicBezTo>
                  <a:cubicBezTo>
                    <a:pt x="2348" y="2031"/>
                    <a:pt x="2317" y="1987"/>
                    <a:pt x="2322" y="1858"/>
                  </a:cubicBezTo>
                  <a:cubicBezTo>
                    <a:pt x="2333" y="1681"/>
                    <a:pt x="2497" y="1128"/>
                    <a:pt x="2748" y="1128"/>
                  </a:cubicBezTo>
                  <a:close/>
                  <a:moveTo>
                    <a:pt x="3988" y="2293"/>
                  </a:moveTo>
                  <a:cubicBezTo>
                    <a:pt x="4100" y="2293"/>
                    <a:pt x="4196" y="2408"/>
                    <a:pt x="4151" y="2515"/>
                  </a:cubicBezTo>
                  <a:cubicBezTo>
                    <a:pt x="4163" y="2563"/>
                    <a:pt x="4151" y="2611"/>
                    <a:pt x="4115" y="2647"/>
                  </a:cubicBezTo>
                  <a:cubicBezTo>
                    <a:pt x="3852" y="2933"/>
                    <a:pt x="3805" y="3316"/>
                    <a:pt x="3852" y="3687"/>
                  </a:cubicBezTo>
                  <a:cubicBezTo>
                    <a:pt x="3874" y="3817"/>
                    <a:pt x="3764" y="3903"/>
                    <a:pt x="3666" y="3903"/>
                  </a:cubicBezTo>
                  <a:cubicBezTo>
                    <a:pt x="3602" y="3903"/>
                    <a:pt x="3544" y="3867"/>
                    <a:pt x="3530" y="3782"/>
                  </a:cubicBezTo>
                  <a:cubicBezTo>
                    <a:pt x="3446" y="3268"/>
                    <a:pt x="3458" y="2706"/>
                    <a:pt x="3876" y="2336"/>
                  </a:cubicBezTo>
                  <a:cubicBezTo>
                    <a:pt x="3912" y="2306"/>
                    <a:pt x="3951" y="2293"/>
                    <a:pt x="3988" y="2293"/>
                  </a:cubicBezTo>
                  <a:close/>
                  <a:moveTo>
                    <a:pt x="1493" y="1"/>
                  </a:moveTo>
                  <a:cubicBezTo>
                    <a:pt x="0" y="1"/>
                    <a:pt x="3" y="2137"/>
                    <a:pt x="888" y="3232"/>
                  </a:cubicBezTo>
                  <a:cubicBezTo>
                    <a:pt x="876" y="3173"/>
                    <a:pt x="876" y="3125"/>
                    <a:pt x="864" y="3077"/>
                  </a:cubicBezTo>
                  <a:cubicBezTo>
                    <a:pt x="768" y="2623"/>
                    <a:pt x="816" y="2145"/>
                    <a:pt x="983" y="1726"/>
                  </a:cubicBezTo>
                  <a:cubicBezTo>
                    <a:pt x="1127" y="1356"/>
                    <a:pt x="1354" y="1033"/>
                    <a:pt x="1725" y="806"/>
                  </a:cubicBezTo>
                  <a:cubicBezTo>
                    <a:pt x="1756" y="786"/>
                    <a:pt x="1787" y="777"/>
                    <a:pt x="1816" y="777"/>
                  </a:cubicBezTo>
                  <a:cubicBezTo>
                    <a:pt x="1959" y="777"/>
                    <a:pt x="2043" y="993"/>
                    <a:pt x="1904" y="1093"/>
                  </a:cubicBezTo>
                  <a:cubicBezTo>
                    <a:pt x="1629" y="1296"/>
                    <a:pt x="1438" y="1547"/>
                    <a:pt x="1306" y="1822"/>
                  </a:cubicBezTo>
                  <a:cubicBezTo>
                    <a:pt x="1163" y="2180"/>
                    <a:pt x="1151" y="2611"/>
                    <a:pt x="1199" y="3017"/>
                  </a:cubicBezTo>
                  <a:cubicBezTo>
                    <a:pt x="1246" y="3280"/>
                    <a:pt x="1354" y="3543"/>
                    <a:pt x="1509" y="3782"/>
                  </a:cubicBezTo>
                  <a:cubicBezTo>
                    <a:pt x="1677" y="3914"/>
                    <a:pt x="1856" y="4021"/>
                    <a:pt x="2035" y="4117"/>
                  </a:cubicBezTo>
                  <a:cubicBezTo>
                    <a:pt x="1820" y="3603"/>
                    <a:pt x="1784" y="3041"/>
                    <a:pt x="1952" y="2491"/>
                  </a:cubicBezTo>
                  <a:cubicBezTo>
                    <a:pt x="1975" y="2406"/>
                    <a:pt x="2041" y="2369"/>
                    <a:pt x="2107" y="2369"/>
                  </a:cubicBezTo>
                  <a:cubicBezTo>
                    <a:pt x="2208" y="2369"/>
                    <a:pt x="2310" y="2453"/>
                    <a:pt x="2274" y="2575"/>
                  </a:cubicBezTo>
                  <a:cubicBezTo>
                    <a:pt x="2095" y="3185"/>
                    <a:pt x="2179" y="3854"/>
                    <a:pt x="2549" y="4368"/>
                  </a:cubicBezTo>
                  <a:cubicBezTo>
                    <a:pt x="2848" y="4499"/>
                    <a:pt x="3159" y="4595"/>
                    <a:pt x="3482" y="4679"/>
                  </a:cubicBezTo>
                  <a:cubicBezTo>
                    <a:pt x="3470" y="4667"/>
                    <a:pt x="3458" y="4643"/>
                    <a:pt x="3458" y="4619"/>
                  </a:cubicBezTo>
                  <a:cubicBezTo>
                    <a:pt x="3434" y="4571"/>
                    <a:pt x="3458" y="4499"/>
                    <a:pt x="3494" y="4464"/>
                  </a:cubicBezTo>
                  <a:cubicBezTo>
                    <a:pt x="3506" y="4452"/>
                    <a:pt x="3506" y="4452"/>
                    <a:pt x="3518" y="4440"/>
                  </a:cubicBezTo>
                  <a:cubicBezTo>
                    <a:pt x="3518" y="4416"/>
                    <a:pt x="3518" y="4392"/>
                    <a:pt x="3530" y="4368"/>
                  </a:cubicBezTo>
                  <a:cubicBezTo>
                    <a:pt x="3541" y="4283"/>
                    <a:pt x="3603" y="4247"/>
                    <a:pt x="3670" y="4247"/>
                  </a:cubicBezTo>
                  <a:cubicBezTo>
                    <a:pt x="3745" y="4247"/>
                    <a:pt x="3827" y="4292"/>
                    <a:pt x="3852" y="4368"/>
                  </a:cubicBezTo>
                  <a:cubicBezTo>
                    <a:pt x="3900" y="4511"/>
                    <a:pt x="3948" y="4667"/>
                    <a:pt x="4008" y="4810"/>
                  </a:cubicBezTo>
                  <a:cubicBezTo>
                    <a:pt x="4271" y="4870"/>
                    <a:pt x="4534" y="4918"/>
                    <a:pt x="4797" y="4942"/>
                  </a:cubicBezTo>
                  <a:cubicBezTo>
                    <a:pt x="4558" y="4511"/>
                    <a:pt x="4450" y="4009"/>
                    <a:pt x="4498" y="3507"/>
                  </a:cubicBezTo>
                  <a:cubicBezTo>
                    <a:pt x="4504" y="3401"/>
                    <a:pt x="4585" y="3343"/>
                    <a:pt x="4668" y="3343"/>
                  </a:cubicBezTo>
                  <a:cubicBezTo>
                    <a:pt x="4733" y="3343"/>
                    <a:pt x="4801" y="3380"/>
                    <a:pt x="4833" y="3459"/>
                  </a:cubicBezTo>
                  <a:cubicBezTo>
                    <a:pt x="5036" y="4009"/>
                    <a:pt x="5251" y="4523"/>
                    <a:pt x="5562" y="5013"/>
                  </a:cubicBezTo>
                  <a:lnTo>
                    <a:pt x="6482" y="5013"/>
                  </a:lnTo>
                  <a:cubicBezTo>
                    <a:pt x="6159" y="4643"/>
                    <a:pt x="5956" y="4177"/>
                    <a:pt x="5992" y="3663"/>
                  </a:cubicBezTo>
                  <a:cubicBezTo>
                    <a:pt x="5944" y="3567"/>
                    <a:pt x="5992" y="3412"/>
                    <a:pt x="6135" y="3412"/>
                  </a:cubicBezTo>
                  <a:lnTo>
                    <a:pt x="6171" y="3412"/>
                  </a:lnTo>
                  <a:cubicBezTo>
                    <a:pt x="6219" y="3412"/>
                    <a:pt x="6267" y="3436"/>
                    <a:pt x="6291" y="3471"/>
                  </a:cubicBezTo>
                  <a:cubicBezTo>
                    <a:pt x="6315" y="3495"/>
                    <a:pt x="6327" y="3519"/>
                    <a:pt x="6327" y="3543"/>
                  </a:cubicBezTo>
                  <a:cubicBezTo>
                    <a:pt x="6470" y="4117"/>
                    <a:pt x="6709" y="4607"/>
                    <a:pt x="7020" y="5025"/>
                  </a:cubicBezTo>
                  <a:cubicBezTo>
                    <a:pt x="7606" y="5037"/>
                    <a:pt x="8156" y="5073"/>
                    <a:pt x="8347" y="5169"/>
                  </a:cubicBezTo>
                  <a:cubicBezTo>
                    <a:pt x="7414" y="4177"/>
                    <a:pt x="6279" y="3400"/>
                    <a:pt x="5263" y="2455"/>
                  </a:cubicBezTo>
                  <a:cubicBezTo>
                    <a:pt x="4701" y="2001"/>
                    <a:pt x="4474" y="1212"/>
                    <a:pt x="3805" y="650"/>
                  </a:cubicBezTo>
                  <a:cubicBezTo>
                    <a:pt x="3302" y="352"/>
                    <a:pt x="2800" y="136"/>
                    <a:pt x="2215" y="17"/>
                  </a:cubicBezTo>
                  <a:cubicBezTo>
                    <a:pt x="2203" y="53"/>
                    <a:pt x="2191" y="89"/>
                    <a:pt x="2179" y="124"/>
                  </a:cubicBezTo>
                  <a:cubicBezTo>
                    <a:pt x="1922" y="39"/>
                    <a:pt x="1694" y="1"/>
                    <a:pt x="1493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227;p56"/>
            <p:cNvSpPr/>
            <p:nvPr/>
          </p:nvSpPr>
          <p:spPr>
            <a:xfrm>
              <a:off x="4449950" y="33330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1"/>
                  </a:moveTo>
                  <a:cubicBezTo>
                    <a:pt x="13" y="1"/>
                    <a:pt x="13" y="13"/>
                    <a:pt x="24" y="13"/>
                  </a:cubicBezTo>
                  <a:cubicBezTo>
                    <a:pt x="24" y="13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072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228;p56"/>
            <p:cNvSpPr/>
            <p:nvPr/>
          </p:nvSpPr>
          <p:spPr>
            <a:xfrm>
              <a:off x="4287675" y="3250050"/>
              <a:ext cx="199650" cy="111450"/>
            </a:xfrm>
            <a:custGeom>
              <a:avLst/>
              <a:gdLst/>
              <a:ahLst/>
              <a:cxnLst/>
              <a:rect l="l" t="t" r="r" b="b"/>
              <a:pathLst>
                <a:path w="7986" h="4458" extrusionOk="0">
                  <a:moveTo>
                    <a:pt x="3431" y="1803"/>
                  </a:moveTo>
                  <a:cubicBezTo>
                    <a:pt x="3551" y="1803"/>
                    <a:pt x="3671" y="1923"/>
                    <a:pt x="3659" y="2055"/>
                  </a:cubicBezTo>
                  <a:cubicBezTo>
                    <a:pt x="3659" y="2186"/>
                    <a:pt x="3563" y="2294"/>
                    <a:pt x="3431" y="2294"/>
                  </a:cubicBezTo>
                  <a:lnTo>
                    <a:pt x="3396" y="2294"/>
                  </a:lnTo>
                  <a:cubicBezTo>
                    <a:pt x="3396" y="2294"/>
                    <a:pt x="3384" y="2294"/>
                    <a:pt x="3372" y="2306"/>
                  </a:cubicBezTo>
                  <a:lnTo>
                    <a:pt x="3360" y="2306"/>
                  </a:lnTo>
                  <a:cubicBezTo>
                    <a:pt x="3348" y="2306"/>
                    <a:pt x="3336" y="2317"/>
                    <a:pt x="3324" y="2317"/>
                  </a:cubicBezTo>
                  <a:cubicBezTo>
                    <a:pt x="3276" y="2353"/>
                    <a:pt x="3216" y="2389"/>
                    <a:pt x="3157" y="2425"/>
                  </a:cubicBezTo>
                  <a:cubicBezTo>
                    <a:pt x="3118" y="2444"/>
                    <a:pt x="3079" y="2453"/>
                    <a:pt x="3041" y="2453"/>
                  </a:cubicBezTo>
                  <a:cubicBezTo>
                    <a:pt x="2959" y="2453"/>
                    <a:pt x="2883" y="2411"/>
                    <a:pt x="2834" y="2329"/>
                  </a:cubicBezTo>
                  <a:cubicBezTo>
                    <a:pt x="2774" y="2222"/>
                    <a:pt x="2798" y="2066"/>
                    <a:pt x="2917" y="2007"/>
                  </a:cubicBezTo>
                  <a:cubicBezTo>
                    <a:pt x="3085" y="1911"/>
                    <a:pt x="3228" y="1815"/>
                    <a:pt x="3431" y="1803"/>
                  </a:cubicBezTo>
                  <a:close/>
                  <a:moveTo>
                    <a:pt x="5849" y="0"/>
                  </a:moveTo>
                  <a:cubicBezTo>
                    <a:pt x="5526" y="0"/>
                    <a:pt x="5200" y="57"/>
                    <a:pt x="4902" y="166"/>
                  </a:cubicBezTo>
                  <a:cubicBezTo>
                    <a:pt x="4041" y="501"/>
                    <a:pt x="4113" y="1206"/>
                    <a:pt x="3969" y="1493"/>
                  </a:cubicBezTo>
                  <a:cubicBezTo>
                    <a:pt x="3425" y="1134"/>
                    <a:pt x="2736" y="884"/>
                    <a:pt x="2085" y="884"/>
                  </a:cubicBezTo>
                  <a:cubicBezTo>
                    <a:pt x="1479" y="884"/>
                    <a:pt x="907" y="1101"/>
                    <a:pt x="515" y="1648"/>
                  </a:cubicBezTo>
                  <a:cubicBezTo>
                    <a:pt x="61" y="2282"/>
                    <a:pt x="1" y="2855"/>
                    <a:pt x="575" y="3369"/>
                  </a:cubicBezTo>
                  <a:cubicBezTo>
                    <a:pt x="718" y="3501"/>
                    <a:pt x="885" y="3608"/>
                    <a:pt x="1053" y="3692"/>
                  </a:cubicBezTo>
                  <a:cubicBezTo>
                    <a:pt x="1208" y="3130"/>
                    <a:pt x="1615" y="2688"/>
                    <a:pt x="2188" y="2461"/>
                  </a:cubicBezTo>
                  <a:cubicBezTo>
                    <a:pt x="2218" y="2450"/>
                    <a:pt x="2245" y="2445"/>
                    <a:pt x="2271" y="2445"/>
                  </a:cubicBezTo>
                  <a:cubicBezTo>
                    <a:pt x="2495" y="2445"/>
                    <a:pt x="2567" y="2831"/>
                    <a:pt x="2320" y="2927"/>
                  </a:cubicBezTo>
                  <a:cubicBezTo>
                    <a:pt x="1901" y="3083"/>
                    <a:pt x="1591" y="3429"/>
                    <a:pt x="1483" y="3848"/>
                  </a:cubicBezTo>
                  <a:cubicBezTo>
                    <a:pt x="1801" y="3918"/>
                    <a:pt x="2138" y="3937"/>
                    <a:pt x="2486" y="3937"/>
                  </a:cubicBezTo>
                  <a:cubicBezTo>
                    <a:pt x="2609" y="3937"/>
                    <a:pt x="2733" y="3934"/>
                    <a:pt x="2858" y="3931"/>
                  </a:cubicBezTo>
                  <a:cubicBezTo>
                    <a:pt x="2870" y="3668"/>
                    <a:pt x="2929" y="3405"/>
                    <a:pt x="3121" y="3226"/>
                  </a:cubicBezTo>
                  <a:cubicBezTo>
                    <a:pt x="3232" y="3114"/>
                    <a:pt x="3381" y="3060"/>
                    <a:pt x="3530" y="3060"/>
                  </a:cubicBezTo>
                  <a:cubicBezTo>
                    <a:pt x="3636" y="3060"/>
                    <a:pt x="3743" y="3088"/>
                    <a:pt x="3838" y="3142"/>
                  </a:cubicBezTo>
                  <a:cubicBezTo>
                    <a:pt x="4065" y="3262"/>
                    <a:pt x="4208" y="3513"/>
                    <a:pt x="4208" y="3776"/>
                  </a:cubicBezTo>
                  <a:cubicBezTo>
                    <a:pt x="4208" y="3824"/>
                    <a:pt x="4196" y="3871"/>
                    <a:pt x="4185" y="3907"/>
                  </a:cubicBezTo>
                  <a:cubicBezTo>
                    <a:pt x="4770" y="3943"/>
                    <a:pt x="5320" y="4075"/>
                    <a:pt x="5822" y="4457"/>
                  </a:cubicBezTo>
                  <a:cubicBezTo>
                    <a:pt x="5679" y="4206"/>
                    <a:pt x="5703" y="3967"/>
                    <a:pt x="5822" y="3728"/>
                  </a:cubicBezTo>
                  <a:lnTo>
                    <a:pt x="5822" y="3728"/>
                  </a:lnTo>
                  <a:cubicBezTo>
                    <a:pt x="5786" y="3740"/>
                    <a:pt x="5738" y="3740"/>
                    <a:pt x="5691" y="3740"/>
                  </a:cubicBezTo>
                  <a:cubicBezTo>
                    <a:pt x="5684" y="3741"/>
                    <a:pt x="5677" y="3741"/>
                    <a:pt x="5671" y="3741"/>
                  </a:cubicBezTo>
                  <a:cubicBezTo>
                    <a:pt x="5540" y="3741"/>
                    <a:pt x="5464" y="3627"/>
                    <a:pt x="5464" y="3513"/>
                  </a:cubicBezTo>
                  <a:cubicBezTo>
                    <a:pt x="5344" y="3393"/>
                    <a:pt x="5356" y="3154"/>
                    <a:pt x="5547" y="3106"/>
                  </a:cubicBezTo>
                  <a:cubicBezTo>
                    <a:pt x="5606" y="3093"/>
                    <a:pt x="5665" y="3084"/>
                    <a:pt x="5723" y="3084"/>
                  </a:cubicBezTo>
                  <a:cubicBezTo>
                    <a:pt x="5817" y="3084"/>
                    <a:pt x="5908" y="3107"/>
                    <a:pt x="5990" y="3166"/>
                  </a:cubicBezTo>
                  <a:cubicBezTo>
                    <a:pt x="6025" y="3190"/>
                    <a:pt x="6061" y="3214"/>
                    <a:pt x="6097" y="3250"/>
                  </a:cubicBezTo>
                  <a:cubicBezTo>
                    <a:pt x="6109" y="3262"/>
                    <a:pt x="6121" y="3262"/>
                    <a:pt x="6133" y="3262"/>
                  </a:cubicBezTo>
                  <a:cubicBezTo>
                    <a:pt x="6145" y="3262"/>
                    <a:pt x="6169" y="3274"/>
                    <a:pt x="6181" y="3274"/>
                  </a:cubicBezTo>
                  <a:cubicBezTo>
                    <a:pt x="6348" y="3106"/>
                    <a:pt x="6551" y="2939"/>
                    <a:pt x="6755" y="2772"/>
                  </a:cubicBezTo>
                  <a:cubicBezTo>
                    <a:pt x="6695" y="2700"/>
                    <a:pt x="6623" y="2640"/>
                    <a:pt x="6563" y="2569"/>
                  </a:cubicBezTo>
                  <a:cubicBezTo>
                    <a:pt x="6109" y="2377"/>
                    <a:pt x="5619" y="2353"/>
                    <a:pt x="5141" y="2294"/>
                  </a:cubicBezTo>
                  <a:cubicBezTo>
                    <a:pt x="4985" y="2270"/>
                    <a:pt x="4818" y="2090"/>
                    <a:pt x="4938" y="1935"/>
                  </a:cubicBezTo>
                  <a:cubicBezTo>
                    <a:pt x="5140" y="1658"/>
                    <a:pt x="5377" y="1545"/>
                    <a:pt x="5628" y="1545"/>
                  </a:cubicBezTo>
                  <a:cubicBezTo>
                    <a:pt x="6016" y="1545"/>
                    <a:pt x="6437" y="1814"/>
                    <a:pt x="6814" y="2162"/>
                  </a:cubicBezTo>
                  <a:lnTo>
                    <a:pt x="6826" y="2162"/>
                  </a:lnTo>
                  <a:cubicBezTo>
                    <a:pt x="6886" y="2186"/>
                    <a:pt x="6910" y="2234"/>
                    <a:pt x="6934" y="2270"/>
                  </a:cubicBezTo>
                  <a:cubicBezTo>
                    <a:pt x="6994" y="2329"/>
                    <a:pt x="7053" y="2401"/>
                    <a:pt x="7113" y="2461"/>
                  </a:cubicBezTo>
                  <a:cubicBezTo>
                    <a:pt x="7269" y="2329"/>
                    <a:pt x="7400" y="2198"/>
                    <a:pt x="7520" y="2066"/>
                  </a:cubicBezTo>
                  <a:cubicBezTo>
                    <a:pt x="7269" y="1588"/>
                    <a:pt x="6838" y="1206"/>
                    <a:pt x="6348" y="979"/>
                  </a:cubicBezTo>
                  <a:cubicBezTo>
                    <a:pt x="6111" y="855"/>
                    <a:pt x="6257" y="534"/>
                    <a:pt x="6478" y="534"/>
                  </a:cubicBezTo>
                  <a:cubicBezTo>
                    <a:pt x="6513" y="534"/>
                    <a:pt x="6550" y="542"/>
                    <a:pt x="6587" y="560"/>
                  </a:cubicBezTo>
                  <a:cubicBezTo>
                    <a:pt x="7077" y="799"/>
                    <a:pt x="7508" y="1170"/>
                    <a:pt x="7818" y="1636"/>
                  </a:cubicBezTo>
                  <a:cubicBezTo>
                    <a:pt x="7986" y="1254"/>
                    <a:pt x="7878" y="847"/>
                    <a:pt x="7221" y="405"/>
                  </a:cubicBezTo>
                  <a:cubicBezTo>
                    <a:pt x="6831" y="131"/>
                    <a:pt x="6342" y="0"/>
                    <a:pt x="5849" y="0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229;p56"/>
            <p:cNvSpPr/>
            <p:nvPr/>
          </p:nvSpPr>
          <p:spPr>
            <a:xfrm>
              <a:off x="4287675" y="3272250"/>
              <a:ext cx="145575" cy="89250"/>
            </a:xfrm>
            <a:custGeom>
              <a:avLst/>
              <a:gdLst/>
              <a:ahLst/>
              <a:cxnLst/>
              <a:rect l="l" t="t" r="r" b="b"/>
              <a:pathLst>
                <a:path w="5823" h="3570" extrusionOk="0">
                  <a:moveTo>
                    <a:pt x="3431" y="915"/>
                  </a:moveTo>
                  <a:cubicBezTo>
                    <a:pt x="3551" y="915"/>
                    <a:pt x="3671" y="1035"/>
                    <a:pt x="3659" y="1167"/>
                  </a:cubicBezTo>
                  <a:cubicBezTo>
                    <a:pt x="3659" y="1298"/>
                    <a:pt x="3563" y="1406"/>
                    <a:pt x="3431" y="1406"/>
                  </a:cubicBezTo>
                  <a:lnTo>
                    <a:pt x="3396" y="1406"/>
                  </a:lnTo>
                  <a:cubicBezTo>
                    <a:pt x="3396" y="1406"/>
                    <a:pt x="3384" y="1406"/>
                    <a:pt x="3372" y="1418"/>
                  </a:cubicBezTo>
                  <a:lnTo>
                    <a:pt x="3360" y="1418"/>
                  </a:lnTo>
                  <a:cubicBezTo>
                    <a:pt x="3348" y="1418"/>
                    <a:pt x="3336" y="1429"/>
                    <a:pt x="3324" y="1429"/>
                  </a:cubicBezTo>
                  <a:cubicBezTo>
                    <a:pt x="3276" y="1465"/>
                    <a:pt x="3216" y="1501"/>
                    <a:pt x="3157" y="1537"/>
                  </a:cubicBezTo>
                  <a:cubicBezTo>
                    <a:pt x="3118" y="1556"/>
                    <a:pt x="3079" y="1565"/>
                    <a:pt x="3041" y="1565"/>
                  </a:cubicBezTo>
                  <a:cubicBezTo>
                    <a:pt x="2959" y="1565"/>
                    <a:pt x="2883" y="1523"/>
                    <a:pt x="2834" y="1441"/>
                  </a:cubicBezTo>
                  <a:cubicBezTo>
                    <a:pt x="2774" y="1334"/>
                    <a:pt x="2798" y="1178"/>
                    <a:pt x="2917" y="1119"/>
                  </a:cubicBezTo>
                  <a:cubicBezTo>
                    <a:pt x="3085" y="1023"/>
                    <a:pt x="3228" y="927"/>
                    <a:pt x="3431" y="915"/>
                  </a:cubicBezTo>
                  <a:close/>
                  <a:moveTo>
                    <a:pt x="2088" y="1"/>
                  </a:moveTo>
                  <a:cubicBezTo>
                    <a:pt x="1480" y="1"/>
                    <a:pt x="906" y="217"/>
                    <a:pt x="515" y="760"/>
                  </a:cubicBezTo>
                  <a:cubicBezTo>
                    <a:pt x="61" y="1394"/>
                    <a:pt x="1" y="1967"/>
                    <a:pt x="575" y="2481"/>
                  </a:cubicBezTo>
                  <a:cubicBezTo>
                    <a:pt x="718" y="2613"/>
                    <a:pt x="885" y="2720"/>
                    <a:pt x="1053" y="2804"/>
                  </a:cubicBezTo>
                  <a:cubicBezTo>
                    <a:pt x="1208" y="2242"/>
                    <a:pt x="1615" y="1800"/>
                    <a:pt x="2188" y="1573"/>
                  </a:cubicBezTo>
                  <a:cubicBezTo>
                    <a:pt x="2218" y="1562"/>
                    <a:pt x="2245" y="1557"/>
                    <a:pt x="2271" y="1557"/>
                  </a:cubicBezTo>
                  <a:cubicBezTo>
                    <a:pt x="2495" y="1557"/>
                    <a:pt x="2567" y="1943"/>
                    <a:pt x="2320" y="2039"/>
                  </a:cubicBezTo>
                  <a:cubicBezTo>
                    <a:pt x="1901" y="2195"/>
                    <a:pt x="1591" y="2541"/>
                    <a:pt x="1483" y="2960"/>
                  </a:cubicBezTo>
                  <a:cubicBezTo>
                    <a:pt x="1801" y="3030"/>
                    <a:pt x="2138" y="3049"/>
                    <a:pt x="2486" y="3049"/>
                  </a:cubicBezTo>
                  <a:cubicBezTo>
                    <a:pt x="2609" y="3049"/>
                    <a:pt x="2733" y="3046"/>
                    <a:pt x="2858" y="3043"/>
                  </a:cubicBezTo>
                  <a:cubicBezTo>
                    <a:pt x="2870" y="2780"/>
                    <a:pt x="2929" y="2517"/>
                    <a:pt x="3121" y="2338"/>
                  </a:cubicBezTo>
                  <a:cubicBezTo>
                    <a:pt x="3232" y="2226"/>
                    <a:pt x="3381" y="2172"/>
                    <a:pt x="3530" y="2172"/>
                  </a:cubicBezTo>
                  <a:cubicBezTo>
                    <a:pt x="3636" y="2172"/>
                    <a:pt x="3743" y="2200"/>
                    <a:pt x="3838" y="2254"/>
                  </a:cubicBezTo>
                  <a:cubicBezTo>
                    <a:pt x="4065" y="2374"/>
                    <a:pt x="4208" y="2625"/>
                    <a:pt x="4208" y="2888"/>
                  </a:cubicBezTo>
                  <a:cubicBezTo>
                    <a:pt x="4208" y="2936"/>
                    <a:pt x="4196" y="2983"/>
                    <a:pt x="4185" y="3019"/>
                  </a:cubicBezTo>
                  <a:cubicBezTo>
                    <a:pt x="4770" y="3055"/>
                    <a:pt x="5320" y="3187"/>
                    <a:pt x="5822" y="3569"/>
                  </a:cubicBezTo>
                  <a:cubicBezTo>
                    <a:pt x="5679" y="3330"/>
                    <a:pt x="5703" y="3091"/>
                    <a:pt x="5822" y="2864"/>
                  </a:cubicBezTo>
                  <a:cubicBezTo>
                    <a:pt x="5810" y="2864"/>
                    <a:pt x="5810" y="2852"/>
                    <a:pt x="5798" y="2852"/>
                  </a:cubicBezTo>
                  <a:lnTo>
                    <a:pt x="5691" y="2852"/>
                  </a:lnTo>
                  <a:cubicBezTo>
                    <a:pt x="5684" y="2853"/>
                    <a:pt x="5677" y="2853"/>
                    <a:pt x="5671" y="2853"/>
                  </a:cubicBezTo>
                  <a:cubicBezTo>
                    <a:pt x="5540" y="2853"/>
                    <a:pt x="5464" y="2739"/>
                    <a:pt x="5464" y="2625"/>
                  </a:cubicBezTo>
                  <a:cubicBezTo>
                    <a:pt x="5392" y="2565"/>
                    <a:pt x="5368" y="2446"/>
                    <a:pt x="5392" y="2362"/>
                  </a:cubicBezTo>
                  <a:cubicBezTo>
                    <a:pt x="4854" y="1728"/>
                    <a:pt x="4304" y="1131"/>
                    <a:pt x="3790" y="497"/>
                  </a:cubicBezTo>
                  <a:cubicBezTo>
                    <a:pt x="3281" y="199"/>
                    <a:pt x="2670" y="1"/>
                    <a:pt x="2088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230;p56"/>
            <p:cNvSpPr/>
            <p:nvPr/>
          </p:nvSpPr>
          <p:spPr>
            <a:xfrm>
              <a:off x="4297850" y="3143400"/>
              <a:ext cx="151225" cy="81225"/>
            </a:xfrm>
            <a:custGeom>
              <a:avLst/>
              <a:gdLst/>
              <a:ahLst/>
              <a:cxnLst/>
              <a:rect l="l" t="t" r="r" b="b"/>
              <a:pathLst>
                <a:path w="6049" h="3249" extrusionOk="0">
                  <a:moveTo>
                    <a:pt x="2632" y="1"/>
                  </a:moveTo>
                  <a:cubicBezTo>
                    <a:pt x="2470" y="1"/>
                    <a:pt x="2305" y="26"/>
                    <a:pt x="2140" y="81"/>
                  </a:cubicBezTo>
                  <a:cubicBezTo>
                    <a:pt x="1370" y="334"/>
                    <a:pt x="1207" y="1143"/>
                    <a:pt x="1736" y="1737"/>
                  </a:cubicBezTo>
                  <a:lnTo>
                    <a:pt x="1736" y="1737"/>
                  </a:lnTo>
                  <a:cubicBezTo>
                    <a:pt x="1607" y="1708"/>
                    <a:pt x="1429" y="1689"/>
                    <a:pt x="1247" y="1689"/>
                  </a:cubicBezTo>
                  <a:cubicBezTo>
                    <a:pt x="971" y="1689"/>
                    <a:pt x="684" y="1732"/>
                    <a:pt x="538" y="1850"/>
                  </a:cubicBezTo>
                  <a:cubicBezTo>
                    <a:pt x="0" y="2280"/>
                    <a:pt x="466" y="2842"/>
                    <a:pt x="968" y="3021"/>
                  </a:cubicBezTo>
                  <a:cubicBezTo>
                    <a:pt x="1171" y="3090"/>
                    <a:pt x="1394" y="3117"/>
                    <a:pt x="1629" y="3117"/>
                  </a:cubicBezTo>
                  <a:cubicBezTo>
                    <a:pt x="2560" y="3117"/>
                    <a:pt x="3696" y="2691"/>
                    <a:pt x="4657" y="2691"/>
                  </a:cubicBezTo>
                  <a:cubicBezTo>
                    <a:pt x="5199" y="2691"/>
                    <a:pt x="5685" y="2826"/>
                    <a:pt x="6049" y="3248"/>
                  </a:cubicBezTo>
                  <a:cubicBezTo>
                    <a:pt x="5678" y="2627"/>
                    <a:pt x="5200" y="2185"/>
                    <a:pt x="4638" y="1730"/>
                  </a:cubicBezTo>
                  <a:cubicBezTo>
                    <a:pt x="4052" y="1264"/>
                    <a:pt x="3933" y="1372"/>
                    <a:pt x="3216" y="1324"/>
                  </a:cubicBezTo>
                  <a:cubicBezTo>
                    <a:pt x="3206" y="865"/>
                    <a:pt x="3594" y="834"/>
                    <a:pt x="3958" y="834"/>
                  </a:cubicBezTo>
                  <a:cubicBezTo>
                    <a:pt x="4014" y="834"/>
                    <a:pt x="4070" y="835"/>
                    <a:pt x="4123" y="835"/>
                  </a:cubicBezTo>
                  <a:cubicBezTo>
                    <a:pt x="4156" y="835"/>
                    <a:pt x="4189" y="835"/>
                    <a:pt x="4220" y="834"/>
                  </a:cubicBezTo>
                  <a:cubicBezTo>
                    <a:pt x="3823" y="361"/>
                    <a:pt x="3246" y="1"/>
                    <a:pt x="2632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231;p56"/>
            <p:cNvSpPr/>
            <p:nvPr/>
          </p:nvSpPr>
          <p:spPr>
            <a:xfrm>
              <a:off x="4174725" y="3197100"/>
              <a:ext cx="121325" cy="71150"/>
            </a:xfrm>
            <a:custGeom>
              <a:avLst/>
              <a:gdLst/>
              <a:ahLst/>
              <a:cxnLst/>
              <a:rect l="l" t="t" r="r" b="b"/>
              <a:pathLst>
                <a:path w="4853" h="2846" extrusionOk="0">
                  <a:moveTo>
                    <a:pt x="0" y="1"/>
                  </a:moveTo>
                  <a:cubicBezTo>
                    <a:pt x="1315" y="1005"/>
                    <a:pt x="2188" y="2164"/>
                    <a:pt x="3634" y="2846"/>
                  </a:cubicBezTo>
                  <a:cubicBezTo>
                    <a:pt x="4853" y="2153"/>
                    <a:pt x="4190" y="550"/>
                    <a:pt x="3053" y="550"/>
                  </a:cubicBezTo>
                  <a:cubicBezTo>
                    <a:pt x="2974" y="550"/>
                    <a:pt x="2893" y="558"/>
                    <a:pt x="2809" y="574"/>
                  </a:cubicBezTo>
                  <a:cubicBezTo>
                    <a:pt x="2486" y="643"/>
                    <a:pt x="2359" y="694"/>
                    <a:pt x="2235" y="694"/>
                  </a:cubicBezTo>
                  <a:cubicBezTo>
                    <a:pt x="2097" y="694"/>
                    <a:pt x="1962" y="631"/>
                    <a:pt x="1566" y="455"/>
                  </a:cubicBezTo>
                  <a:cubicBezTo>
                    <a:pt x="1052" y="228"/>
                    <a:pt x="526" y="156"/>
                    <a:pt x="0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232;p56"/>
            <p:cNvSpPr/>
            <p:nvPr/>
          </p:nvSpPr>
          <p:spPr>
            <a:xfrm>
              <a:off x="4174725" y="3197100"/>
              <a:ext cx="91775" cy="71150"/>
            </a:xfrm>
            <a:custGeom>
              <a:avLst/>
              <a:gdLst/>
              <a:ahLst/>
              <a:cxnLst/>
              <a:rect l="l" t="t" r="r" b="b"/>
              <a:pathLst>
                <a:path w="3671" h="2846" extrusionOk="0">
                  <a:moveTo>
                    <a:pt x="0" y="1"/>
                  </a:moveTo>
                  <a:lnTo>
                    <a:pt x="0" y="1"/>
                  </a:lnTo>
                  <a:cubicBezTo>
                    <a:pt x="1315" y="1005"/>
                    <a:pt x="2188" y="2164"/>
                    <a:pt x="3634" y="2846"/>
                  </a:cubicBezTo>
                  <a:cubicBezTo>
                    <a:pt x="3646" y="2834"/>
                    <a:pt x="3658" y="2822"/>
                    <a:pt x="3670" y="2822"/>
                  </a:cubicBezTo>
                  <a:cubicBezTo>
                    <a:pt x="3515" y="2427"/>
                    <a:pt x="3276" y="1830"/>
                    <a:pt x="2869" y="1614"/>
                  </a:cubicBezTo>
                  <a:cubicBezTo>
                    <a:pt x="2754" y="1557"/>
                    <a:pt x="2628" y="1549"/>
                    <a:pt x="2498" y="1549"/>
                  </a:cubicBezTo>
                  <a:cubicBezTo>
                    <a:pt x="2451" y="1549"/>
                    <a:pt x="2403" y="1550"/>
                    <a:pt x="2355" y="1550"/>
                  </a:cubicBezTo>
                  <a:cubicBezTo>
                    <a:pt x="2205" y="1550"/>
                    <a:pt x="2054" y="1541"/>
                    <a:pt x="1913" y="1459"/>
                  </a:cubicBezTo>
                  <a:cubicBezTo>
                    <a:pt x="1244" y="1088"/>
                    <a:pt x="694" y="527"/>
                    <a:pt x="96" y="37"/>
                  </a:cubicBezTo>
                  <a:cubicBezTo>
                    <a:pt x="60" y="25"/>
                    <a:pt x="36" y="13"/>
                    <a:pt x="0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233;p56"/>
            <p:cNvSpPr/>
            <p:nvPr/>
          </p:nvSpPr>
          <p:spPr>
            <a:xfrm>
              <a:off x="4122125" y="3286550"/>
              <a:ext cx="121050" cy="111700"/>
            </a:xfrm>
            <a:custGeom>
              <a:avLst/>
              <a:gdLst/>
              <a:ahLst/>
              <a:cxnLst/>
              <a:rect l="l" t="t" r="r" b="b"/>
              <a:pathLst>
                <a:path w="4842" h="4468" extrusionOk="0">
                  <a:moveTo>
                    <a:pt x="1674" y="2435"/>
                  </a:moveTo>
                  <a:cubicBezTo>
                    <a:pt x="1782" y="2447"/>
                    <a:pt x="1877" y="2531"/>
                    <a:pt x="1877" y="2651"/>
                  </a:cubicBezTo>
                  <a:lnTo>
                    <a:pt x="1877" y="2722"/>
                  </a:lnTo>
                  <a:cubicBezTo>
                    <a:pt x="1877" y="2830"/>
                    <a:pt x="1782" y="2925"/>
                    <a:pt x="1674" y="2925"/>
                  </a:cubicBezTo>
                  <a:cubicBezTo>
                    <a:pt x="1554" y="2925"/>
                    <a:pt x="1459" y="2830"/>
                    <a:pt x="1459" y="2722"/>
                  </a:cubicBezTo>
                  <a:lnTo>
                    <a:pt x="1459" y="2651"/>
                  </a:lnTo>
                  <a:cubicBezTo>
                    <a:pt x="1459" y="2543"/>
                    <a:pt x="1554" y="2435"/>
                    <a:pt x="1674" y="2435"/>
                  </a:cubicBezTo>
                  <a:close/>
                  <a:moveTo>
                    <a:pt x="3443" y="1"/>
                  </a:moveTo>
                  <a:cubicBezTo>
                    <a:pt x="3067" y="1"/>
                    <a:pt x="2688" y="160"/>
                    <a:pt x="2427" y="511"/>
                  </a:cubicBezTo>
                  <a:cubicBezTo>
                    <a:pt x="2165" y="245"/>
                    <a:pt x="1901" y="134"/>
                    <a:pt x="1649" y="134"/>
                  </a:cubicBezTo>
                  <a:cubicBezTo>
                    <a:pt x="1050" y="134"/>
                    <a:pt x="521" y="762"/>
                    <a:pt x="252" y="1443"/>
                  </a:cubicBezTo>
                  <a:cubicBezTo>
                    <a:pt x="72" y="1897"/>
                    <a:pt x="1" y="2471"/>
                    <a:pt x="84" y="2973"/>
                  </a:cubicBezTo>
                  <a:cubicBezTo>
                    <a:pt x="156" y="3475"/>
                    <a:pt x="443" y="4049"/>
                    <a:pt x="156" y="4467"/>
                  </a:cubicBezTo>
                  <a:cubicBezTo>
                    <a:pt x="789" y="4312"/>
                    <a:pt x="1495" y="4001"/>
                    <a:pt x="2164" y="3643"/>
                  </a:cubicBezTo>
                  <a:cubicBezTo>
                    <a:pt x="2116" y="3487"/>
                    <a:pt x="2128" y="3344"/>
                    <a:pt x="2152" y="3188"/>
                  </a:cubicBezTo>
                  <a:cubicBezTo>
                    <a:pt x="2152" y="3165"/>
                    <a:pt x="2152" y="3153"/>
                    <a:pt x="2152" y="3129"/>
                  </a:cubicBezTo>
                  <a:cubicBezTo>
                    <a:pt x="2152" y="3093"/>
                    <a:pt x="2164" y="3045"/>
                    <a:pt x="2188" y="3021"/>
                  </a:cubicBezTo>
                  <a:cubicBezTo>
                    <a:pt x="2200" y="2961"/>
                    <a:pt x="2212" y="2925"/>
                    <a:pt x="2224" y="2866"/>
                  </a:cubicBezTo>
                  <a:cubicBezTo>
                    <a:pt x="2253" y="2771"/>
                    <a:pt x="2336" y="2720"/>
                    <a:pt x="2421" y="2720"/>
                  </a:cubicBezTo>
                  <a:cubicBezTo>
                    <a:pt x="2475" y="2720"/>
                    <a:pt x="2529" y="2740"/>
                    <a:pt x="2571" y="2782"/>
                  </a:cubicBezTo>
                  <a:cubicBezTo>
                    <a:pt x="2702" y="2890"/>
                    <a:pt x="2810" y="3081"/>
                    <a:pt x="2893" y="3224"/>
                  </a:cubicBezTo>
                  <a:cubicBezTo>
                    <a:pt x="3778" y="2973"/>
                    <a:pt x="3300" y="1969"/>
                    <a:pt x="2810" y="1587"/>
                  </a:cubicBezTo>
                  <a:cubicBezTo>
                    <a:pt x="2648" y="1468"/>
                    <a:pt x="2710" y="1194"/>
                    <a:pt x="2899" y="1194"/>
                  </a:cubicBezTo>
                  <a:cubicBezTo>
                    <a:pt x="2919" y="1194"/>
                    <a:pt x="2942" y="1197"/>
                    <a:pt x="2965" y="1204"/>
                  </a:cubicBezTo>
                  <a:cubicBezTo>
                    <a:pt x="3587" y="1383"/>
                    <a:pt x="3766" y="1921"/>
                    <a:pt x="3850" y="2507"/>
                  </a:cubicBezTo>
                  <a:cubicBezTo>
                    <a:pt x="4387" y="2256"/>
                    <a:pt x="4842" y="1611"/>
                    <a:pt x="4710" y="989"/>
                  </a:cubicBezTo>
                  <a:cubicBezTo>
                    <a:pt x="4580" y="369"/>
                    <a:pt x="4015" y="1"/>
                    <a:pt x="3443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234;p56"/>
            <p:cNvSpPr/>
            <p:nvPr/>
          </p:nvSpPr>
          <p:spPr>
            <a:xfrm>
              <a:off x="4122125" y="3289800"/>
              <a:ext cx="56200" cy="97700"/>
            </a:xfrm>
            <a:custGeom>
              <a:avLst/>
              <a:gdLst/>
              <a:ahLst/>
              <a:cxnLst/>
              <a:rect l="l" t="t" r="r" b="b"/>
              <a:pathLst>
                <a:path w="2248" h="3908" extrusionOk="0">
                  <a:moveTo>
                    <a:pt x="1649" y="0"/>
                  </a:moveTo>
                  <a:cubicBezTo>
                    <a:pt x="1055" y="0"/>
                    <a:pt x="521" y="630"/>
                    <a:pt x="252" y="1313"/>
                  </a:cubicBezTo>
                  <a:cubicBezTo>
                    <a:pt x="72" y="1767"/>
                    <a:pt x="1" y="2353"/>
                    <a:pt x="84" y="2843"/>
                  </a:cubicBezTo>
                  <a:cubicBezTo>
                    <a:pt x="132" y="3190"/>
                    <a:pt x="287" y="3572"/>
                    <a:pt x="287" y="3907"/>
                  </a:cubicBezTo>
                  <a:cubicBezTo>
                    <a:pt x="610" y="3465"/>
                    <a:pt x="909" y="2987"/>
                    <a:pt x="1160" y="2449"/>
                  </a:cubicBezTo>
                  <a:cubicBezTo>
                    <a:pt x="1495" y="1767"/>
                    <a:pt x="1794" y="907"/>
                    <a:pt x="2248" y="225"/>
                  </a:cubicBezTo>
                  <a:cubicBezTo>
                    <a:pt x="2046" y="69"/>
                    <a:pt x="1844" y="0"/>
                    <a:pt x="1649" y="0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235;p56"/>
            <p:cNvSpPr/>
            <p:nvPr/>
          </p:nvSpPr>
          <p:spPr>
            <a:xfrm>
              <a:off x="4418275" y="3372775"/>
              <a:ext cx="87575" cy="101975"/>
            </a:xfrm>
            <a:custGeom>
              <a:avLst/>
              <a:gdLst/>
              <a:ahLst/>
              <a:cxnLst/>
              <a:rect l="l" t="t" r="r" b="b"/>
              <a:pathLst>
                <a:path w="3503" h="4079" extrusionOk="0">
                  <a:moveTo>
                    <a:pt x="2145" y="2244"/>
                  </a:moveTo>
                  <a:cubicBezTo>
                    <a:pt x="2159" y="2244"/>
                    <a:pt x="2173" y="2246"/>
                    <a:pt x="2188" y="2250"/>
                  </a:cubicBezTo>
                  <a:cubicBezTo>
                    <a:pt x="2272" y="2274"/>
                    <a:pt x="2319" y="2369"/>
                    <a:pt x="2296" y="2453"/>
                  </a:cubicBezTo>
                  <a:lnTo>
                    <a:pt x="2284" y="2501"/>
                  </a:lnTo>
                  <a:cubicBezTo>
                    <a:pt x="2264" y="2570"/>
                    <a:pt x="2195" y="2614"/>
                    <a:pt x="2125" y="2614"/>
                  </a:cubicBezTo>
                  <a:cubicBezTo>
                    <a:pt x="2110" y="2614"/>
                    <a:pt x="2095" y="2612"/>
                    <a:pt x="2080" y="2608"/>
                  </a:cubicBezTo>
                  <a:cubicBezTo>
                    <a:pt x="1997" y="2584"/>
                    <a:pt x="1949" y="2489"/>
                    <a:pt x="1973" y="2405"/>
                  </a:cubicBezTo>
                  <a:lnTo>
                    <a:pt x="1985" y="2357"/>
                  </a:lnTo>
                  <a:cubicBezTo>
                    <a:pt x="2014" y="2288"/>
                    <a:pt x="2077" y="2244"/>
                    <a:pt x="2145" y="2244"/>
                  </a:cubicBezTo>
                  <a:close/>
                  <a:moveTo>
                    <a:pt x="1097" y="1"/>
                  </a:moveTo>
                  <a:cubicBezTo>
                    <a:pt x="749" y="1"/>
                    <a:pt x="403" y="172"/>
                    <a:pt x="228" y="516"/>
                  </a:cubicBezTo>
                  <a:cubicBezTo>
                    <a:pt x="0" y="947"/>
                    <a:pt x="192" y="1532"/>
                    <a:pt x="538" y="1831"/>
                  </a:cubicBezTo>
                  <a:cubicBezTo>
                    <a:pt x="730" y="1413"/>
                    <a:pt x="981" y="1042"/>
                    <a:pt x="1483" y="1042"/>
                  </a:cubicBezTo>
                  <a:cubicBezTo>
                    <a:pt x="1686" y="1042"/>
                    <a:pt x="1686" y="1293"/>
                    <a:pt x="1519" y="1365"/>
                  </a:cubicBezTo>
                  <a:cubicBezTo>
                    <a:pt x="1076" y="1544"/>
                    <a:pt x="491" y="2190"/>
                    <a:pt x="1112" y="2560"/>
                  </a:cubicBezTo>
                  <a:cubicBezTo>
                    <a:pt x="1208" y="2477"/>
                    <a:pt x="1315" y="2357"/>
                    <a:pt x="1435" y="2309"/>
                  </a:cubicBezTo>
                  <a:cubicBezTo>
                    <a:pt x="1461" y="2295"/>
                    <a:pt x="1489" y="2288"/>
                    <a:pt x="1517" y="2288"/>
                  </a:cubicBezTo>
                  <a:cubicBezTo>
                    <a:pt x="1603" y="2288"/>
                    <a:pt x="1683" y="2353"/>
                    <a:pt x="1674" y="2453"/>
                  </a:cubicBezTo>
                  <a:cubicBezTo>
                    <a:pt x="1674" y="2489"/>
                    <a:pt x="1674" y="2525"/>
                    <a:pt x="1674" y="2560"/>
                  </a:cubicBezTo>
                  <a:cubicBezTo>
                    <a:pt x="1686" y="2596"/>
                    <a:pt x="1686" y="2620"/>
                    <a:pt x="1674" y="2656"/>
                  </a:cubicBezTo>
                  <a:cubicBezTo>
                    <a:pt x="1674" y="2668"/>
                    <a:pt x="1674" y="2680"/>
                    <a:pt x="1662" y="2692"/>
                  </a:cubicBezTo>
                  <a:cubicBezTo>
                    <a:pt x="1650" y="2823"/>
                    <a:pt x="1626" y="2931"/>
                    <a:pt x="1554" y="3039"/>
                  </a:cubicBezTo>
                  <a:cubicBezTo>
                    <a:pt x="1985" y="3457"/>
                    <a:pt x="2451" y="3828"/>
                    <a:pt x="2881" y="4079"/>
                  </a:cubicBezTo>
                  <a:cubicBezTo>
                    <a:pt x="2750" y="3708"/>
                    <a:pt x="3096" y="3337"/>
                    <a:pt x="3264" y="2991"/>
                  </a:cubicBezTo>
                  <a:cubicBezTo>
                    <a:pt x="3431" y="2632"/>
                    <a:pt x="3503" y="2190"/>
                    <a:pt x="3467" y="1807"/>
                  </a:cubicBezTo>
                  <a:cubicBezTo>
                    <a:pt x="3400" y="1159"/>
                    <a:pt x="3068" y="496"/>
                    <a:pt x="2505" y="496"/>
                  </a:cubicBezTo>
                  <a:cubicBezTo>
                    <a:pt x="2362" y="496"/>
                    <a:pt x="2205" y="539"/>
                    <a:pt x="2033" y="636"/>
                  </a:cubicBezTo>
                  <a:cubicBezTo>
                    <a:pt x="1875" y="214"/>
                    <a:pt x="1485" y="1"/>
                    <a:pt x="109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236;p56"/>
            <p:cNvSpPr/>
            <p:nvPr/>
          </p:nvSpPr>
          <p:spPr>
            <a:xfrm>
              <a:off x="4473250" y="3385225"/>
              <a:ext cx="32600" cy="80850"/>
            </a:xfrm>
            <a:custGeom>
              <a:avLst/>
              <a:gdLst/>
              <a:ahLst/>
              <a:cxnLst/>
              <a:rect l="l" t="t" r="r" b="b"/>
              <a:pathLst>
                <a:path w="1304" h="3234" extrusionOk="0">
                  <a:moveTo>
                    <a:pt x="315" y="1"/>
                  </a:moveTo>
                  <a:cubicBezTo>
                    <a:pt x="217" y="1"/>
                    <a:pt x="112" y="21"/>
                    <a:pt x="1" y="66"/>
                  </a:cubicBezTo>
                  <a:cubicBezTo>
                    <a:pt x="204" y="676"/>
                    <a:pt x="240" y="1381"/>
                    <a:pt x="336" y="1967"/>
                  </a:cubicBezTo>
                  <a:cubicBezTo>
                    <a:pt x="419" y="2421"/>
                    <a:pt x="527" y="2839"/>
                    <a:pt x="682" y="3234"/>
                  </a:cubicBezTo>
                  <a:cubicBezTo>
                    <a:pt x="754" y="2983"/>
                    <a:pt x="945" y="2732"/>
                    <a:pt x="1065" y="2493"/>
                  </a:cubicBezTo>
                  <a:cubicBezTo>
                    <a:pt x="1232" y="2134"/>
                    <a:pt x="1304" y="1692"/>
                    <a:pt x="1256" y="1309"/>
                  </a:cubicBezTo>
                  <a:cubicBezTo>
                    <a:pt x="1195" y="659"/>
                    <a:pt x="867" y="1"/>
                    <a:pt x="315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237;p56"/>
            <p:cNvSpPr/>
            <p:nvPr/>
          </p:nvSpPr>
          <p:spPr>
            <a:xfrm>
              <a:off x="4074000" y="3420375"/>
              <a:ext cx="115100" cy="89950"/>
            </a:xfrm>
            <a:custGeom>
              <a:avLst/>
              <a:gdLst/>
              <a:ahLst/>
              <a:cxnLst/>
              <a:rect l="l" t="t" r="r" b="b"/>
              <a:pathLst>
                <a:path w="4604" h="3598" extrusionOk="0">
                  <a:moveTo>
                    <a:pt x="1629" y="2051"/>
                  </a:moveTo>
                  <a:cubicBezTo>
                    <a:pt x="1640" y="2051"/>
                    <a:pt x="1651" y="2052"/>
                    <a:pt x="1663" y="2055"/>
                  </a:cubicBezTo>
                  <a:cubicBezTo>
                    <a:pt x="1758" y="2079"/>
                    <a:pt x="1830" y="2175"/>
                    <a:pt x="1818" y="2270"/>
                  </a:cubicBezTo>
                  <a:lnTo>
                    <a:pt x="1806" y="2330"/>
                  </a:lnTo>
                  <a:cubicBezTo>
                    <a:pt x="1785" y="2414"/>
                    <a:pt x="1708" y="2489"/>
                    <a:pt x="1624" y="2489"/>
                  </a:cubicBezTo>
                  <a:cubicBezTo>
                    <a:pt x="1613" y="2489"/>
                    <a:pt x="1602" y="2488"/>
                    <a:pt x="1591" y="2485"/>
                  </a:cubicBezTo>
                  <a:cubicBezTo>
                    <a:pt x="1483" y="2461"/>
                    <a:pt x="1412" y="2366"/>
                    <a:pt x="1435" y="2270"/>
                  </a:cubicBezTo>
                  <a:lnTo>
                    <a:pt x="1447" y="2210"/>
                  </a:lnTo>
                  <a:cubicBezTo>
                    <a:pt x="1458" y="2126"/>
                    <a:pt x="1543" y="2051"/>
                    <a:pt x="1629" y="2051"/>
                  </a:cubicBezTo>
                  <a:close/>
                  <a:moveTo>
                    <a:pt x="1887" y="1"/>
                  </a:moveTo>
                  <a:cubicBezTo>
                    <a:pt x="1400" y="1"/>
                    <a:pt x="897" y="438"/>
                    <a:pt x="575" y="943"/>
                  </a:cubicBezTo>
                  <a:cubicBezTo>
                    <a:pt x="336" y="1314"/>
                    <a:pt x="180" y="1816"/>
                    <a:pt x="180" y="2270"/>
                  </a:cubicBezTo>
                  <a:cubicBezTo>
                    <a:pt x="168" y="2724"/>
                    <a:pt x="324" y="3286"/>
                    <a:pt x="1" y="3597"/>
                  </a:cubicBezTo>
                  <a:cubicBezTo>
                    <a:pt x="587" y="3561"/>
                    <a:pt x="1256" y="3418"/>
                    <a:pt x="1902" y="3203"/>
                  </a:cubicBezTo>
                  <a:cubicBezTo>
                    <a:pt x="1890" y="3059"/>
                    <a:pt x="1926" y="2928"/>
                    <a:pt x="1973" y="2796"/>
                  </a:cubicBezTo>
                  <a:cubicBezTo>
                    <a:pt x="1973" y="2772"/>
                    <a:pt x="1973" y="2760"/>
                    <a:pt x="1973" y="2748"/>
                  </a:cubicBezTo>
                  <a:cubicBezTo>
                    <a:pt x="1985" y="2701"/>
                    <a:pt x="2009" y="2677"/>
                    <a:pt x="2033" y="2653"/>
                  </a:cubicBezTo>
                  <a:cubicBezTo>
                    <a:pt x="2045" y="2605"/>
                    <a:pt x="2069" y="2569"/>
                    <a:pt x="2093" y="2521"/>
                  </a:cubicBezTo>
                  <a:cubicBezTo>
                    <a:pt x="2124" y="2452"/>
                    <a:pt x="2185" y="2419"/>
                    <a:pt x="2250" y="2419"/>
                  </a:cubicBezTo>
                  <a:cubicBezTo>
                    <a:pt x="2309" y="2419"/>
                    <a:pt x="2370" y="2446"/>
                    <a:pt x="2416" y="2497"/>
                  </a:cubicBezTo>
                  <a:cubicBezTo>
                    <a:pt x="2511" y="2629"/>
                    <a:pt x="2571" y="2796"/>
                    <a:pt x="2619" y="2940"/>
                  </a:cubicBezTo>
                  <a:cubicBezTo>
                    <a:pt x="3444" y="2868"/>
                    <a:pt x="3181" y="1900"/>
                    <a:pt x="2810" y="1481"/>
                  </a:cubicBezTo>
                  <a:cubicBezTo>
                    <a:pt x="2700" y="1361"/>
                    <a:pt x="2774" y="1157"/>
                    <a:pt x="2921" y="1157"/>
                  </a:cubicBezTo>
                  <a:cubicBezTo>
                    <a:pt x="2949" y="1157"/>
                    <a:pt x="2980" y="1165"/>
                    <a:pt x="3013" y="1182"/>
                  </a:cubicBezTo>
                  <a:cubicBezTo>
                    <a:pt x="3539" y="1433"/>
                    <a:pt x="3611" y="1935"/>
                    <a:pt x="3575" y="2473"/>
                  </a:cubicBezTo>
                  <a:cubicBezTo>
                    <a:pt x="4101" y="2342"/>
                    <a:pt x="4603" y="1840"/>
                    <a:pt x="4591" y="1278"/>
                  </a:cubicBezTo>
                  <a:cubicBezTo>
                    <a:pt x="4575" y="628"/>
                    <a:pt x="4003" y="171"/>
                    <a:pt x="3415" y="171"/>
                  </a:cubicBezTo>
                  <a:cubicBezTo>
                    <a:pt x="3148" y="171"/>
                    <a:pt x="2878" y="265"/>
                    <a:pt x="2655" y="477"/>
                  </a:cubicBezTo>
                  <a:cubicBezTo>
                    <a:pt x="2427" y="138"/>
                    <a:pt x="2160" y="1"/>
                    <a:pt x="18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238;p56"/>
            <p:cNvSpPr/>
            <p:nvPr/>
          </p:nvSpPr>
          <p:spPr>
            <a:xfrm>
              <a:off x="4078200" y="3420375"/>
              <a:ext cx="58900" cy="80975"/>
            </a:xfrm>
            <a:custGeom>
              <a:avLst/>
              <a:gdLst/>
              <a:ahLst/>
              <a:cxnLst/>
              <a:rect l="l" t="t" r="r" b="b"/>
              <a:pathLst>
                <a:path w="2356" h="3239" extrusionOk="0">
                  <a:moveTo>
                    <a:pt x="1718" y="0"/>
                  </a:moveTo>
                  <a:cubicBezTo>
                    <a:pt x="1231" y="0"/>
                    <a:pt x="726" y="435"/>
                    <a:pt x="407" y="943"/>
                  </a:cubicBezTo>
                  <a:cubicBezTo>
                    <a:pt x="168" y="1314"/>
                    <a:pt x="12" y="1816"/>
                    <a:pt x="0" y="2270"/>
                  </a:cubicBezTo>
                  <a:cubicBezTo>
                    <a:pt x="0" y="2581"/>
                    <a:pt x="72" y="2952"/>
                    <a:pt x="12" y="3238"/>
                  </a:cubicBezTo>
                  <a:cubicBezTo>
                    <a:pt x="383" y="2916"/>
                    <a:pt x="718" y="2521"/>
                    <a:pt x="1028" y="2103"/>
                  </a:cubicBezTo>
                  <a:cubicBezTo>
                    <a:pt x="1435" y="1553"/>
                    <a:pt x="1829" y="836"/>
                    <a:pt x="2355" y="310"/>
                  </a:cubicBezTo>
                  <a:cubicBezTo>
                    <a:pt x="2160" y="92"/>
                    <a:pt x="1941" y="0"/>
                    <a:pt x="1718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28" y="0"/>
            <a:ext cx="6858000" cy="685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186468" y="1146640"/>
            <a:ext cx="379624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cs typeface="B Mitra" panose="00000400000000000000" pitchFamily="2" charset="-78"/>
              </a:rPr>
              <a:t/>
            </a:r>
            <a:br>
              <a:rPr lang="fa-IR" b="1" dirty="0" smtClean="0">
                <a:cs typeface="B Mitra" panose="00000400000000000000" pitchFamily="2" charset="-78"/>
              </a:rPr>
            </a:br>
            <a:r>
              <a:rPr lang="fa-IR" b="1" dirty="0">
                <a:cs typeface="B Mitra" panose="00000400000000000000" pitchFamily="2" charset="-78"/>
              </a:rPr>
              <a:t>مجموعه کتابهای اتل متل ترانه شعرای کودکانه</a:t>
            </a:r>
            <a:r>
              <a:rPr lang="fa-IR" b="1" dirty="0" smtClean="0">
                <a:cs typeface="B Mitra" panose="00000400000000000000" pitchFamily="2" charset="-78"/>
              </a:rPr>
              <a:t/>
            </a:r>
            <a:br>
              <a:rPr lang="fa-IR" b="1" dirty="0" smtClean="0">
                <a:cs typeface="B Mitra" panose="00000400000000000000" pitchFamily="2" charset="-78"/>
              </a:rPr>
            </a:br>
            <a:r>
              <a:rPr lang="fa-IR" b="1" dirty="0">
                <a:cs typeface="B Mitra" panose="00000400000000000000" pitchFamily="2" charset="-78"/>
              </a:rPr>
              <a:t>از سری کتابهای فندق</a:t>
            </a:r>
            <a:r>
              <a:rPr lang="fa-IR" b="1" dirty="0" smtClean="0">
                <a:cs typeface="B Mitra" panose="00000400000000000000" pitchFamily="2" charset="-78"/>
              </a:rPr>
              <a:t/>
            </a:r>
            <a:br>
              <a:rPr lang="fa-IR" b="1" dirty="0" smtClean="0">
                <a:cs typeface="B Mitra" panose="00000400000000000000" pitchFamily="2" charset="-78"/>
              </a:rPr>
            </a:br>
            <a:r>
              <a:rPr lang="fa-IR" b="1" dirty="0">
                <a:cs typeface="B Mitra" panose="00000400000000000000" pitchFamily="2" charset="-78"/>
              </a:rPr>
              <a:t>انتشارات افق. </a:t>
            </a:r>
          </a:p>
        </p:txBody>
      </p:sp>
      <p:pic>
        <p:nvPicPr>
          <p:cNvPr id="36" name="شعر نسی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7526" y="1751192"/>
            <a:ext cx="6096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50800" dir="5400000" algn="ctr" rotWithShape="0">
              <a:schemeClr val="accent4">
                <a:lumMod val="60000"/>
                <a:lumOff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71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5"/>
          <p:cNvSpPr/>
          <p:nvPr/>
        </p:nvSpPr>
        <p:spPr>
          <a:xfrm>
            <a:off x="950600" y="186599"/>
            <a:ext cx="4680943" cy="5619115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0" name="Google Shape;550;p35"/>
          <p:cNvSpPr/>
          <p:nvPr/>
        </p:nvSpPr>
        <p:spPr>
          <a:xfrm>
            <a:off x="6405076" y="186599"/>
            <a:ext cx="5583724" cy="5619115"/>
          </a:xfrm>
          <a:prstGeom prst="rect">
            <a:avLst/>
          </a:prstGeom>
          <a:noFill/>
          <a:ln w="38100" cap="flat" cmpd="sng">
            <a:solidFill>
              <a:srgbClr val="FFE5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" name="Rectangle 5"/>
          <p:cNvSpPr/>
          <p:nvPr/>
        </p:nvSpPr>
        <p:spPr>
          <a:xfrm>
            <a:off x="950600" y="5937932"/>
            <a:ext cx="270700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133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>حورا فتح اله پور/پایه </a:t>
            </a:r>
            <a:r>
              <a:rPr lang="fa-IR" sz="2133" b="1" dirty="0">
                <a:solidFill>
                  <a:srgbClr val="002060"/>
                </a:solidFill>
                <a:cs typeface="B Mitra" panose="00000400000000000000" pitchFamily="2" charset="-78"/>
              </a:rPr>
              <a:t>اول</a:t>
            </a:r>
            <a:br>
              <a:rPr lang="fa-IR" sz="2133" b="1" dirty="0">
                <a:solidFill>
                  <a:srgbClr val="002060"/>
                </a:solidFill>
                <a:cs typeface="B Mitra" panose="00000400000000000000" pitchFamily="2" charset="-78"/>
              </a:rPr>
            </a:br>
            <a:endParaRPr lang="fa-IR" sz="2133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2587" r="2372" b="5075"/>
          <a:stretch/>
        </p:blipFill>
        <p:spPr>
          <a:xfrm>
            <a:off x="1122724" y="299142"/>
            <a:ext cx="4336694" cy="418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" r="5136" b="2289"/>
          <a:stretch/>
        </p:blipFill>
        <p:spPr>
          <a:xfrm>
            <a:off x="6577200" y="299141"/>
            <a:ext cx="5236423" cy="5172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548384"/>
            <a:ext cx="54439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cs typeface="B Mitra" panose="00000400000000000000" pitchFamily="2" charset="-78"/>
              </a:rPr>
              <a:t>این کتاب شعررومن دوستدارم </a:t>
            </a:r>
            <a:r>
              <a:rPr lang="fa-IR" sz="1600" b="1" dirty="0" smtClean="0">
                <a:cs typeface="B Mitra" panose="00000400000000000000" pitchFamily="2" charset="-78"/>
              </a:rPr>
              <a:t/>
            </a:r>
            <a:br>
              <a:rPr lang="fa-IR" sz="1600" b="1" dirty="0" smtClean="0">
                <a:cs typeface="B Mitra" panose="00000400000000000000" pitchFamily="2" charset="-78"/>
              </a:rPr>
            </a:br>
            <a:r>
              <a:rPr lang="fa-IR" sz="1600" b="1" dirty="0">
                <a:cs typeface="B Mitra" panose="00000400000000000000" pitchFamily="2" charset="-78"/>
              </a:rPr>
              <a:t>ازمجموعه کتابهای چرخ وفلک هست.</a:t>
            </a:r>
            <a:r>
              <a:rPr lang="fa-IR" sz="1600" b="1" dirty="0" smtClean="0">
                <a:cs typeface="B Mitra" panose="00000400000000000000" pitchFamily="2" charset="-78"/>
              </a:rPr>
              <a:t/>
            </a:r>
            <a:br>
              <a:rPr lang="fa-IR" sz="1600" b="1" dirty="0" smtClean="0">
                <a:cs typeface="B Mitra" panose="00000400000000000000" pitchFamily="2" charset="-78"/>
              </a:rPr>
            </a:br>
            <a:r>
              <a:rPr lang="fa-IR" sz="1600" b="1" dirty="0">
                <a:cs typeface="B Mitra" panose="00000400000000000000" pitchFamily="2" charset="-78"/>
              </a:rPr>
              <a:t>شاعر:ثریاکریمی</a:t>
            </a:r>
            <a:r>
              <a:rPr lang="fa-IR" sz="1600" b="1" dirty="0" smtClean="0">
                <a:cs typeface="B Mitra" panose="00000400000000000000" pitchFamily="2" charset="-78"/>
              </a:rPr>
              <a:t/>
            </a:r>
            <a:br>
              <a:rPr lang="fa-IR" sz="1600" b="1" dirty="0" smtClean="0">
                <a:cs typeface="B Mitra" panose="00000400000000000000" pitchFamily="2" charset="-78"/>
              </a:rPr>
            </a:br>
            <a:r>
              <a:rPr lang="fa-IR" sz="1600" b="1" dirty="0">
                <a:cs typeface="B Mitra" panose="00000400000000000000" pitchFamily="2" charset="-78"/>
              </a:rPr>
              <a:t>ناشر:کمال اندیشه</a:t>
            </a:r>
            <a:r>
              <a:rPr lang="fa-IR" sz="1600" b="1" dirty="0" smtClean="0">
                <a:cs typeface="B Mitra" panose="00000400000000000000" pitchFamily="2" charset="-78"/>
              </a:rPr>
              <a:t/>
            </a:r>
            <a:br>
              <a:rPr lang="fa-IR" sz="1600" b="1" dirty="0" smtClean="0">
                <a:cs typeface="B Mitra" panose="00000400000000000000" pitchFamily="2" charset="-78"/>
              </a:rPr>
            </a:br>
            <a:r>
              <a:rPr lang="fa-IR" sz="1600" b="1" dirty="0">
                <a:cs typeface="B Mitra" panose="00000400000000000000" pitchFamily="2" charset="-78"/>
              </a:rPr>
              <a:t>تصویرگر:فرشته منعمی</a:t>
            </a:r>
          </a:p>
        </p:txBody>
      </p:sp>
    </p:spTree>
    <p:extLst>
      <p:ext uri="{BB962C8B-B14F-4D97-AF65-F5344CB8AC3E}">
        <p14:creationId xmlns:p14="http://schemas.microsoft.com/office/powerpoint/2010/main" val="2524594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6"/>
          <p:cNvSpPr/>
          <p:nvPr/>
        </p:nvSpPr>
        <p:spPr>
          <a:xfrm>
            <a:off x="4246001" y="5716604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000000"/>
          </a:solidFill>
          <a:ln w="11925" cap="flat" cmpd="sng">
            <a:solidFill>
              <a:srgbClr val="B8D47F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1" name="Google Shape;561;p36"/>
          <p:cNvSpPr/>
          <p:nvPr/>
        </p:nvSpPr>
        <p:spPr>
          <a:xfrm>
            <a:off x="5043565" y="5775835"/>
            <a:ext cx="82511" cy="28323"/>
          </a:xfrm>
          <a:custGeom>
            <a:avLst/>
            <a:gdLst/>
            <a:ahLst/>
            <a:cxnLst/>
            <a:rect l="l" t="t" r="r" b="b"/>
            <a:pathLst>
              <a:path w="638" h="219" extrusionOk="0">
                <a:moveTo>
                  <a:pt x="637" y="0"/>
                </a:moveTo>
                <a:lnTo>
                  <a:pt x="1" y="21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2" name="Google Shape;562;p36"/>
          <p:cNvSpPr/>
          <p:nvPr/>
        </p:nvSpPr>
        <p:spPr>
          <a:xfrm>
            <a:off x="3222235" y="5834937"/>
            <a:ext cx="5747536" cy="190499"/>
          </a:xfrm>
          <a:custGeom>
            <a:avLst/>
            <a:gdLst/>
            <a:ahLst/>
            <a:cxnLst/>
            <a:rect l="l" t="t" r="r" b="b"/>
            <a:pathLst>
              <a:path w="44442" h="1473" extrusionOk="0">
                <a:moveTo>
                  <a:pt x="1" y="1"/>
                </a:moveTo>
                <a:lnTo>
                  <a:pt x="1" y="1473"/>
                </a:lnTo>
                <a:lnTo>
                  <a:pt x="44441" y="1473"/>
                </a:lnTo>
                <a:lnTo>
                  <a:pt x="444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3" name="Google Shape;563;p36"/>
          <p:cNvGrpSpPr/>
          <p:nvPr/>
        </p:nvGrpSpPr>
        <p:grpSpPr>
          <a:xfrm flipH="1">
            <a:off x="3536601" y="4700900"/>
            <a:ext cx="1941665" cy="1819464"/>
            <a:chOff x="5079875" y="3508200"/>
            <a:chExt cx="1456249" cy="1364598"/>
          </a:xfrm>
        </p:grpSpPr>
        <p:sp>
          <p:nvSpPr>
            <p:cNvPr id="564" name="Google Shape;564;p36"/>
            <p:cNvSpPr/>
            <p:nvPr/>
          </p:nvSpPr>
          <p:spPr>
            <a:xfrm>
              <a:off x="5255674" y="3685920"/>
              <a:ext cx="265716" cy="657452"/>
            </a:xfrm>
            <a:custGeom>
              <a:avLst/>
              <a:gdLst/>
              <a:ahLst/>
              <a:cxnLst/>
              <a:rect l="l" t="t" r="r" b="b"/>
              <a:pathLst>
                <a:path w="2766" h="6844" extrusionOk="0">
                  <a:moveTo>
                    <a:pt x="2765" y="1"/>
                  </a:moveTo>
                  <a:cubicBezTo>
                    <a:pt x="0" y="3184"/>
                    <a:pt x="557" y="5829"/>
                    <a:pt x="1054" y="6844"/>
                  </a:cubicBezTo>
                  <a:cubicBezTo>
                    <a:pt x="736" y="6764"/>
                    <a:pt x="239" y="4775"/>
                    <a:pt x="756" y="3104"/>
                  </a:cubicBezTo>
                  <a:cubicBezTo>
                    <a:pt x="1074" y="2149"/>
                    <a:pt x="2248" y="180"/>
                    <a:pt x="2765" y="1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5548000" y="3554119"/>
              <a:ext cx="162542" cy="133815"/>
            </a:xfrm>
            <a:custGeom>
              <a:avLst/>
              <a:gdLst/>
              <a:ahLst/>
              <a:cxnLst/>
              <a:rect l="l" t="t" r="r" b="b"/>
              <a:pathLst>
                <a:path w="1692" h="1393" extrusionOk="0">
                  <a:moveTo>
                    <a:pt x="21" y="1214"/>
                  </a:moveTo>
                  <a:cubicBezTo>
                    <a:pt x="1" y="836"/>
                    <a:pt x="200" y="119"/>
                    <a:pt x="1692" y="0"/>
                  </a:cubicBezTo>
                  <a:cubicBezTo>
                    <a:pt x="1135" y="1393"/>
                    <a:pt x="379" y="1373"/>
                    <a:pt x="21" y="1214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5383632" y="3508200"/>
              <a:ext cx="151110" cy="196928"/>
            </a:xfrm>
            <a:custGeom>
              <a:avLst/>
              <a:gdLst/>
              <a:ahLst/>
              <a:cxnLst/>
              <a:rect l="l" t="t" r="r" b="b"/>
              <a:pathLst>
                <a:path w="1573" h="2050" extrusionOk="0">
                  <a:moveTo>
                    <a:pt x="836" y="2050"/>
                  </a:moveTo>
                  <a:cubicBezTo>
                    <a:pt x="478" y="1871"/>
                    <a:pt x="1" y="1314"/>
                    <a:pt x="737" y="1"/>
                  </a:cubicBezTo>
                  <a:cubicBezTo>
                    <a:pt x="1572" y="1234"/>
                    <a:pt x="1155" y="1831"/>
                    <a:pt x="836" y="205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5494491" y="3689763"/>
              <a:ext cx="191169" cy="145343"/>
            </a:xfrm>
            <a:custGeom>
              <a:avLst/>
              <a:gdLst/>
              <a:ahLst/>
              <a:cxnLst/>
              <a:rect l="l" t="t" r="r" b="b"/>
              <a:pathLst>
                <a:path w="1990" h="1513" extrusionOk="0">
                  <a:moveTo>
                    <a:pt x="1" y="975"/>
                  </a:moveTo>
                  <a:cubicBezTo>
                    <a:pt x="100" y="597"/>
                    <a:pt x="538" y="1"/>
                    <a:pt x="1990" y="398"/>
                  </a:cubicBezTo>
                  <a:cubicBezTo>
                    <a:pt x="975" y="1512"/>
                    <a:pt x="299" y="1234"/>
                    <a:pt x="1" y="975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5270948" y="3661136"/>
              <a:ext cx="135740" cy="177812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055" y="1850"/>
                  </a:moveTo>
                  <a:cubicBezTo>
                    <a:pt x="677" y="1810"/>
                    <a:pt x="0" y="1492"/>
                    <a:pt x="140" y="0"/>
                  </a:cubicBezTo>
                  <a:cubicBezTo>
                    <a:pt x="1413" y="796"/>
                    <a:pt x="1273" y="1512"/>
                    <a:pt x="1055" y="185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5402749" y="3819739"/>
              <a:ext cx="185502" cy="143421"/>
            </a:xfrm>
            <a:custGeom>
              <a:avLst/>
              <a:gdLst/>
              <a:ahLst/>
              <a:cxnLst/>
              <a:rect l="l" t="t" r="r" b="b"/>
              <a:pathLst>
                <a:path w="1931" h="1493" extrusionOk="0">
                  <a:moveTo>
                    <a:pt x="1" y="1015"/>
                  </a:moveTo>
                  <a:cubicBezTo>
                    <a:pt x="80" y="637"/>
                    <a:pt x="478" y="0"/>
                    <a:pt x="1930" y="318"/>
                  </a:cubicBezTo>
                  <a:cubicBezTo>
                    <a:pt x="996" y="1492"/>
                    <a:pt x="299" y="1253"/>
                    <a:pt x="1" y="1015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5192559" y="3806290"/>
              <a:ext cx="137661" cy="177812"/>
            </a:xfrm>
            <a:custGeom>
              <a:avLst/>
              <a:gdLst/>
              <a:ahLst/>
              <a:cxnLst/>
              <a:rect l="l" t="t" r="r" b="b"/>
              <a:pathLst>
                <a:path w="1433" h="1851" extrusionOk="0">
                  <a:moveTo>
                    <a:pt x="1075" y="1851"/>
                  </a:moveTo>
                  <a:cubicBezTo>
                    <a:pt x="677" y="1811"/>
                    <a:pt x="1" y="1493"/>
                    <a:pt x="160" y="1"/>
                  </a:cubicBezTo>
                  <a:cubicBezTo>
                    <a:pt x="1433" y="797"/>
                    <a:pt x="1274" y="1513"/>
                    <a:pt x="1075" y="1851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5355005" y="3970657"/>
              <a:ext cx="166385" cy="133911"/>
            </a:xfrm>
            <a:custGeom>
              <a:avLst/>
              <a:gdLst/>
              <a:ahLst/>
              <a:cxnLst/>
              <a:rect l="l" t="t" r="r" b="b"/>
              <a:pathLst>
                <a:path w="1732" h="1394" extrusionOk="0">
                  <a:moveTo>
                    <a:pt x="40" y="1194"/>
                  </a:moveTo>
                  <a:cubicBezTo>
                    <a:pt x="1" y="816"/>
                    <a:pt x="219" y="100"/>
                    <a:pt x="1731" y="1"/>
                  </a:cubicBezTo>
                  <a:cubicBezTo>
                    <a:pt x="1134" y="1393"/>
                    <a:pt x="398" y="1353"/>
                    <a:pt x="40" y="119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5150579" y="4016576"/>
              <a:ext cx="139582" cy="156774"/>
            </a:xfrm>
            <a:custGeom>
              <a:avLst/>
              <a:gdLst/>
              <a:ahLst/>
              <a:cxnLst/>
              <a:rect l="l" t="t" r="r" b="b"/>
              <a:pathLst>
                <a:path w="1453" h="1632" extrusionOk="0">
                  <a:moveTo>
                    <a:pt x="1333" y="1572"/>
                  </a:moveTo>
                  <a:cubicBezTo>
                    <a:pt x="955" y="1631"/>
                    <a:pt x="219" y="1492"/>
                    <a:pt x="0" y="0"/>
                  </a:cubicBezTo>
                  <a:cubicBezTo>
                    <a:pt x="1432" y="458"/>
                    <a:pt x="1452" y="1194"/>
                    <a:pt x="1333" y="1572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5341652" y="4112065"/>
              <a:ext cx="158699" cy="137754"/>
            </a:xfrm>
            <a:custGeom>
              <a:avLst/>
              <a:gdLst/>
              <a:ahLst/>
              <a:cxnLst/>
              <a:rect l="l" t="t" r="r" b="b"/>
              <a:pathLst>
                <a:path w="1652" h="1434" extrusionOk="0">
                  <a:moveTo>
                    <a:pt x="40" y="1294"/>
                  </a:moveTo>
                  <a:cubicBezTo>
                    <a:pt x="0" y="896"/>
                    <a:pt x="159" y="180"/>
                    <a:pt x="1651" y="1"/>
                  </a:cubicBezTo>
                  <a:cubicBezTo>
                    <a:pt x="1154" y="1413"/>
                    <a:pt x="418" y="1433"/>
                    <a:pt x="40" y="1294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5160089" y="4213414"/>
              <a:ext cx="160621" cy="137658"/>
            </a:xfrm>
            <a:custGeom>
              <a:avLst/>
              <a:gdLst/>
              <a:ahLst/>
              <a:cxnLst/>
              <a:rect l="l" t="t" r="r" b="b"/>
              <a:pathLst>
                <a:path w="1672" h="1433" extrusionOk="0">
                  <a:moveTo>
                    <a:pt x="1612" y="1293"/>
                  </a:moveTo>
                  <a:cubicBezTo>
                    <a:pt x="1254" y="1432"/>
                    <a:pt x="498" y="1412"/>
                    <a:pt x="1" y="0"/>
                  </a:cubicBezTo>
                  <a:cubicBezTo>
                    <a:pt x="1492" y="179"/>
                    <a:pt x="1672" y="915"/>
                    <a:pt x="1612" y="1293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5249910" y="3756624"/>
              <a:ext cx="185502" cy="498853"/>
            </a:xfrm>
            <a:custGeom>
              <a:avLst/>
              <a:gdLst/>
              <a:ahLst/>
              <a:cxnLst/>
              <a:rect l="l" t="t" r="r" b="b"/>
              <a:pathLst>
                <a:path w="1931" h="5193" extrusionOk="0">
                  <a:moveTo>
                    <a:pt x="776" y="1"/>
                  </a:moveTo>
                  <a:cubicBezTo>
                    <a:pt x="0" y="3044"/>
                    <a:pt x="1254" y="4616"/>
                    <a:pt x="1930" y="5133"/>
                  </a:cubicBezTo>
                  <a:cubicBezTo>
                    <a:pt x="1691" y="5193"/>
                    <a:pt x="697" y="4019"/>
                    <a:pt x="478" y="2746"/>
                  </a:cubicBezTo>
                  <a:cubicBezTo>
                    <a:pt x="359" y="2010"/>
                    <a:pt x="498" y="279"/>
                    <a:pt x="776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314850" y="3605706"/>
              <a:ext cx="101445" cy="131894"/>
            </a:xfrm>
            <a:custGeom>
              <a:avLst/>
              <a:gdLst/>
              <a:ahLst/>
              <a:cxnLst/>
              <a:rect l="l" t="t" r="r" b="b"/>
              <a:pathLst>
                <a:path w="1056" h="1373" extrusionOk="0">
                  <a:moveTo>
                    <a:pt x="259" y="1373"/>
                  </a:moveTo>
                  <a:cubicBezTo>
                    <a:pt x="100" y="1114"/>
                    <a:pt x="1" y="577"/>
                    <a:pt x="956" y="0"/>
                  </a:cubicBezTo>
                  <a:cubicBezTo>
                    <a:pt x="1055" y="1114"/>
                    <a:pt x="538" y="1353"/>
                    <a:pt x="259" y="137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5215519" y="3659214"/>
              <a:ext cx="99427" cy="129973"/>
            </a:xfrm>
            <a:custGeom>
              <a:avLst/>
              <a:gdLst/>
              <a:ahLst/>
              <a:cxnLst/>
              <a:rect l="l" t="t" r="r" b="b"/>
              <a:pathLst>
                <a:path w="1035" h="1353" extrusionOk="0">
                  <a:moveTo>
                    <a:pt x="796" y="1353"/>
                  </a:moveTo>
                  <a:cubicBezTo>
                    <a:pt x="518" y="1333"/>
                    <a:pt x="0" y="1134"/>
                    <a:pt x="40" y="0"/>
                  </a:cubicBezTo>
                  <a:cubicBezTo>
                    <a:pt x="1035" y="557"/>
                    <a:pt x="935" y="1094"/>
                    <a:pt x="796" y="1353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5333967" y="3729918"/>
              <a:ext cx="114798" cy="109031"/>
            </a:xfrm>
            <a:custGeom>
              <a:avLst/>
              <a:gdLst/>
              <a:ahLst/>
              <a:cxnLst/>
              <a:rect l="l" t="t" r="r" b="b"/>
              <a:pathLst>
                <a:path w="1195" h="1135" extrusionOk="0">
                  <a:moveTo>
                    <a:pt x="60" y="1055"/>
                  </a:moveTo>
                  <a:cubicBezTo>
                    <a:pt x="1" y="756"/>
                    <a:pt x="80" y="219"/>
                    <a:pt x="1194" y="0"/>
                  </a:cubicBezTo>
                  <a:cubicBezTo>
                    <a:pt x="896" y="1074"/>
                    <a:pt x="339" y="1134"/>
                    <a:pt x="60" y="1055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5158168" y="3817818"/>
              <a:ext cx="120466" cy="101346"/>
            </a:xfrm>
            <a:custGeom>
              <a:avLst/>
              <a:gdLst/>
              <a:ahLst/>
              <a:cxnLst/>
              <a:rect l="l" t="t" r="r" b="b"/>
              <a:pathLst>
                <a:path w="1254" h="1055" extrusionOk="0">
                  <a:moveTo>
                    <a:pt x="1234" y="935"/>
                  </a:moveTo>
                  <a:cubicBezTo>
                    <a:pt x="955" y="1035"/>
                    <a:pt x="398" y="1055"/>
                    <a:pt x="1" y="0"/>
                  </a:cubicBezTo>
                  <a:cubicBezTo>
                    <a:pt x="1115" y="120"/>
                    <a:pt x="1254" y="657"/>
                    <a:pt x="1234" y="935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5314850" y="3842603"/>
              <a:ext cx="109034" cy="114795"/>
            </a:xfrm>
            <a:custGeom>
              <a:avLst/>
              <a:gdLst/>
              <a:ahLst/>
              <a:cxnLst/>
              <a:rect l="l" t="t" r="r" b="b"/>
              <a:pathLst>
                <a:path w="1135" h="1195" extrusionOk="0">
                  <a:moveTo>
                    <a:pt x="80" y="1135"/>
                  </a:moveTo>
                  <a:cubicBezTo>
                    <a:pt x="1" y="836"/>
                    <a:pt x="61" y="299"/>
                    <a:pt x="1135" y="1"/>
                  </a:cubicBezTo>
                  <a:cubicBezTo>
                    <a:pt x="916" y="1115"/>
                    <a:pt x="359" y="1194"/>
                    <a:pt x="80" y="1135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5154325" y="3942030"/>
              <a:ext cx="122387" cy="99425"/>
            </a:xfrm>
            <a:custGeom>
              <a:avLst/>
              <a:gdLst/>
              <a:ahLst/>
              <a:cxnLst/>
              <a:rect l="l" t="t" r="r" b="b"/>
              <a:pathLst>
                <a:path w="1274" h="1035" extrusionOk="0">
                  <a:moveTo>
                    <a:pt x="1234" y="915"/>
                  </a:moveTo>
                  <a:cubicBezTo>
                    <a:pt x="976" y="1035"/>
                    <a:pt x="419" y="1035"/>
                    <a:pt x="1" y="0"/>
                  </a:cubicBezTo>
                  <a:cubicBezTo>
                    <a:pt x="1135" y="100"/>
                    <a:pt x="1274" y="637"/>
                    <a:pt x="1234" y="915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5326378" y="3947794"/>
              <a:ext cx="99427" cy="129973"/>
            </a:xfrm>
            <a:custGeom>
              <a:avLst/>
              <a:gdLst/>
              <a:ahLst/>
              <a:cxnLst/>
              <a:rect l="l" t="t" r="r" b="b"/>
              <a:pathLst>
                <a:path w="1035" h="1353" extrusionOk="0">
                  <a:moveTo>
                    <a:pt x="239" y="1353"/>
                  </a:moveTo>
                  <a:cubicBezTo>
                    <a:pt x="100" y="1094"/>
                    <a:pt x="0" y="557"/>
                    <a:pt x="975" y="0"/>
                  </a:cubicBezTo>
                  <a:cubicBezTo>
                    <a:pt x="1035" y="1114"/>
                    <a:pt x="537" y="1333"/>
                    <a:pt x="239" y="135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5186891" y="4083438"/>
              <a:ext cx="137661" cy="105188"/>
            </a:xfrm>
            <a:custGeom>
              <a:avLst/>
              <a:gdLst/>
              <a:ahLst/>
              <a:cxnLst/>
              <a:rect l="l" t="t" r="r" b="b"/>
              <a:pathLst>
                <a:path w="1433" h="1095" extrusionOk="0">
                  <a:moveTo>
                    <a:pt x="1432" y="776"/>
                  </a:moveTo>
                  <a:cubicBezTo>
                    <a:pt x="1194" y="955"/>
                    <a:pt x="656" y="1095"/>
                    <a:pt x="0" y="179"/>
                  </a:cubicBezTo>
                  <a:cubicBezTo>
                    <a:pt x="1114" y="0"/>
                    <a:pt x="1393" y="498"/>
                    <a:pt x="1432" y="776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5364612" y="4047125"/>
              <a:ext cx="101349" cy="135736"/>
            </a:xfrm>
            <a:custGeom>
              <a:avLst/>
              <a:gdLst/>
              <a:ahLst/>
              <a:cxnLst/>
              <a:rect l="l" t="t" r="r" b="b"/>
              <a:pathLst>
                <a:path w="1055" h="1413" extrusionOk="0">
                  <a:moveTo>
                    <a:pt x="279" y="1413"/>
                  </a:moveTo>
                  <a:cubicBezTo>
                    <a:pt x="119" y="1174"/>
                    <a:pt x="0" y="617"/>
                    <a:pt x="915" y="0"/>
                  </a:cubicBezTo>
                  <a:cubicBezTo>
                    <a:pt x="1054" y="1114"/>
                    <a:pt x="577" y="1373"/>
                    <a:pt x="279" y="141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5259420" y="4192375"/>
              <a:ext cx="145346" cy="110952"/>
            </a:xfrm>
            <a:custGeom>
              <a:avLst/>
              <a:gdLst/>
              <a:ahLst/>
              <a:cxnLst/>
              <a:rect l="l" t="t" r="r" b="b"/>
              <a:pathLst>
                <a:path w="1513" h="1155" extrusionOk="0">
                  <a:moveTo>
                    <a:pt x="1513" y="697"/>
                  </a:moveTo>
                  <a:cubicBezTo>
                    <a:pt x="1314" y="915"/>
                    <a:pt x="817" y="1154"/>
                    <a:pt x="1" y="378"/>
                  </a:cubicBezTo>
                  <a:cubicBezTo>
                    <a:pt x="1075" y="0"/>
                    <a:pt x="1413" y="438"/>
                    <a:pt x="1513" y="697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5079875" y="3934345"/>
              <a:ext cx="730094" cy="424308"/>
            </a:xfrm>
            <a:custGeom>
              <a:avLst/>
              <a:gdLst/>
              <a:ahLst/>
              <a:cxnLst/>
              <a:rect l="l" t="t" r="r" b="b"/>
              <a:pathLst>
                <a:path w="7600" h="4417" extrusionOk="0">
                  <a:moveTo>
                    <a:pt x="458" y="1"/>
                  </a:moveTo>
                  <a:cubicBezTo>
                    <a:pt x="0" y="1572"/>
                    <a:pt x="418" y="3343"/>
                    <a:pt x="1532" y="4417"/>
                  </a:cubicBezTo>
                  <a:lnTo>
                    <a:pt x="6047" y="4417"/>
                  </a:lnTo>
                  <a:cubicBezTo>
                    <a:pt x="7161" y="3343"/>
                    <a:pt x="7599" y="1572"/>
                    <a:pt x="7122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098896" y="3886600"/>
              <a:ext cx="701467" cy="51682"/>
            </a:xfrm>
            <a:custGeom>
              <a:avLst/>
              <a:gdLst/>
              <a:ahLst/>
              <a:cxnLst/>
              <a:rect l="l" t="t" r="r" b="b"/>
              <a:pathLst>
                <a:path w="7302" h="538" extrusionOk="0">
                  <a:moveTo>
                    <a:pt x="7023" y="538"/>
                  </a:moveTo>
                  <a:lnTo>
                    <a:pt x="260" y="538"/>
                  </a:lnTo>
                  <a:cubicBezTo>
                    <a:pt x="120" y="538"/>
                    <a:pt x="1" y="418"/>
                    <a:pt x="1" y="279"/>
                  </a:cubicBezTo>
                  <a:lnTo>
                    <a:pt x="1" y="279"/>
                  </a:lnTo>
                  <a:cubicBezTo>
                    <a:pt x="1" y="120"/>
                    <a:pt x="120" y="0"/>
                    <a:pt x="260" y="0"/>
                  </a:cubicBezTo>
                  <a:lnTo>
                    <a:pt x="7023" y="0"/>
                  </a:lnTo>
                  <a:cubicBezTo>
                    <a:pt x="7182" y="0"/>
                    <a:pt x="7302" y="120"/>
                    <a:pt x="7302" y="279"/>
                  </a:cubicBezTo>
                  <a:lnTo>
                    <a:pt x="7302" y="279"/>
                  </a:lnTo>
                  <a:cubicBezTo>
                    <a:pt x="7302" y="418"/>
                    <a:pt x="7182" y="538"/>
                    <a:pt x="7023" y="538"/>
                  </a:cubicBezTo>
                  <a:close/>
                </a:path>
              </a:pathLst>
            </a:custGeom>
            <a:solidFill>
              <a:srgbClr val="C092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5540410" y="3854130"/>
              <a:ext cx="483591" cy="733917"/>
            </a:xfrm>
            <a:custGeom>
              <a:avLst/>
              <a:gdLst/>
              <a:ahLst/>
              <a:cxnLst/>
              <a:rect l="l" t="t" r="r" b="b"/>
              <a:pathLst>
                <a:path w="5034" h="7640" extrusionOk="0">
                  <a:moveTo>
                    <a:pt x="4755" y="7639"/>
                  </a:moveTo>
                  <a:cubicBezTo>
                    <a:pt x="4257" y="2387"/>
                    <a:pt x="1373" y="637"/>
                    <a:pt x="0" y="219"/>
                  </a:cubicBezTo>
                  <a:cubicBezTo>
                    <a:pt x="338" y="0"/>
                    <a:pt x="2586" y="1254"/>
                    <a:pt x="3660" y="3163"/>
                  </a:cubicBezTo>
                  <a:cubicBezTo>
                    <a:pt x="4277" y="4257"/>
                    <a:pt x="5033" y="7022"/>
                    <a:pt x="4755" y="763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5878655" y="4626109"/>
              <a:ext cx="189248" cy="246689"/>
            </a:xfrm>
            <a:custGeom>
              <a:avLst/>
              <a:gdLst/>
              <a:ahLst/>
              <a:cxnLst/>
              <a:rect l="l" t="t" r="r" b="b"/>
              <a:pathLst>
                <a:path w="1970" h="2568" extrusionOk="0">
                  <a:moveTo>
                    <a:pt x="1114" y="1"/>
                  </a:moveTo>
                  <a:cubicBezTo>
                    <a:pt x="1492" y="319"/>
                    <a:pt x="1970" y="1115"/>
                    <a:pt x="796" y="2567"/>
                  </a:cubicBezTo>
                  <a:cubicBezTo>
                    <a:pt x="0" y="876"/>
                    <a:pt x="677" y="200"/>
                    <a:pt x="1114" y="1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6021984" y="4503818"/>
              <a:ext cx="195012" cy="175890"/>
            </a:xfrm>
            <a:custGeom>
              <a:avLst/>
              <a:gdLst/>
              <a:ahLst/>
              <a:cxnLst/>
              <a:rect l="l" t="t" r="r" b="b"/>
              <a:pathLst>
                <a:path w="2030" h="1831" extrusionOk="0">
                  <a:moveTo>
                    <a:pt x="80" y="160"/>
                  </a:moveTo>
                  <a:cubicBezTo>
                    <a:pt x="537" y="1"/>
                    <a:pt x="1472" y="41"/>
                    <a:pt x="2029" y="1831"/>
                  </a:cubicBezTo>
                  <a:cubicBezTo>
                    <a:pt x="179" y="1552"/>
                    <a:pt x="0" y="637"/>
                    <a:pt x="80" y="16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5804109" y="4479034"/>
              <a:ext cx="168210" cy="221712"/>
            </a:xfrm>
            <a:custGeom>
              <a:avLst/>
              <a:gdLst/>
              <a:ahLst/>
              <a:cxnLst/>
              <a:rect l="l" t="t" r="r" b="b"/>
              <a:pathLst>
                <a:path w="1751" h="2308" extrusionOk="0">
                  <a:moveTo>
                    <a:pt x="1333" y="0"/>
                  </a:moveTo>
                  <a:cubicBezTo>
                    <a:pt x="1572" y="418"/>
                    <a:pt x="1751" y="1333"/>
                    <a:pt x="140" y="2308"/>
                  </a:cubicBezTo>
                  <a:cubicBezTo>
                    <a:pt x="0" y="438"/>
                    <a:pt x="836" y="40"/>
                    <a:pt x="1333" y="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5987593" y="4259237"/>
              <a:ext cx="236992" cy="181654"/>
            </a:xfrm>
            <a:custGeom>
              <a:avLst/>
              <a:gdLst/>
              <a:ahLst/>
              <a:cxnLst/>
              <a:rect l="l" t="t" r="r" b="b"/>
              <a:pathLst>
                <a:path w="2467" h="1891" extrusionOk="0">
                  <a:moveTo>
                    <a:pt x="0" y="657"/>
                  </a:moveTo>
                  <a:cubicBezTo>
                    <a:pt x="358" y="339"/>
                    <a:pt x="1233" y="1"/>
                    <a:pt x="2467" y="1413"/>
                  </a:cubicBezTo>
                  <a:cubicBezTo>
                    <a:pt x="637" y="1890"/>
                    <a:pt x="119" y="1115"/>
                    <a:pt x="0" y="657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5763954" y="4280275"/>
              <a:ext cx="175895" cy="227476"/>
            </a:xfrm>
            <a:custGeom>
              <a:avLst/>
              <a:gdLst/>
              <a:ahLst/>
              <a:cxnLst/>
              <a:rect l="l" t="t" r="r" b="b"/>
              <a:pathLst>
                <a:path w="1831" h="2368" extrusionOk="0">
                  <a:moveTo>
                    <a:pt x="1314" y="0"/>
                  </a:moveTo>
                  <a:cubicBezTo>
                    <a:pt x="1592" y="418"/>
                    <a:pt x="1831" y="1313"/>
                    <a:pt x="279" y="2368"/>
                  </a:cubicBezTo>
                  <a:cubicBezTo>
                    <a:pt x="1" y="518"/>
                    <a:pt x="836" y="80"/>
                    <a:pt x="1314" y="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5920636" y="4064321"/>
              <a:ext cx="237088" cy="181654"/>
            </a:xfrm>
            <a:custGeom>
              <a:avLst/>
              <a:gdLst/>
              <a:ahLst/>
              <a:cxnLst/>
              <a:rect l="l" t="t" r="r" b="b"/>
              <a:pathLst>
                <a:path w="2468" h="1891" extrusionOk="0">
                  <a:moveTo>
                    <a:pt x="1" y="657"/>
                  </a:moveTo>
                  <a:cubicBezTo>
                    <a:pt x="379" y="339"/>
                    <a:pt x="1234" y="0"/>
                    <a:pt x="2468" y="1413"/>
                  </a:cubicBezTo>
                  <a:cubicBezTo>
                    <a:pt x="657" y="1890"/>
                    <a:pt x="120" y="1114"/>
                    <a:pt x="1" y="657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5668369" y="4096791"/>
              <a:ext cx="187423" cy="244671"/>
            </a:xfrm>
            <a:custGeom>
              <a:avLst/>
              <a:gdLst/>
              <a:ahLst/>
              <a:cxnLst/>
              <a:rect l="l" t="t" r="r" b="b"/>
              <a:pathLst>
                <a:path w="1951" h="2547" extrusionOk="0">
                  <a:moveTo>
                    <a:pt x="1115" y="1"/>
                  </a:moveTo>
                  <a:cubicBezTo>
                    <a:pt x="1493" y="319"/>
                    <a:pt x="1950" y="1115"/>
                    <a:pt x="737" y="2547"/>
                  </a:cubicBezTo>
                  <a:cubicBezTo>
                    <a:pt x="1" y="836"/>
                    <a:pt x="657" y="200"/>
                    <a:pt x="1115" y="1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5767796" y="3865562"/>
              <a:ext cx="248520" cy="189339"/>
            </a:xfrm>
            <a:custGeom>
              <a:avLst/>
              <a:gdLst/>
              <a:ahLst/>
              <a:cxnLst/>
              <a:rect l="l" t="t" r="r" b="b"/>
              <a:pathLst>
                <a:path w="2587" h="1971" extrusionOk="0">
                  <a:moveTo>
                    <a:pt x="0" y="936"/>
                  </a:moveTo>
                  <a:cubicBezTo>
                    <a:pt x="279" y="538"/>
                    <a:pt x="1055" y="1"/>
                    <a:pt x="2586" y="1055"/>
                  </a:cubicBezTo>
                  <a:cubicBezTo>
                    <a:pt x="955" y="1970"/>
                    <a:pt x="239" y="1353"/>
                    <a:pt x="0" y="936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5546078" y="3955383"/>
              <a:ext cx="189344" cy="248514"/>
            </a:xfrm>
            <a:custGeom>
              <a:avLst/>
              <a:gdLst/>
              <a:ahLst/>
              <a:cxnLst/>
              <a:rect l="l" t="t" r="r" b="b"/>
              <a:pathLst>
                <a:path w="1971" h="2587" extrusionOk="0">
                  <a:moveTo>
                    <a:pt x="1075" y="1"/>
                  </a:moveTo>
                  <a:cubicBezTo>
                    <a:pt x="1473" y="299"/>
                    <a:pt x="1970" y="1075"/>
                    <a:pt x="856" y="2587"/>
                  </a:cubicBezTo>
                  <a:cubicBezTo>
                    <a:pt x="1" y="916"/>
                    <a:pt x="637" y="219"/>
                    <a:pt x="1075" y="1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5582391" y="3733761"/>
              <a:ext cx="246599" cy="189243"/>
            </a:xfrm>
            <a:custGeom>
              <a:avLst/>
              <a:gdLst/>
              <a:ahLst/>
              <a:cxnLst/>
              <a:rect l="l" t="t" r="r" b="b"/>
              <a:pathLst>
                <a:path w="2567" h="1970" extrusionOk="0">
                  <a:moveTo>
                    <a:pt x="1" y="1114"/>
                  </a:moveTo>
                  <a:cubicBezTo>
                    <a:pt x="200" y="676"/>
                    <a:pt x="856" y="0"/>
                    <a:pt x="2567" y="776"/>
                  </a:cubicBezTo>
                  <a:cubicBezTo>
                    <a:pt x="1115" y="1969"/>
                    <a:pt x="319" y="1492"/>
                    <a:pt x="1" y="111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5528883" y="3672567"/>
              <a:ext cx="672839" cy="239003"/>
            </a:xfrm>
            <a:custGeom>
              <a:avLst/>
              <a:gdLst/>
              <a:ahLst/>
              <a:cxnLst/>
              <a:rect l="l" t="t" r="r" b="b"/>
              <a:pathLst>
                <a:path w="7004" h="2488" extrusionOk="0">
                  <a:moveTo>
                    <a:pt x="7003" y="1234"/>
                  </a:moveTo>
                  <a:cubicBezTo>
                    <a:pt x="2965" y="0"/>
                    <a:pt x="797" y="1612"/>
                    <a:pt x="60" y="2487"/>
                  </a:cubicBezTo>
                  <a:cubicBezTo>
                    <a:pt x="1" y="2169"/>
                    <a:pt x="1632" y="896"/>
                    <a:pt x="3363" y="677"/>
                  </a:cubicBezTo>
                  <a:cubicBezTo>
                    <a:pt x="4357" y="557"/>
                    <a:pt x="6645" y="836"/>
                    <a:pt x="7003" y="123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6226411" y="3781505"/>
              <a:ext cx="173974" cy="133815"/>
            </a:xfrm>
            <a:custGeom>
              <a:avLst/>
              <a:gdLst/>
              <a:ahLst/>
              <a:cxnLst/>
              <a:rect l="l" t="t" r="r" b="b"/>
              <a:pathLst>
                <a:path w="1811" h="1393" extrusionOk="0">
                  <a:moveTo>
                    <a:pt x="1" y="299"/>
                  </a:moveTo>
                  <a:cubicBezTo>
                    <a:pt x="339" y="120"/>
                    <a:pt x="1075" y="0"/>
                    <a:pt x="1811" y="1313"/>
                  </a:cubicBezTo>
                  <a:cubicBezTo>
                    <a:pt x="299" y="1393"/>
                    <a:pt x="21" y="697"/>
                    <a:pt x="1" y="299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6159549" y="3643940"/>
              <a:ext cx="177816" cy="135736"/>
            </a:xfrm>
            <a:custGeom>
              <a:avLst/>
              <a:gdLst/>
              <a:ahLst/>
              <a:cxnLst/>
              <a:rect l="l" t="t" r="r" b="b"/>
              <a:pathLst>
                <a:path w="1851" h="1413" extrusionOk="0">
                  <a:moveTo>
                    <a:pt x="0" y="1054"/>
                  </a:moveTo>
                  <a:cubicBezTo>
                    <a:pt x="40" y="676"/>
                    <a:pt x="358" y="0"/>
                    <a:pt x="1850" y="119"/>
                  </a:cubicBezTo>
                  <a:cubicBezTo>
                    <a:pt x="1075" y="1412"/>
                    <a:pt x="339" y="1253"/>
                    <a:pt x="0" y="1054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6090767" y="3800622"/>
              <a:ext cx="139582" cy="156774"/>
            </a:xfrm>
            <a:custGeom>
              <a:avLst/>
              <a:gdLst/>
              <a:ahLst/>
              <a:cxnLst/>
              <a:rect l="l" t="t" r="r" b="b"/>
              <a:pathLst>
                <a:path w="1453" h="1632" extrusionOk="0">
                  <a:moveTo>
                    <a:pt x="120" y="60"/>
                  </a:moveTo>
                  <a:cubicBezTo>
                    <a:pt x="498" y="0"/>
                    <a:pt x="1234" y="140"/>
                    <a:pt x="1452" y="1631"/>
                  </a:cubicBezTo>
                  <a:cubicBezTo>
                    <a:pt x="20" y="1174"/>
                    <a:pt x="0" y="438"/>
                    <a:pt x="120" y="6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5989418" y="3563630"/>
              <a:ext cx="137757" cy="158695"/>
            </a:xfrm>
            <a:custGeom>
              <a:avLst/>
              <a:gdLst/>
              <a:ahLst/>
              <a:cxnLst/>
              <a:rect l="l" t="t" r="r" b="b"/>
              <a:pathLst>
                <a:path w="1434" h="1652" extrusionOk="0">
                  <a:moveTo>
                    <a:pt x="120" y="1612"/>
                  </a:moveTo>
                  <a:cubicBezTo>
                    <a:pt x="1" y="1234"/>
                    <a:pt x="21" y="478"/>
                    <a:pt x="1433" y="1"/>
                  </a:cubicBezTo>
                  <a:cubicBezTo>
                    <a:pt x="1234" y="1493"/>
                    <a:pt x="518" y="1652"/>
                    <a:pt x="120" y="1612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5932163" y="3768152"/>
              <a:ext cx="147172" cy="151010"/>
            </a:xfrm>
            <a:custGeom>
              <a:avLst/>
              <a:gdLst/>
              <a:ahLst/>
              <a:cxnLst/>
              <a:rect l="l" t="t" r="r" b="b"/>
              <a:pathLst>
                <a:path w="1532" h="1572" extrusionOk="0">
                  <a:moveTo>
                    <a:pt x="100" y="100"/>
                  </a:moveTo>
                  <a:cubicBezTo>
                    <a:pt x="478" y="0"/>
                    <a:pt x="1214" y="100"/>
                    <a:pt x="1532" y="1572"/>
                  </a:cubicBezTo>
                  <a:cubicBezTo>
                    <a:pt x="80" y="1214"/>
                    <a:pt x="0" y="478"/>
                    <a:pt x="100" y="10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5825147" y="3554119"/>
              <a:ext cx="137661" cy="158695"/>
            </a:xfrm>
            <a:custGeom>
              <a:avLst/>
              <a:gdLst/>
              <a:ahLst/>
              <a:cxnLst/>
              <a:rect l="l" t="t" r="r" b="b"/>
              <a:pathLst>
                <a:path w="1433" h="1652" extrusionOk="0">
                  <a:moveTo>
                    <a:pt x="120" y="1592"/>
                  </a:moveTo>
                  <a:cubicBezTo>
                    <a:pt x="0" y="1214"/>
                    <a:pt x="20" y="478"/>
                    <a:pt x="1432" y="0"/>
                  </a:cubicBezTo>
                  <a:cubicBezTo>
                    <a:pt x="1234" y="1472"/>
                    <a:pt x="517" y="1651"/>
                    <a:pt x="120" y="1592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5769718" y="3779584"/>
              <a:ext cx="172052" cy="130069"/>
            </a:xfrm>
            <a:custGeom>
              <a:avLst/>
              <a:gdLst/>
              <a:ahLst/>
              <a:cxnLst/>
              <a:rect l="l" t="t" r="r" b="b"/>
              <a:pathLst>
                <a:path w="1791" h="1354" extrusionOk="0">
                  <a:moveTo>
                    <a:pt x="0" y="279"/>
                  </a:moveTo>
                  <a:cubicBezTo>
                    <a:pt x="358" y="80"/>
                    <a:pt x="1094" y="0"/>
                    <a:pt x="1791" y="1333"/>
                  </a:cubicBezTo>
                  <a:cubicBezTo>
                    <a:pt x="299" y="1353"/>
                    <a:pt x="20" y="657"/>
                    <a:pt x="0" y="27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5628310" y="3588510"/>
              <a:ext cx="135740" cy="179733"/>
            </a:xfrm>
            <a:custGeom>
              <a:avLst/>
              <a:gdLst/>
              <a:ahLst/>
              <a:cxnLst/>
              <a:rect l="l" t="t" r="r" b="b"/>
              <a:pathLst>
                <a:path w="1413" h="1871" extrusionOk="0">
                  <a:moveTo>
                    <a:pt x="378" y="1870"/>
                  </a:moveTo>
                  <a:cubicBezTo>
                    <a:pt x="159" y="1532"/>
                    <a:pt x="0" y="816"/>
                    <a:pt x="1253" y="0"/>
                  </a:cubicBezTo>
                  <a:cubicBezTo>
                    <a:pt x="1413" y="1492"/>
                    <a:pt x="756" y="1810"/>
                    <a:pt x="378" y="187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5628310" y="3823486"/>
              <a:ext cx="175895" cy="135832"/>
            </a:xfrm>
            <a:custGeom>
              <a:avLst/>
              <a:gdLst/>
              <a:ahLst/>
              <a:cxnLst/>
              <a:rect l="l" t="t" r="r" b="b"/>
              <a:pathLst>
                <a:path w="1831" h="1414" extrusionOk="0">
                  <a:moveTo>
                    <a:pt x="0" y="339"/>
                  </a:moveTo>
                  <a:cubicBezTo>
                    <a:pt x="338" y="140"/>
                    <a:pt x="1055" y="1"/>
                    <a:pt x="1830" y="1294"/>
                  </a:cubicBezTo>
                  <a:cubicBezTo>
                    <a:pt x="338" y="1413"/>
                    <a:pt x="40" y="737"/>
                    <a:pt x="0" y="339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5467785" y="3678331"/>
              <a:ext cx="147172" cy="193086"/>
            </a:xfrm>
            <a:custGeom>
              <a:avLst/>
              <a:gdLst/>
              <a:ahLst/>
              <a:cxnLst/>
              <a:rect l="l" t="t" r="r" b="b"/>
              <a:pathLst>
                <a:path w="1532" h="2010" extrusionOk="0">
                  <a:moveTo>
                    <a:pt x="577" y="2009"/>
                  </a:moveTo>
                  <a:cubicBezTo>
                    <a:pt x="299" y="1731"/>
                    <a:pt x="0" y="1035"/>
                    <a:pt x="1094" y="0"/>
                  </a:cubicBezTo>
                  <a:cubicBezTo>
                    <a:pt x="1532" y="1432"/>
                    <a:pt x="955" y="1890"/>
                    <a:pt x="577" y="200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5509766" y="3836935"/>
              <a:ext cx="766407" cy="556202"/>
            </a:xfrm>
            <a:custGeom>
              <a:avLst/>
              <a:gdLst/>
              <a:ahLst/>
              <a:cxnLst/>
              <a:rect l="l" t="t" r="r" b="b"/>
              <a:pathLst>
                <a:path w="7978" h="5790" extrusionOk="0">
                  <a:moveTo>
                    <a:pt x="7978" y="5789"/>
                  </a:moveTo>
                  <a:cubicBezTo>
                    <a:pt x="5213" y="736"/>
                    <a:pt x="1553" y="199"/>
                    <a:pt x="1" y="358"/>
                  </a:cubicBezTo>
                  <a:cubicBezTo>
                    <a:pt x="259" y="0"/>
                    <a:pt x="3044" y="299"/>
                    <a:pt x="4934" y="1751"/>
                  </a:cubicBezTo>
                  <a:cubicBezTo>
                    <a:pt x="6028" y="2586"/>
                    <a:pt x="7978" y="5033"/>
                    <a:pt x="7978" y="5789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6209215" y="4436957"/>
              <a:ext cx="198855" cy="259945"/>
            </a:xfrm>
            <a:custGeom>
              <a:avLst/>
              <a:gdLst/>
              <a:ahLst/>
              <a:cxnLst/>
              <a:rect l="l" t="t" r="r" b="b"/>
              <a:pathLst>
                <a:path w="2070" h="2706" extrusionOk="0">
                  <a:moveTo>
                    <a:pt x="737" y="1"/>
                  </a:moveTo>
                  <a:cubicBezTo>
                    <a:pt x="1254" y="140"/>
                    <a:pt x="2069" y="737"/>
                    <a:pt x="1512" y="2706"/>
                  </a:cubicBezTo>
                  <a:cubicBezTo>
                    <a:pt x="1" y="1333"/>
                    <a:pt x="379" y="398"/>
                    <a:pt x="737" y="1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6277997" y="4240120"/>
              <a:ext cx="258127" cy="198849"/>
            </a:xfrm>
            <a:custGeom>
              <a:avLst/>
              <a:gdLst/>
              <a:ahLst/>
              <a:cxnLst/>
              <a:rect l="l" t="t" r="r" b="b"/>
              <a:pathLst>
                <a:path w="2687" h="2070" extrusionOk="0">
                  <a:moveTo>
                    <a:pt x="1" y="717"/>
                  </a:moveTo>
                  <a:cubicBezTo>
                    <a:pt x="399" y="359"/>
                    <a:pt x="1353" y="1"/>
                    <a:pt x="2686" y="1572"/>
                  </a:cubicBezTo>
                  <a:cubicBezTo>
                    <a:pt x="697" y="2069"/>
                    <a:pt x="120" y="1234"/>
                    <a:pt x="1" y="717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6052533" y="4312745"/>
              <a:ext cx="206444" cy="269551"/>
            </a:xfrm>
            <a:custGeom>
              <a:avLst/>
              <a:gdLst/>
              <a:ahLst/>
              <a:cxnLst/>
              <a:rect l="l" t="t" r="r" b="b"/>
              <a:pathLst>
                <a:path w="2149" h="2806" extrusionOk="0">
                  <a:moveTo>
                    <a:pt x="1154" y="1"/>
                  </a:moveTo>
                  <a:cubicBezTo>
                    <a:pt x="1572" y="299"/>
                    <a:pt x="2149" y="1154"/>
                    <a:pt x="955" y="2805"/>
                  </a:cubicBezTo>
                  <a:cubicBezTo>
                    <a:pt x="0" y="995"/>
                    <a:pt x="677" y="239"/>
                    <a:pt x="1154" y="1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6149943" y="4014655"/>
              <a:ext cx="269558" cy="206438"/>
            </a:xfrm>
            <a:custGeom>
              <a:avLst/>
              <a:gdLst/>
              <a:ahLst/>
              <a:cxnLst/>
              <a:rect l="l" t="t" r="r" b="b"/>
              <a:pathLst>
                <a:path w="2806" h="2149" extrusionOk="0">
                  <a:moveTo>
                    <a:pt x="1" y="1194"/>
                  </a:moveTo>
                  <a:cubicBezTo>
                    <a:pt x="240" y="716"/>
                    <a:pt x="976" y="0"/>
                    <a:pt x="2806" y="895"/>
                  </a:cubicBezTo>
                  <a:cubicBezTo>
                    <a:pt x="1194" y="2149"/>
                    <a:pt x="339" y="1612"/>
                    <a:pt x="1" y="1194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5930242" y="4129261"/>
              <a:ext cx="208365" cy="271473"/>
            </a:xfrm>
            <a:custGeom>
              <a:avLst/>
              <a:gdLst/>
              <a:ahLst/>
              <a:cxnLst/>
              <a:rect l="l" t="t" r="r" b="b"/>
              <a:pathLst>
                <a:path w="2169" h="2826" extrusionOk="0">
                  <a:moveTo>
                    <a:pt x="1094" y="1"/>
                  </a:moveTo>
                  <a:cubicBezTo>
                    <a:pt x="1552" y="299"/>
                    <a:pt x="2169" y="1095"/>
                    <a:pt x="1074" y="2826"/>
                  </a:cubicBezTo>
                  <a:cubicBezTo>
                    <a:pt x="0" y="1075"/>
                    <a:pt x="637" y="279"/>
                    <a:pt x="1094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6000946" y="3846445"/>
              <a:ext cx="269558" cy="206534"/>
            </a:xfrm>
            <a:custGeom>
              <a:avLst/>
              <a:gdLst/>
              <a:ahLst/>
              <a:cxnLst/>
              <a:rect l="l" t="t" r="r" b="b"/>
              <a:pathLst>
                <a:path w="2806" h="2150" extrusionOk="0">
                  <a:moveTo>
                    <a:pt x="0" y="1194"/>
                  </a:moveTo>
                  <a:cubicBezTo>
                    <a:pt x="239" y="717"/>
                    <a:pt x="955" y="1"/>
                    <a:pt x="2805" y="896"/>
                  </a:cubicBezTo>
                  <a:cubicBezTo>
                    <a:pt x="1194" y="2149"/>
                    <a:pt x="319" y="1612"/>
                    <a:pt x="0" y="1194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5767796" y="3993617"/>
              <a:ext cx="200776" cy="261866"/>
            </a:xfrm>
            <a:custGeom>
              <a:avLst/>
              <a:gdLst/>
              <a:ahLst/>
              <a:cxnLst/>
              <a:rect l="l" t="t" r="r" b="b"/>
              <a:pathLst>
                <a:path w="2090" h="2726" extrusionOk="0">
                  <a:moveTo>
                    <a:pt x="756" y="0"/>
                  </a:moveTo>
                  <a:cubicBezTo>
                    <a:pt x="1274" y="160"/>
                    <a:pt x="2089" y="776"/>
                    <a:pt x="1492" y="2726"/>
                  </a:cubicBezTo>
                  <a:cubicBezTo>
                    <a:pt x="0" y="1333"/>
                    <a:pt x="398" y="398"/>
                    <a:pt x="756" y="0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5773560" y="3720312"/>
              <a:ext cx="254188" cy="195007"/>
            </a:xfrm>
            <a:custGeom>
              <a:avLst/>
              <a:gdLst/>
              <a:ahLst/>
              <a:cxnLst/>
              <a:rect l="l" t="t" r="r" b="b"/>
              <a:pathLst>
                <a:path w="2646" h="2030" extrusionOk="0">
                  <a:moveTo>
                    <a:pt x="0" y="1393"/>
                  </a:moveTo>
                  <a:cubicBezTo>
                    <a:pt x="100" y="876"/>
                    <a:pt x="637" y="1"/>
                    <a:pt x="2646" y="419"/>
                  </a:cubicBezTo>
                  <a:cubicBezTo>
                    <a:pt x="1393" y="2030"/>
                    <a:pt x="418" y="1712"/>
                    <a:pt x="0" y="1393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5588155" y="3907639"/>
              <a:ext cx="196933" cy="256103"/>
            </a:xfrm>
            <a:custGeom>
              <a:avLst/>
              <a:gdLst/>
              <a:ahLst/>
              <a:cxnLst/>
              <a:rect l="l" t="t" r="r" b="b"/>
              <a:pathLst>
                <a:path w="2050" h="2666" extrusionOk="0">
                  <a:moveTo>
                    <a:pt x="677" y="0"/>
                  </a:moveTo>
                  <a:cubicBezTo>
                    <a:pt x="1194" y="120"/>
                    <a:pt x="2049" y="677"/>
                    <a:pt x="1572" y="2666"/>
                  </a:cubicBezTo>
                  <a:cubicBezTo>
                    <a:pt x="0" y="1353"/>
                    <a:pt x="339" y="398"/>
                    <a:pt x="677" y="0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5538489" y="3676410"/>
              <a:ext cx="231325" cy="179733"/>
            </a:xfrm>
            <a:custGeom>
              <a:avLst/>
              <a:gdLst/>
              <a:ahLst/>
              <a:cxnLst/>
              <a:rect l="l" t="t" r="r" b="b"/>
              <a:pathLst>
                <a:path w="2408" h="1871" extrusionOk="0">
                  <a:moveTo>
                    <a:pt x="0" y="1492"/>
                  </a:moveTo>
                  <a:cubicBezTo>
                    <a:pt x="0" y="955"/>
                    <a:pt x="358" y="0"/>
                    <a:pt x="2407" y="40"/>
                  </a:cubicBezTo>
                  <a:cubicBezTo>
                    <a:pt x="1472" y="1870"/>
                    <a:pt x="458" y="1731"/>
                    <a:pt x="0" y="1492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74" name="صدا ۰۰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3630" y="1731126"/>
            <a:ext cx="6096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4347" r="4803" b="6004"/>
          <a:stretch/>
        </p:blipFill>
        <p:spPr>
          <a:xfrm>
            <a:off x="6748839" y="266972"/>
            <a:ext cx="4441863" cy="57584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6420" y="27372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b="1" i="0" dirty="0" smtClean="0">
                <a:solidFill>
                  <a:srgbClr val="002060"/>
                </a:solidFill>
                <a:effectLst/>
                <a:latin typeface="IranSans"/>
                <a:cs typeface="B Mitra" panose="00000400000000000000" pitchFamily="2" charset="-78"/>
              </a:rPr>
              <a:t>حنانه حسینعلی زاده خراسانی هستم کلاس چهارم نیلوفر ۳ </a:t>
            </a:r>
            <a:r>
              <a:rPr lang="fa-IR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/>
            </a:r>
            <a:br>
              <a:rPr lang="fa-IR" b="1" dirty="0" smtClean="0">
                <a:solidFill>
                  <a:srgbClr val="002060"/>
                </a:solidFill>
                <a:cs typeface="B Mitra" panose="00000400000000000000" pitchFamily="2" charset="-78"/>
              </a:rPr>
            </a:br>
            <a:r>
              <a:rPr lang="fa-IR" b="1" i="0" dirty="0" smtClean="0">
                <a:solidFill>
                  <a:srgbClr val="002060"/>
                </a:solidFill>
                <a:effectLst/>
                <a:latin typeface="IranSans"/>
                <a:cs typeface="B Mitra" panose="00000400000000000000" pitchFamily="2" charset="-78"/>
              </a:rPr>
              <a:t>من یکی از شعر های حافظ را خواندم</a:t>
            </a:r>
            <a:endParaRPr lang="fa-IR" b="1" dirty="0">
              <a:solidFill>
                <a:srgbClr val="002060"/>
              </a:solidFill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30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813" y="6243912"/>
            <a:ext cx="1645188" cy="614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161">
            <a:off x="3634023" y="354803"/>
            <a:ext cx="5928167" cy="613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543806">
            <a:off x="3273902" y="5814904"/>
            <a:ext cx="50886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400" b="1" dirty="0">
                <a:solidFill>
                  <a:srgbClr val="002060"/>
                </a:solidFill>
                <a:cs typeface="B Mitra" panose="00000400000000000000" pitchFamily="2" charset="-78"/>
              </a:rPr>
              <a:t>وقتی کتاب می خوانم حالم خوب است</a:t>
            </a:r>
          </a:p>
        </p:txBody>
      </p:sp>
    </p:spTree>
    <p:extLst>
      <p:ext uri="{BB962C8B-B14F-4D97-AF65-F5344CB8AC3E}">
        <p14:creationId xmlns:p14="http://schemas.microsoft.com/office/powerpoint/2010/main" val="154497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783771" y="323676"/>
            <a:ext cx="3270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مریم خدابخشی/ </a:t>
            </a:r>
            <a:r>
              <a:rPr lang="fa-IR" sz="2400" b="1" dirty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پایه </a:t>
            </a:r>
            <a:r>
              <a:rPr lang="fa-IR" sz="2400" b="1" dirty="0" smtClean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سوم</a:t>
            </a:r>
            <a:endParaRPr lang="fa-IR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8109" r="4804" b="11244"/>
          <a:stretch/>
        </p:blipFill>
        <p:spPr>
          <a:xfrm>
            <a:off x="1225958" y="1331650"/>
            <a:ext cx="4708479" cy="4844955"/>
          </a:xfrm>
          <a:prstGeom prst="rect">
            <a:avLst/>
          </a:prstGeom>
          <a:ln w="127000" cap="sq">
            <a:solidFill>
              <a:srgbClr val="D63A67"/>
            </a:solidFill>
            <a:miter lim="800000"/>
          </a:ln>
          <a:effectLst>
            <a:outerShdw blurRad="57150" dist="50800" dir="2700000" algn="tl" rotWithShape="0">
              <a:srgbClr val="D63A67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13930" b="10448"/>
          <a:stretch/>
        </p:blipFill>
        <p:spPr>
          <a:xfrm>
            <a:off x="6954764" y="832472"/>
            <a:ext cx="4063362" cy="5344133"/>
          </a:xfrm>
          <a:prstGeom prst="rect">
            <a:avLst/>
          </a:prstGeom>
          <a:ln w="127000" cap="sq">
            <a:solidFill>
              <a:srgbClr val="D63A67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85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776;p40"/>
          <p:cNvGrpSpPr/>
          <p:nvPr/>
        </p:nvGrpSpPr>
        <p:grpSpPr>
          <a:xfrm>
            <a:off x="2472470" y="146893"/>
            <a:ext cx="8133101" cy="6404471"/>
            <a:chOff x="2648175" y="1309900"/>
            <a:chExt cx="3847657" cy="2523673"/>
          </a:xfrm>
        </p:grpSpPr>
        <p:sp>
          <p:nvSpPr>
            <p:cNvPr id="24" name="Google Shape;777;p40"/>
            <p:cNvSpPr/>
            <p:nvPr/>
          </p:nvSpPr>
          <p:spPr>
            <a:xfrm>
              <a:off x="2648175" y="1309900"/>
              <a:ext cx="3847657" cy="2523673"/>
            </a:xfrm>
            <a:custGeom>
              <a:avLst/>
              <a:gdLst/>
              <a:ahLst/>
              <a:cxnLst/>
              <a:rect l="l" t="t" r="r" b="b"/>
              <a:pathLst>
                <a:path w="13300" h="8723" extrusionOk="0">
                  <a:moveTo>
                    <a:pt x="453" y="1"/>
                  </a:moveTo>
                  <a:cubicBezTo>
                    <a:pt x="203" y="1"/>
                    <a:pt x="1" y="212"/>
                    <a:pt x="1" y="462"/>
                  </a:cubicBezTo>
                  <a:lnTo>
                    <a:pt x="1" y="8261"/>
                  </a:lnTo>
                  <a:cubicBezTo>
                    <a:pt x="1" y="8521"/>
                    <a:pt x="203" y="8723"/>
                    <a:pt x="453" y="8723"/>
                  </a:cubicBezTo>
                  <a:lnTo>
                    <a:pt x="12848" y="8723"/>
                  </a:lnTo>
                  <a:cubicBezTo>
                    <a:pt x="13098" y="8723"/>
                    <a:pt x="13300" y="8521"/>
                    <a:pt x="13300" y="8261"/>
                  </a:cubicBezTo>
                  <a:lnTo>
                    <a:pt x="13300" y="462"/>
                  </a:lnTo>
                  <a:cubicBezTo>
                    <a:pt x="13300" y="212"/>
                    <a:pt x="13098" y="1"/>
                    <a:pt x="12848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78;p40"/>
            <p:cNvSpPr/>
            <p:nvPr/>
          </p:nvSpPr>
          <p:spPr>
            <a:xfrm>
              <a:off x="3043355" y="1510394"/>
              <a:ext cx="3054692" cy="2122975"/>
            </a:xfrm>
            <a:custGeom>
              <a:avLst/>
              <a:gdLst/>
              <a:ahLst/>
              <a:cxnLst/>
              <a:rect l="l" t="t" r="r" b="b"/>
              <a:pathLst>
                <a:path w="10559" h="7338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lnTo>
                    <a:pt x="0" y="7116"/>
                  </a:lnTo>
                  <a:cubicBezTo>
                    <a:pt x="0" y="7241"/>
                    <a:pt x="106" y="7337"/>
                    <a:pt x="231" y="7337"/>
                  </a:cubicBezTo>
                  <a:lnTo>
                    <a:pt x="10328" y="7337"/>
                  </a:lnTo>
                  <a:cubicBezTo>
                    <a:pt x="10462" y="7337"/>
                    <a:pt x="10558" y="7241"/>
                    <a:pt x="10558" y="7116"/>
                  </a:cubicBezTo>
                  <a:lnTo>
                    <a:pt x="10558" y="231"/>
                  </a:lnTo>
                  <a:cubicBezTo>
                    <a:pt x="10558" y="106"/>
                    <a:pt x="10462" y="0"/>
                    <a:pt x="1032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26" name="Google Shape;779;p40"/>
            <p:cNvSpPr/>
            <p:nvPr/>
          </p:nvSpPr>
          <p:spPr>
            <a:xfrm>
              <a:off x="2778938" y="2441692"/>
              <a:ext cx="136548" cy="265300"/>
            </a:xfrm>
            <a:custGeom>
              <a:avLst/>
              <a:gdLst/>
              <a:ahLst/>
              <a:cxnLst/>
              <a:rect l="l" t="t" r="r" b="b"/>
              <a:pathLst>
                <a:path w="472" h="917" extrusionOk="0">
                  <a:moveTo>
                    <a:pt x="231" y="0"/>
                  </a:moveTo>
                  <a:cubicBezTo>
                    <a:pt x="116" y="0"/>
                    <a:pt x="1" y="75"/>
                    <a:pt x="1" y="224"/>
                  </a:cubicBezTo>
                  <a:lnTo>
                    <a:pt x="1" y="685"/>
                  </a:lnTo>
                  <a:cubicBezTo>
                    <a:pt x="1" y="810"/>
                    <a:pt x="106" y="916"/>
                    <a:pt x="231" y="916"/>
                  </a:cubicBezTo>
                  <a:cubicBezTo>
                    <a:pt x="366" y="916"/>
                    <a:pt x="472" y="810"/>
                    <a:pt x="462" y="676"/>
                  </a:cubicBezTo>
                  <a:lnTo>
                    <a:pt x="462" y="224"/>
                  </a:lnTo>
                  <a:cubicBezTo>
                    <a:pt x="462" y="75"/>
                    <a:pt x="347" y="0"/>
                    <a:pt x="23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80;p40"/>
            <p:cNvSpPr/>
            <p:nvPr/>
          </p:nvSpPr>
          <p:spPr>
            <a:xfrm>
              <a:off x="6231408" y="2372835"/>
              <a:ext cx="133655" cy="398094"/>
            </a:xfrm>
            <a:custGeom>
              <a:avLst/>
              <a:gdLst/>
              <a:ahLst/>
              <a:cxnLst/>
              <a:rect l="l" t="t" r="r" b="b"/>
              <a:pathLst>
                <a:path w="462" h="1376" extrusionOk="0">
                  <a:moveTo>
                    <a:pt x="231" y="0"/>
                  </a:moveTo>
                  <a:cubicBezTo>
                    <a:pt x="115" y="0"/>
                    <a:pt x="0" y="77"/>
                    <a:pt x="0" y="231"/>
                  </a:cubicBezTo>
                  <a:lnTo>
                    <a:pt x="0" y="1144"/>
                  </a:lnTo>
                  <a:cubicBezTo>
                    <a:pt x="0" y="1279"/>
                    <a:pt x="106" y="1375"/>
                    <a:pt x="231" y="1375"/>
                  </a:cubicBezTo>
                  <a:cubicBezTo>
                    <a:pt x="356" y="1375"/>
                    <a:pt x="452" y="1279"/>
                    <a:pt x="462" y="1154"/>
                  </a:cubicBezTo>
                  <a:lnTo>
                    <a:pt x="462" y="231"/>
                  </a:lnTo>
                  <a:cubicBezTo>
                    <a:pt x="462" y="77"/>
                    <a:pt x="346" y="0"/>
                    <a:pt x="23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81;p40"/>
            <p:cNvSpPr/>
            <p:nvPr/>
          </p:nvSpPr>
          <p:spPr>
            <a:xfrm>
              <a:off x="6209132" y="1510394"/>
              <a:ext cx="178207" cy="133662"/>
            </a:xfrm>
            <a:custGeom>
              <a:avLst/>
              <a:gdLst/>
              <a:ahLst/>
              <a:cxnLst/>
              <a:rect l="l" t="t" r="r" b="b"/>
              <a:pathLst>
                <a:path w="616" h="462" extrusionOk="0">
                  <a:moveTo>
                    <a:pt x="308" y="0"/>
                  </a:moveTo>
                  <a:cubicBezTo>
                    <a:pt x="0" y="0"/>
                    <a:pt x="0" y="462"/>
                    <a:pt x="308" y="462"/>
                  </a:cubicBezTo>
                  <a:cubicBezTo>
                    <a:pt x="616" y="462"/>
                    <a:pt x="616" y="0"/>
                    <a:pt x="308" y="0"/>
                  </a:cubicBezTo>
                  <a:close/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82;p40"/>
            <p:cNvSpPr/>
            <p:nvPr/>
          </p:nvSpPr>
          <p:spPr>
            <a:xfrm>
              <a:off x="2778938" y="2108403"/>
              <a:ext cx="133945" cy="197890"/>
            </a:xfrm>
            <a:custGeom>
              <a:avLst/>
              <a:gdLst/>
              <a:ahLst/>
              <a:cxnLst/>
              <a:rect l="l" t="t" r="r" b="b"/>
              <a:pathLst>
                <a:path w="463" h="684" extrusionOk="0">
                  <a:moveTo>
                    <a:pt x="231" y="1"/>
                  </a:moveTo>
                  <a:cubicBezTo>
                    <a:pt x="116" y="1"/>
                    <a:pt x="1" y="78"/>
                    <a:pt x="1" y="231"/>
                  </a:cubicBezTo>
                  <a:lnTo>
                    <a:pt x="1" y="453"/>
                  </a:lnTo>
                  <a:cubicBezTo>
                    <a:pt x="1" y="587"/>
                    <a:pt x="106" y="683"/>
                    <a:pt x="231" y="683"/>
                  </a:cubicBezTo>
                  <a:cubicBezTo>
                    <a:pt x="356" y="683"/>
                    <a:pt x="462" y="587"/>
                    <a:pt x="462" y="453"/>
                  </a:cubicBezTo>
                  <a:lnTo>
                    <a:pt x="462" y="231"/>
                  </a:lnTo>
                  <a:cubicBezTo>
                    <a:pt x="462" y="78"/>
                    <a:pt x="347" y="1"/>
                    <a:pt x="231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83;p40"/>
            <p:cNvSpPr/>
            <p:nvPr/>
          </p:nvSpPr>
          <p:spPr>
            <a:xfrm>
              <a:off x="2778938" y="2837182"/>
              <a:ext cx="133945" cy="200783"/>
            </a:xfrm>
            <a:custGeom>
              <a:avLst/>
              <a:gdLst/>
              <a:ahLst/>
              <a:cxnLst/>
              <a:rect l="l" t="t" r="r" b="b"/>
              <a:pathLst>
                <a:path w="463" h="694" extrusionOk="0">
                  <a:moveTo>
                    <a:pt x="231" y="1"/>
                  </a:moveTo>
                  <a:cubicBezTo>
                    <a:pt x="116" y="1"/>
                    <a:pt x="1" y="78"/>
                    <a:pt x="1" y="232"/>
                  </a:cubicBezTo>
                  <a:lnTo>
                    <a:pt x="1" y="463"/>
                  </a:lnTo>
                  <a:cubicBezTo>
                    <a:pt x="1" y="588"/>
                    <a:pt x="106" y="693"/>
                    <a:pt x="231" y="693"/>
                  </a:cubicBezTo>
                  <a:cubicBezTo>
                    <a:pt x="356" y="693"/>
                    <a:pt x="462" y="588"/>
                    <a:pt x="462" y="463"/>
                  </a:cubicBezTo>
                  <a:lnTo>
                    <a:pt x="462" y="232"/>
                  </a:lnTo>
                  <a:cubicBezTo>
                    <a:pt x="462" y="78"/>
                    <a:pt x="347" y="1"/>
                    <a:pt x="231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84;p40"/>
            <p:cNvSpPr/>
            <p:nvPr/>
          </p:nvSpPr>
          <p:spPr>
            <a:xfrm>
              <a:off x="3908353" y="1841368"/>
              <a:ext cx="1327297" cy="1060330"/>
            </a:xfrm>
            <a:custGeom>
              <a:avLst/>
              <a:gdLst/>
              <a:ahLst/>
              <a:cxnLst/>
              <a:rect l="l" t="t" r="r" b="b"/>
              <a:pathLst>
                <a:path w="4588" h="3665" extrusionOk="0">
                  <a:moveTo>
                    <a:pt x="1841" y="1063"/>
                  </a:moveTo>
                  <a:cubicBezTo>
                    <a:pt x="1875" y="1063"/>
                    <a:pt x="1910" y="1070"/>
                    <a:pt x="1943" y="1087"/>
                  </a:cubicBezTo>
                  <a:lnTo>
                    <a:pt x="3030" y="1635"/>
                  </a:lnTo>
                  <a:cubicBezTo>
                    <a:pt x="3193" y="1722"/>
                    <a:pt x="3203" y="1953"/>
                    <a:pt x="3039" y="2049"/>
                  </a:cubicBezTo>
                  <a:lnTo>
                    <a:pt x="3030" y="2049"/>
                  </a:lnTo>
                  <a:lnTo>
                    <a:pt x="1943" y="2597"/>
                  </a:lnTo>
                  <a:cubicBezTo>
                    <a:pt x="1910" y="2613"/>
                    <a:pt x="1875" y="2621"/>
                    <a:pt x="1841" y="2621"/>
                  </a:cubicBezTo>
                  <a:cubicBezTo>
                    <a:pt x="1719" y="2621"/>
                    <a:pt x="1607" y="2521"/>
                    <a:pt x="1607" y="2385"/>
                  </a:cubicBezTo>
                  <a:lnTo>
                    <a:pt x="1607" y="1299"/>
                  </a:lnTo>
                  <a:cubicBezTo>
                    <a:pt x="1607" y="1163"/>
                    <a:pt x="1719" y="1063"/>
                    <a:pt x="1841" y="1063"/>
                  </a:cubicBezTo>
                  <a:close/>
                  <a:moveTo>
                    <a:pt x="914" y="0"/>
                  </a:moveTo>
                  <a:cubicBezTo>
                    <a:pt x="414" y="0"/>
                    <a:pt x="1" y="414"/>
                    <a:pt x="1" y="924"/>
                  </a:cubicBezTo>
                  <a:lnTo>
                    <a:pt x="1" y="2751"/>
                  </a:lnTo>
                  <a:cubicBezTo>
                    <a:pt x="1" y="3260"/>
                    <a:pt x="414" y="3664"/>
                    <a:pt x="914" y="3664"/>
                  </a:cubicBezTo>
                  <a:lnTo>
                    <a:pt x="3674" y="3664"/>
                  </a:lnTo>
                  <a:cubicBezTo>
                    <a:pt x="4174" y="3664"/>
                    <a:pt x="4587" y="3260"/>
                    <a:pt x="4587" y="2751"/>
                  </a:cubicBezTo>
                  <a:lnTo>
                    <a:pt x="4587" y="924"/>
                  </a:lnTo>
                  <a:cubicBezTo>
                    <a:pt x="4587" y="414"/>
                    <a:pt x="4174" y="0"/>
                    <a:pt x="367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85;p40"/>
            <p:cNvSpPr/>
            <p:nvPr/>
          </p:nvSpPr>
          <p:spPr>
            <a:xfrm>
              <a:off x="3243549" y="3168445"/>
              <a:ext cx="2656908" cy="133662"/>
            </a:xfrm>
            <a:custGeom>
              <a:avLst/>
              <a:gdLst/>
              <a:ahLst/>
              <a:cxnLst/>
              <a:rect l="l" t="t" r="r" b="b"/>
              <a:pathLst>
                <a:path w="9184" h="462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cubicBezTo>
                    <a:pt x="0" y="356"/>
                    <a:pt x="106" y="462"/>
                    <a:pt x="231" y="462"/>
                  </a:cubicBezTo>
                  <a:lnTo>
                    <a:pt x="8953" y="462"/>
                  </a:lnTo>
                  <a:cubicBezTo>
                    <a:pt x="9078" y="462"/>
                    <a:pt x="9184" y="356"/>
                    <a:pt x="9184" y="231"/>
                  </a:cubicBezTo>
                  <a:cubicBezTo>
                    <a:pt x="9184" y="106"/>
                    <a:pt x="9078" y="0"/>
                    <a:pt x="895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86;p40"/>
            <p:cNvSpPr/>
            <p:nvPr/>
          </p:nvSpPr>
          <p:spPr>
            <a:xfrm>
              <a:off x="3243549" y="3168445"/>
              <a:ext cx="598267" cy="133662"/>
            </a:xfrm>
            <a:custGeom>
              <a:avLst/>
              <a:gdLst/>
              <a:ahLst/>
              <a:cxnLst/>
              <a:rect l="l" t="t" r="r" b="b"/>
              <a:pathLst>
                <a:path w="2068" h="462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cubicBezTo>
                    <a:pt x="0" y="356"/>
                    <a:pt x="106" y="462"/>
                    <a:pt x="231" y="462"/>
                  </a:cubicBezTo>
                  <a:lnTo>
                    <a:pt x="2068" y="462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87;p40"/>
            <p:cNvSpPr/>
            <p:nvPr/>
          </p:nvSpPr>
          <p:spPr>
            <a:xfrm>
              <a:off x="3708159" y="3101614"/>
              <a:ext cx="267311" cy="267325"/>
            </a:xfrm>
            <a:custGeom>
              <a:avLst/>
              <a:gdLst/>
              <a:ahLst/>
              <a:cxnLst/>
              <a:rect l="l" t="t" r="r" b="b"/>
              <a:pathLst>
                <a:path w="924" h="924" extrusionOk="0">
                  <a:moveTo>
                    <a:pt x="462" y="1"/>
                  </a:moveTo>
                  <a:cubicBezTo>
                    <a:pt x="212" y="1"/>
                    <a:pt x="0" y="212"/>
                    <a:pt x="0" y="462"/>
                  </a:cubicBezTo>
                  <a:cubicBezTo>
                    <a:pt x="0" y="722"/>
                    <a:pt x="212" y="924"/>
                    <a:pt x="462" y="924"/>
                  </a:cubicBezTo>
                  <a:cubicBezTo>
                    <a:pt x="712" y="924"/>
                    <a:pt x="923" y="722"/>
                    <a:pt x="923" y="462"/>
                  </a:cubicBezTo>
                  <a:cubicBezTo>
                    <a:pt x="923" y="212"/>
                    <a:pt x="712" y="1"/>
                    <a:pt x="462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" name="Google Shape;2105;p56"/>
          <p:cNvSpPr/>
          <p:nvPr/>
        </p:nvSpPr>
        <p:spPr>
          <a:xfrm>
            <a:off x="2206252" y="4538318"/>
            <a:ext cx="652101" cy="689805"/>
          </a:xfrm>
          <a:custGeom>
            <a:avLst/>
            <a:gdLst/>
            <a:ahLst/>
            <a:cxnLst/>
            <a:rect l="l" t="t" r="r" b="b"/>
            <a:pathLst>
              <a:path w="6587" h="8719" extrusionOk="0">
                <a:moveTo>
                  <a:pt x="4898" y="0"/>
                </a:moveTo>
                <a:cubicBezTo>
                  <a:pt x="4387" y="0"/>
                  <a:pt x="3805" y="250"/>
                  <a:pt x="3228" y="693"/>
                </a:cubicBezTo>
                <a:cubicBezTo>
                  <a:pt x="3073" y="1387"/>
                  <a:pt x="2929" y="2188"/>
                  <a:pt x="2977" y="2678"/>
                </a:cubicBezTo>
                <a:cubicBezTo>
                  <a:pt x="2690" y="2427"/>
                  <a:pt x="2487" y="1984"/>
                  <a:pt x="2343" y="1542"/>
                </a:cubicBezTo>
                <a:cubicBezTo>
                  <a:pt x="1925" y="2020"/>
                  <a:pt x="1531" y="2594"/>
                  <a:pt x="1196" y="3251"/>
                </a:cubicBezTo>
                <a:cubicBezTo>
                  <a:pt x="1172" y="3299"/>
                  <a:pt x="1148" y="3347"/>
                  <a:pt x="1124" y="3383"/>
                </a:cubicBezTo>
                <a:cubicBezTo>
                  <a:pt x="1160" y="3957"/>
                  <a:pt x="1232" y="4542"/>
                  <a:pt x="1363" y="4901"/>
                </a:cubicBezTo>
                <a:cubicBezTo>
                  <a:pt x="1124" y="4793"/>
                  <a:pt x="909" y="4578"/>
                  <a:pt x="718" y="4327"/>
                </a:cubicBezTo>
                <a:lnTo>
                  <a:pt x="718" y="4327"/>
                </a:lnTo>
                <a:cubicBezTo>
                  <a:pt x="0" y="6276"/>
                  <a:pt x="144" y="8057"/>
                  <a:pt x="1136" y="8571"/>
                </a:cubicBezTo>
                <a:cubicBezTo>
                  <a:pt x="1326" y="8671"/>
                  <a:pt x="1536" y="8718"/>
                  <a:pt x="1760" y="8718"/>
                </a:cubicBezTo>
                <a:cubicBezTo>
                  <a:pt x="2924" y="8718"/>
                  <a:pt x="4450" y="7421"/>
                  <a:pt x="5463" y="5475"/>
                </a:cubicBezTo>
                <a:cubicBezTo>
                  <a:pt x="5463" y="5475"/>
                  <a:pt x="5463" y="5463"/>
                  <a:pt x="5463" y="5463"/>
                </a:cubicBezTo>
                <a:cubicBezTo>
                  <a:pt x="5148" y="5536"/>
                  <a:pt x="4832" y="5583"/>
                  <a:pt x="4539" y="5583"/>
                </a:cubicBezTo>
                <a:cubicBezTo>
                  <a:pt x="4354" y="5583"/>
                  <a:pt x="4178" y="5564"/>
                  <a:pt x="4017" y="5523"/>
                </a:cubicBezTo>
                <a:cubicBezTo>
                  <a:pt x="4650" y="5152"/>
                  <a:pt x="5475" y="4351"/>
                  <a:pt x="6192" y="3562"/>
                </a:cubicBezTo>
                <a:cubicBezTo>
                  <a:pt x="6587" y="1960"/>
                  <a:pt x="6360" y="586"/>
                  <a:pt x="5511" y="143"/>
                </a:cubicBezTo>
                <a:cubicBezTo>
                  <a:pt x="5324" y="46"/>
                  <a:pt x="5118" y="0"/>
                  <a:pt x="4898" y="0"/>
                </a:cubicBezTo>
                <a:close/>
              </a:path>
            </a:pathLst>
          </a:custGeom>
          <a:solidFill>
            <a:srgbClr val="F1C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2107;p56"/>
          <p:cNvSpPr/>
          <p:nvPr/>
        </p:nvSpPr>
        <p:spPr>
          <a:xfrm>
            <a:off x="1866435" y="4532304"/>
            <a:ext cx="645072" cy="904603"/>
          </a:xfrm>
          <a:custGeom>
            <a:avLst/>
            <a:gdLst/>
            <a:ahLst/>
            <a:cxnLst/>
            <a:rect l="l" t="t" r="r" b="b"/>
            <a:pathLst>
              <a:path w="6516" h="11434" extrusionOk="0">
                <a:moveTo>
                  <a:pt x="2356" y="0"/>
                </a:moveTo>
                <a:cubicBezTo>
                  <a:pt x="2272" y="0"/>
                  <a:pt x="2188" y="7"/>
                  <a:pt x="2104" y="21"/>
                </a:cubicBezTo>
                <a:cubicBezTo>
                  <a:pt x="1268" y="164"/>
                  <a:pt x="634" y="1013"/>
                  <a:pt x="299" y="2232"/>
                </a:cubicBezTo>
                <a:cubicBezTo>
                  <a:pt x="646" y="3009"/>
                  <a:pt x="1100" y="3906"/>
                  <a:pt x="1507" y="4348"/>
                </a:cubicBezTo>
                <a:cubicBezTo>
                  <a:pt x="1040" y="4312"/>
                  <a:pt x="515" y="4025"/>
                  <a:pt x="60" y="3691"/>
                </a:cubicBezTo>
                <a:lnTo>
                  <a:pt x="60" y="3691"/>
                </a:lnTo>
                <a:cubicBezTo>
                  <a:pt x="1" y="4480"/>
                  <a:pt x="48" y="5328"/>
                  <a:pt x="192" y="6213"/>
                </a:cubicBezTo>
                <a:cubicBezTo>
                  <a:pt x="204" y="6273"/>
                  <a:pt x="216" y="6332"/>
                  <a:pt x="228" y="6392"/>
                </a:cubicBezTo>
                <a:cubicBezTo>
                  <a:pt x="682" y="6918"/>
                  <a:pt x="1184" y="7432"/>
                  <a:pt x="1578" y="7683"/>
                </a:cubicBezTo>
                <a:cubicBezTo>
                  <a:pt x="1484" y="7701"/>
                  <a:pt x="1384" y="7709"/>
                  <a:pt x="1281" y="7709"/>
                </a:cubicBezTo>
                <a:cubicBezTo>
                  <a:pt x="1043" y="7709"/>
                  <a:pt x="785" y="7666"/>
                  <a:pt x="526" y="7599"/>
                </a:cubicBezTo>
                <a:lnTo>
                  <a:pt x="526" y="7599"/>
                </a:lnTo>
                <a:cubicBezTo>
                  <a:pt x="1221" y="9863"/>
                  <a:pt x="2536" y="11434"/>
                  <a:pt x="3811" y="11434"/>
                </a:cubicBezTo>
                <a:cubicBezTo>
                  <a:pt x="3896" y="11434"/>
                  <a:pt x="3980" y="11427"/>
                  <a:pt x="4065" y="11413"/>
                </a:cubicBezTo>
                <a:cubicBezTo>
                  <a:pt x="5655" y="11138"/>
                  <a:pt x="6515" y="8364"/>
                  <a:pt x="5977" y="5221"/>
                </a:cubicBezTo>
                <a:cubicBezTo>
                  <a:pt x="5977" y="5221"/>
                  <a:pt x="5977" y="5209"/>
                  <a:pt x="5977" y="5209"/>
                </a:cubicBezTo>
                <a:cubicBezTo>
                  <a:pt x="5559" y="5711"/>
                  <a:pt x="5093" y="6129"/>
                  <a:pt x="4603" y="6332"/>
                </a:cubicBezTo>
                <a:cubicBezTo>
                  <a:pt x="4949" y="5519"/>
                  <a:pt x="5152" y="4121"/>
                  <a:pt x="5284" y="2830"/>
                </a:cubicBezTo>
                <a:cubicBezTo>
                  <a:pt x="4541" y="1122"/>
                  <a:pt x="3437" y="0"/>
                  <a:pt x="2356" y="0"/>
                </a:cubicBezTo>
                <a:close/>
              </a:path>
            </a:pathLst>
          </a:custGeom>
          <a:solidFill>
            <a:srgbClr val="343F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Google Shape;2108;p56"/>
          <p:cNvSpPr/>
          <p:nvPr/>
        </p:nvSpPr>
        <p:spPr>
          <a:xfrm>
            <a:off x="2045903" y="6273510"/>
            <a:ext cx="579212" cy="555705"/>
          </a:xfrm>
          <a:custGeom>
            <a:avLst/>
            <a:gdLst/>
            <a:ahLst/>
            <a:cxnLst/>
            <a:rect l="l" t="t" r="r" b="b"/>
            <a:pathLst>
              <a:path w="3755" h="4508" extrusionOk="0">
                <a:moveTo>
                  <a:pt x="1" y="1"/>
                </a:moveTo>
                <a:lnTo>
                  <a:pt x="694" y="4507"/>
                </a:lnTo>
                <a:lnTo>
                  <a:pt x="3192" y="4507"/>
                </a:lnTo>
                <a:lnTo>
                  <a:pt x="3754" y="1"/>
                </a:lnTo>
                <a:close/>
              </a:path>
            </a:pathLst>
          </a:custGeom>
          <a:solidFill>
            <a:srgbClr val="4D6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Google Shape;2109;p56"/>
          <p:cNvSpPr/>
          <p:nvPr/>
        </p:nvSpPr>
        <p:spPr>
          <a:xfrm>
            <a:off x="2217109" y="4555671"/>
            <a:ext cx="236804" cy="1796943"/>
          </a:xfrm>
          <a:custGeom>
            <a:avLst/>
            <a:gdLst/>
            <a:ahLst/>
            <a:cxnLst/>
            <a:rect l="l" t="t" r="r" b="b"/>
            <a:pathLst>
              <a:path w="2392" h="22713" fill="none" extrusionOk="0">
                <a:moveTo>
                  <a:pt x="1435" y="22712"/>
                </a:moveTo>
                <a:cubicBezTo>
                  <a:pt x="1435" y="22712"/>
                  <a:pt x="2391" y="6862"/>
                  <a:pt x="1" y="1"/>
                </a:cubicBezTo>
              </a:path>
            </a:pathLst>
          </a:custGeom>
          <a:noFill/>
          <a:ln w="3875" cap="rnd" cmpd="sng">
            <a:solidFill>
              <a:srgbClr val="4D6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" name="Google Shape;2110;p56"/>
          <p:cNvSpPr/>
          <p:nvPr/>
        </p:nvSpPr>
        <p:spPr>
          <a:xfrm>
            <a:off x="1931632" y="5346570"/>
            <a:ext cx="549241" cy="735692"/>
          </a:xfrm>
          <a:custGeom>
            <a:avLst/>
            <a:gdLst/>
            <a:ahLst/>
            <a:cxnLst/>
            <a:rect l="l" t="t" r="r" b="b"/>
            <a:pathLst>
              <a:path w="5548" h="9299" extrusionOk="0">
                <a:moveTo>
                  <a:pt x="1783" y="0"/>
                </a:moveTo>
                <a:cubicBezTo>
                  <a:pt x="1682" y="0"/>
                  <a:pt x="1582" y="12"/>
                  <a:pt x="1483" y="36"/>
                </a:cubicBezTo>
                <a:cubicBezTo>
                  <a:pt x="801" y="191"/>
                  <a:pt x="335" y="920"/>
                  <a:pt x="120" y="1936"/>
                </a:cubicBezTo>
                <a:cubicBezTo>
                  <a:pt x="455" y="2558"/>
                  <a:pt x="873" y="3263"/>
                  <a:pt x="1232" y="3610"/>
                </a:cubicBezTo>
                <a:cubicBezTo>
                  <a:pt x="849" y="3610"/>
                  <a:pt x="395" y="3395"/>
                  <a:pt x="1" y="3156"/>
                </a:cubicBezTo>
                <a:lnTo>
                  <a:pt x="1" y="3156"/>
                </a:lnTo>
                <a:cubicBezTo>
                  <a:pt x="1" y="3789"/>
                  <a:pt x="84" y="4494"/>
                  <a:pt x="252" y="5212"/>
                </a:cubicBezTo>
                <a:cubicBezTo>
                  <a:pt x="264" y="5259"/>
                  <a:pt x="276" y="5307"/>
                  <a:pt x="287" y="5355"/>
                </a:cubicBezTo>
                <a:cubicBezTo>
                  <a:pt x="694" y="5761"/>
                  <a:pt x="1124" y="6156"/>
                  <a:pt x="1471" y="6347"/>
                </a:cubicBezTo>
                <a:cubicBezTo>
                  <a:pt x="1358" y="6374"/>
                  <a:pt x="1233" y="6386"/>
                  <a:pt x="1101" y="6386"/>
                </a:cubicBezTo>
                <a:cubicBezTo>
                  <a:pt x="940" y="6386"/>
                  <a:pt x="769" y="6368"/>
                  <a:pt x="598" y="6335"/>
                </a:cubicBezTo>
                <a:lnTo>
                  <a:pt x="598" y="6335"/>
                </a:lnTo>
                <a:cubicBezTo>
                  <a:pt x="1274" y="8100"/>
                  <a:pt x="2386" y="9299"/>
                  <a:pt x="3410" y="9299"/>
                </a:cubicBezTo>
                <a:cubicBezTo>
                  <a:pt x="3510" y="9299"/>
                  <a:pt x="3609" y="9287"/>
                  <a:pt x="3706" y="9264"/>
                </a:cubicBezTo>
                <a:cubicBezTo>
                  <a:pt x="4997" y="8953"/>
                  <a:pt x="5547" y="6634"/>
                  <a:pt x="4937" y="4088"/>
                </a:cubicBezTo>
                <a:cubicBezTo>
                  <a:pt x="4937" y="4076"/>
                  <a:pt x="4937" y="4076"/>
                  <a:pt x="4937" y="4076"/>
                </a:cubicBezTo>
                <a:cubicBezTo>
                  <a:pt x="4615" y="4506"/>
                  <a:pt x="4256" y="4877"/>
                  <a:pt x="3874" y="5080"/>
                </a:cubicBezTo>
                <a:cubicBezTo>
                  <a:pt x="4113" y="4387"/>
                  <a:pt x="4208" y="3227"/>
                  <a:pt x="4232" y="2163"/>
                </a:cubicBezTo>
                <a:cubicBezTo>
                  <a:pt x="3569" y="847"/>
                  <a:pt x="2647" y="0"/>
                  <a:pt x="1783" y="0"/>
                </a:cubicBezTo>
                <a:close/>
              </a:path>
            </a:pathLst>
          </a:custGeom>
          <a:solidFill>
            <a:srgbClr val="F1C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0" name="Google Shape;2114;p56"/>
          <p:cNvSpPr/>
          <p:nvPr/>
        </p:nvSpPr>
        <p:spPr>
          <a:xfrm>
            <a:off x="2129280" y="5085026"/>
            <a:ext cx="243833" cy="235527"/>
          </a:xfrm>
          <a:custGeom>
            <a:avLst/>
            <a:gdLst/>
            <a:ahLst/>
            <a:cxnLst/>
            <a:rect l="l" t="t" r="r" b="b"/>
            <a:pathLst>
              <a:path w="2463" h="2977" fill="none" extrusionOk="0">
                <a:moveTo>
                  <a:pt x="0" y="0"/>
                </a:moveTo>
                <a:cubicBezTo>
                  <a:pt x="0" y="0"/>
                  <a:pt x="1877" y="1351"/>
                  <a:pt x="2463" y="2977"/>
                </a:cubicBezTo>
              </a:path>
            </a:pathLst>
          </a:custGeom>
          <a:noFill/>
          <a:ln w="3875" cap="rnd" cmpd="sng">
            <a:solidFill>
              <a:srgbClr val="4D6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1" name="Google Shape;669;p37"/>
          <p:cNvGrpSpPr/>
          <p:nvPr/>
        </p:nvGrpSpPr>
        <p:grpSpPr>
          <a:xfrm>
            <a:off x="9379737" y="217200"/>
            <a:ext cx="1181292" cy="1093272"/>
            <a:chOff x="3420379" y="4286557"/>
            <a:chExt cx="368939" cy="342283"/>
          </a:xfrm>
        </p:grpSpPr>
        <p:sp>
          <p:nvSpPr>
            <p:cNvPr id="42" name="Google Shape;670;p37"/>
            <p:cNvSpPr/>
            <p:nvPr/>
          </p:nvSpPr>
          <p:spPr>
            <a:xfrm>
              <a:off x="3420379" y="4364589"/>
              <a:ext cx="368939" cy="186011"/>
            </a:xfrm>
            <a:custGeom>
              <a:avLst/>
              <a:gdLst/>
              <a:ahLst/>
              <a:cxnLst/>
              <a:rect l="l" t="t" r="r" b="b"/>
              <a:pathLst>
                <a:path w="14118" h="7118" extrusionOk="0">
                  <a:moveTo>
                    <a:pt x="6736" y="0"/>
                  </a:moveTo>
                  <a:cubicBezTo>
                    <a:pt x="3255" y="0"/>
                    <a:pt x="885" y="2333"/>
                    <a:pt x="145" y="3168"/>
                  </a:cubicBezTo>
                  <a:cubicBezTo>
                    <a:pt x="1" y="3332"/>
                    <a:pt x="10" y="3572"/>
                    <a:pt x="155" y="3726"/>
                  </a:cubicBezTo>
                  <a:cubicBezTo>
                    <a:pt x="2641" y="6265"/>
                    <a:pt x="5001" y="7118"/>
                    <a:pt x="7047" y="7118"/>
                  </a:cubicBezTo>
                  <a:cubicBezTo>
                    <a:pt x="7256" y="7118"/>
                    <a:pt x="7462" y="7109"/>
                    <a:pt x="7665" y="7092"/>
                  </a:cubicBezTo>
                  <a:cubicBezTo>
                    <a:pt x="10838" y="6832"/>
                    <a:pt x="13184" y="4611"/>
                    <a:pt x="13954" y="3774"/>
                  </a:cubicBezTo>
                  <a:cubicBezTo>
                    <a:pt x="14117" y="3611"/>
                    <a:pt x="14107" y="3341"/>
                    <a:pt x="13925" y="3188"/>
                  </a:cubicBezTo>
                  <a:cubicBezTo>
                    <a:pt x="11703" y="1226"/>
                    <a:pt x="9665" y="332"/>
                    <a:pt x="7867" y="82"/>
                  </a:cubicBezTo>
                  <a:cubicBezTo>
                    <a:pt x="7478" y="26"/>
                    <a:pt x="7101" y="0"/>
                    <a:pt x="673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3" name="Google Shape;671;p37"/>
            <p:cNvSpPr/>
            <p:nvPr/>
          </p:nvSpPr>
          <p:spPr>
            <a:xfrm>
              <a:off x="3465379" y="4366706"/>
              <a:ext cx="323938" cy="183215"/>
            </a:xfrm>
            <a:custGeom>
              <a:avLst/>
              <a:gdLst/>
              <a:ahLst/>
              <a:cxnLst/>
              <a:rect l="l" t="t" r="r" b="b"/>
              <a:pathLst>
                <a:path w="12396" h="7011" extrusionOk="0">
                  <a:moveTo>
                    <a:pt x="6145" y="1"/>
                  </a:moveTo>
                  <a:cubicBezTo>
                    <a:pt x="2981" y="251"/>
                    <a:pt x="837" y="2366"/>
                    <a:pt x="135" y="3145"/>
                  </a:cubicBezTo>
                  <a:cubicBezTo>
                    <a:pt x="0" y="3309"/>
                    <a:pt x="0" y="3549"/>
                    <a:pt x="154" y="3712"/>
                  </a:cubicBezTo>
                  <a:cubicBezTo>
                    <a:pt x="2202" y="5799"/>
                    <a:pt x="4173" y="6741"/>
                    <a:pt x="5943" y="7011"/>
                  </a:cubicBezTo>
                  <a:cubicBezTo>
                    <a:pt x="9116" y="6751"/>
                    <a:pt x="11462" y="4530"/>
                    <a:pt x="12232" y="3693"/>
                  </a:cubicBezTo>
                  <a:cubicBezTo>
                    <a:pt x="12395" y="3530"/>
                    <a:pt x="12385" y="3260"/>
                    <a:pt x="12212" y="3107"/>
                  </a:cubicBezTo>
                  <a:cubicBezTo>
                    <a:pt x="9981" y="1145"/>
                    <a:pt x="7943" y="260"/>
                    <a:pt x="614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4" name="Google Shape;672;p37"/>
            <p:cNvSpPr/>
            <p:nvPr/>
          </p:nvSpPr>
          <p:spPr>
            <a:xfrm>
              <a:off x="3497522" y="4366497"/>
              <a:ext cx="207597" cy="182144"/>
            </a:xfrm>
            <a:custGeom>
              <a:avLst/>
              <a:gdLst/>
              <a:ahLst/>
              <a:cxnLst/>
              <a:rect l="l" t="t" r="r" b="b"/>
              <a:pathLst>
                <a:path w="7944" h="6970" extrusionOk="0">
                  <a:moveTo>
                    <a:pt x="4113" y="1"/>
                  </a:moveTo>
                  <a:cubicBezTo>
                    <a:pt x="3808" y="1"/>
                    <a:pt x="3499" y="41"/>
                    <a:pt x="3193" y="124"/>
                  </a:cubicBezTo>
                  <a:cubicBezTo>
                    <a:pt x="3078" y="153"/>
                    <a:pt x="2972" y="191"/>
                    <a:pt x="2866" y="230"/>
                  </a:cubicBezTo>
                  <a:cubicBezTo>
                    <a:pt x="828" y="1009"/>
                    <a:pt x="1" y="3451"/>
                    <a:pt x="1145" y="5307"/>
                  </a:cubicBezTo>
                  <a:cubicBezTo>
                    <a:pt x="1812" y="6395"/>
                    <a:pt x="2957" y="6969"/>
                    <a:pt x="4116" y="6969"/>
                  </a:cubicBezTo>
                  <a:cubicBezTo>
                    <a:pt x="4944" y="6969"/>
                    <a:pt x="5780" y="6676"/>
                    <a:pt x="6453" y="6067"/>
                  </a:cubicBezTo>
                  <a:cubicBezTo>
                    <a:pt x="7646" y="4980"/>
                    <a:pt x="7944" y="3220"/>
                    <a:pt x="7165" y="1807"/>
                  </a:cubicBezTo>
                  <a:cubicBezTo>
                    <a:pt x="6539" y="671"/>
                    <a:pt x="5361" y="1"/>
                    <a:pt x="41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5" name="Google Shape;673;p37"/>
            <p:cNvSpPr/>
            <p:nvPr/>
          </p:nvSpPr>
          <p:spPr>
            <a:xfrm>
              <a:off x="3533455" y="4366497"/>
              <a:ext cx="171664" cy="164504"/>
            </a:xfrm>
            <a:custGeom>
              <a:avLst/>
              <a:gdLst/>
              <a:ahLst/>
              <a:cxnLst/>
              <a:rect l="l" t="t" r="r" b="b"/>
              <a:pathLst>
                <a:path w="6569" h="6295" extrusionOk="0">
                  <a:moveTo>
                    <a:pt x="2738" y="1"/>
                  </a:moveTo>
                  <a:cubicBezTo>
                    <a:pt x="2433" y="1"/>
                    <a:pt x="2124" y="41"/>
                    <a:pt x="1818" y="124"/>
                  </a:cubicBezTo>
                  <a:cubicBezTo>
                    <a:pt x="1703" y="153"/>
                    <a:pt x="1597" y="191"/>
                    <a:pt x="1491" y="230"/>
                  </a:cubicBezTo>
                  <a:cubicBezTo>
                    <a:pt x="299" y="1316"/>
                    <a:pt x="1" y="3076"/>
                    <a:pt x="780" y="4480"/>
                  </a:cubicBezTo>
                  <a:cubicBezTo>
                    <a:pt x="1399" y="5618"/>
                    <a:pt x="2585" y="6295"/>
                    <a:pt x="3837" y="6295"/>
                  </a:cubicBezTo>
                  <a:cubicBezTo>
                    <a:pt x="4140" y="6295"/>
                    <a:pt x="4447" y="6255"/>
                    <a:pt x="4751" y="6172"/>
                  </a:cubicBezTo>
                  <a:cubicBezTo>
                    <a:pt x="4857" y="6144"/>
                    <a:pt x="4972" y="6105"/>
                    <a:pt x="5078" y="6067"/>
                  </a:cubicBezTo>
                  <a:cubicBezTo>
                    <a:pt x="6271" y="4980"/>
                    <a:pt x="6569" y="3220"/>
                    <a:pt x="5790" y="1807"/>
                  </a:cubicBezTo>
                  <a:cubicBezTo>
                    <a:pt x="5164" y="671"/>
                    <a:pt x="3986" y="1"/>
                    <a:pt x="27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6" name="Google Shape;674;p37"/>
            <p:cNvSpPr/>
            <p:nvPr/>
          </p:nvSpPr>
          <p:spPr>
            <a:xfrm>
              <a:off x="3571922" y="4428483"/>
              <a:ext cx="64338" cy="58328"/>
            </a:xfrm>
            <a:custGeom>
              <a:avLst/>
              <a:gdLst/>
              <a:ahLst/>
              <a:cxnLst/>
              <a:rect l="l" t="t" r="r" b="b"/>
              <a:pathLst>
                <a:path w="2462" h="2232" extrusionOk="0">
                  <a:moveTo>
                    <a:pt x="1247" y="0"/>
                  </a:moveTo>
                  <a:cubicBezTo>
                    <a:pt x="826" y="0"/>
                    <a:pt x="428" y="242"/>
                    <a:pt x="241" y="646"/>
                  </a:cubicBezTo>
                  <a:cubicBezTo>
                    <a:pt x="0" y="1166"/>
                    <a:pt x="193" y="1781"/>
                    <a:pt x="673" y="2070"/>
                  </a:cubicBezTo>
                  <a:cubicBezTo>
                    <a:pt x="854" y="2179"/>
                    <a:pt x="1053" y="2232"/>
                    <a:pt x="1251" y="2232"/>
                  </a:cubicBezTo>
                  <a:cubicBezTo>
                    <a:pt x="1591" y="2232"/>
                    <a:pt x="1926" y="2077"/>
                    <a:pt x="2145" y="1791"/>
                  </a:cubicBezTo>
                  <a:cubicBezTo>
                    <a:pt x="2241" y="1666"/>
                    <a:pt x="2308" y="1512"/>
                    <a:pt x="2347" y="1358"/>
                  </a:cubicBezTo>
                  <a:cubicBezTo>
                    <a:pt x="2462" y="800"/>
                    <a:pt x="2145" y="243"/>
                    <a:pt x="1606" y="60"/>
                  </a:cubicBezTo>
                  <a:cubicBezTo>
                    <a:pt x="1487" y="20"/>
                    <a:pt x="1367" y="0"/>
                    <a:pt x="124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7" name="Google Shape;675;p37"/>
            <p:cNvSpPr/>
            <p:nvPr/>
          </p:nvSpPr>
          <p:spPr>
            <a:xfrm>
              <a:off x="3627688" y="4396105"/>
              <a:ext cx="32718" cy="32692"/>
            </a:xfrm>
            <a:custGeom>
              <a:avLst/>
              <a:gdLst/>
              <a:ahLst/>
              <a:cxnLst/>
              <a:rect l="l" t="t" r="r" b="b"/>
              <a:pathLst>
                <a:path w="1252" h="1251" extrusionOk="0">
                  <a:moveTo>
                    <a:pt x="626" y="1"/>
                  </a:moveTo>
                  <a:cubicBezTo>
                    <a:pt x="280" y="1"/>
                    <a:pt x="1" y="280"/>
                    <a:pt x="1" y="626"/>
                  </a:cubicBezTo>
                  <a:cubicBezTo>
                    <a:pt x="1" y="972"/>
                    <a:pt x="280" y="1251"/>
                    <a:pt x="626" y="1251"/>
                  </a:cubicBezTo>
                  <a:cubicBezTo>
                    <a:pt x="972" y="1251"/>
                    <a:pt x="1251" y="972"/>
                    <a:pt x="1251" y="626"/>
                  </a:cubicBezTo>
                  <a:cubicBezTo>
                    <a:pt x="1251" y="280"/>
                    <a:pt x="972" y="1"/>
                    <a:pt x="62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8" name="Google Shape;676;p37"/>
            <p:cNvSpPr/>
            <p:nvPr/>
          </p:nvSpPr>
          <p:spPr>
            <a:xfrm>
              <a:off x="3598812" y="4286557"/>
              <a:ext cx="11838" cy="48763"/>
            </a:xfrm>
            <a:custGeom>
              <a:avLst/>
              <a:gdLst/>
              <a:ahLst/>
              <a:cxnLst/>
              <a:rect l="l" t="t" r="r" b="b"/>
              <a:pathLst>
                <a:path w="453" h="1866" extrusionOk="0">
                  <a:moveTo>
                    <a:pt x="221" y="0"/>
                  </a:moveTo>
                  <a:cubicBezTo>
                    <a:pt x="106" y="0"/>
                    <a:pt x="10" y="96"/>
                    <a:pt x="10" y="212"/>
                  </a:cubicBezTo>
                  <a:lnTo>
                    <a:pt x="10" y="1635"/>
                  </a:lnTo>
                  <a:cubicBezTo>
                    <a:pt x="0" y="1789"/>
                    <a:pt x="113" y="1866"/>
                    <a:pt x="226" y="1866"/>
                  </a:cubicBezTo>
                  <a:cubicBezTo>
                    <a:pt x="339" y="1866"/>
                    <a:pt x="452" y="1789"/>
                    <a:pt x="442" y="1635"/>
                  </a:cubicBezTo>
                  <a:lnTo>
                    <a:pt x="442" y="212"/>
                  </a:lnTo>
                  <a:cubicBezTo>
                    <a:pt x="442" y="96"/>
                    <a:pt x="346" y="0"/>
                    <a:pt x="2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49" name="Google Shape;677;p37"/>
            <p:cNvSpPr/>
            <p:nvPr/>
          </p:nvSpPr>
          <p:spPr>
            <a:xfrm>
              <a:off x="3511817" y="4300982"/>
              <a:ext cx="27073" cy="46673"/>
            </a:xfrm>
            <a:custGeom>
              <a:avLst/>
              <a:gdLst/>
              <a:ahLst/>
              <a:cxnLst/>
              <a:rect l="l" t="t" r="r" b="b"/>
              <a:pathLst>
                <a:path w="1036" h="1786" extrusionOk="0">
                  <a:moveTo>
                    <a:pt x="283" y="1"/>
                  </a:moveTo>
                  <a:cubicBezTo>
                    <a:pt x="144" y="1"/>
                    <a:pt x="1" y="130"/>
                    <a:pt x="79" y="304"/>
                  </a:cubicBezTo>
                  <a:lnTo>
                    <a:pt x="560" y="1631"/>
                  </a:lnTo>
                  <a:cubicBezTo>
                    <a:pt x="592" y="1740"/>
                    <a:pt x="674" y="1786"/>
                    <a:pt x="757" y="1786"/>
                  </a:cubicBezTo>
                  <a:cubicBezTo>
                    <a:pt x="895" y="1786"/>
                    <a:pt x="1035" y="1660"/>
                    <a:pt x="964" y="1487"/>
                  </a:cubicBezTo>
                  <a:lnTo>
                    <a:pt x="483" y="160"/>
                  </a:lnTo>
                  <a:cubicBezTo>
                    <a:pt x="450" y="48"/>
                    <a:pt x="367" y="1"/>
                    <a:pt x="2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0" name="Google Shape;678;p37"/>
            <p:cNvSpPr/>
            <p:nvPr/>
          </p:nvSpPr>
          <p:spPr>
            <a:xfrm>
              <a:off x="3431590" y="4338665"/>
              <a:ext cx="39721" cy="39852"/>
            </a:xfrm>
            <a:custGeom>
              <a:avLst/>
              <a:gdLst/>
              <a:ahLst/>
              <a:cxnLst/>
              <a:rect l="l" t="t" r="r" b="b"/>
              <a:pathLst>
                <a:path w="1520" h="1525" extrusionOk="0">
                  <a:moveTo>
                    <a:pt x="302" y="1"/>
                  </a:moveTo>
                  <a:cubicBezTo>
                    <a:pt x="144" y="1"/>
                    <a:pt x="0" y="187"/>
                    <a:pt x="129" y="352"/>
                  </a:cubicBezTo>
                  <a:lnTo>
                    <a:pt x="1043" y="1439"/>
                  </a:lnTo>
                  <a:cubicBezTo>
                    <a:pt x="1091" y="1499"/>
                    <a:pt x="1149" y="1524"/>
                    <a:pt x="1207" y="1524"/>
                  </a:cubicBezTo>
                  <a:cubicBezTo>
                    <a:pt x="1369" y="1524"/>
                    <a:pt x="1519" y="1324"/>
                    <a:pt x="1370" y="1160"/>
                  </a:cubicBezTo>
                  <a:lnTo>
                    <a:pt x="456" y="74"/>
                  </a:lnTo>
                  <a:cubicBezTo>
                    <a:pt x="410" y="22"/>
                    <a:pt x="355" y="1"/>
                    <a:pt x="30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1" name="Google Shape;679;p37"/>
            <p:cNvSpPr/>
            <p:nvPr/>
          </p:nvSpPr>
          <p:spPr>
            <a:xfrm>
              <a:off x="3738281" y="4341514"/>
              <a:ext cx="38153" cy="39800"/>
            </a:xfrm>
            <a:custGeom>
              <a:avLst/>
              <a:gdLst/>
              <a:ahLst/>
              <a:cxnLst/>
              <a:rect l="l" t="t" r="r" b="b"/>
              <a:pathLst>
                <a:path w="1460" h="1523" extrusionOk="0">
                  <a:moveTo>
                    <a:pt x="1146" y="0"/>
                  </a:moveTo>
                  <a:cubicBezTo>
                    <a:pt x="1088" y="0"/>
                    <a:pt x="1029" y="26"/>
                    <a:pt x="981" y="90"/>
                  </a:cubicBezTo>
                  <a:lnTo>
                    <a:pt x="77" y="1167"/>
                  </a:lnTo>
                  <a:cubicBezTo>
                    <a:pt x="0" y="1263"/>
                    <a:pt x="10" y="1397"/>
                    <a:pt x="106" y="1474"/>
                  </a:cubicBezTo>
                  <a:cubicBezTo>
                    <a:pt x="143" y="1507"/>
                    <a:pt x="189" y="1522"/>
                    <a:pt x="235" y="1522"/>
                  </a:cubicBezTo>
                  <a:cubicBezTo>
                    <a:pt x="297" y="1522"/>
                    <a:pt x="360" y="1495"/>
                    <a:pt x="404" y="1445"/>
                  </a:cubicBezTo>
                  <a:lnTo>
                    <a:pt x="1317" y="368"/>
                  </a:lnTo>
                  <a:cubicBezTo>
                    <a:pt x="1459" y="205"/>
                    <a:pt x="1308" y="0"/>
                    <a:pt x="11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2" name="Google Shape;680;p37"/>
            <p:cNvSpPr/>
            <p:nvPr/>
          </p:nvSpPr>
          <p:spPr>
            <a:xfrm>
              <a:off x="3670389" y="4301819"/>
              <a:ext cx="26185" cy="46333"/>
            </a:xfrm>
            <a:custGeom>
              <a:avLst/>
              <a:gdLst/>
              <a:ahLst/>
              <a:cxnLst/>
              <a:rect l="l" t="t" r="r" b="b"/>
              <a:pathLst>
                <a:path w="1002" h="1773" extrusionOk="0">
                  <a:moveTo>
                    <a:pt x="761" y="0"/>
                  </a:moveTo>
                  <a:cubicBezTo>
                    <a:pt x="674" y="0"/>
                    <a:pt x="590" y="56"/>
                    <a:pt x="559" y="147"/>
                  </a:cubicBezTo>
                  <a:lnTo>
                    <a:pt x="79" y="1474"/>
                  </a:lnTo>
                  <a:cubicBezTo>
                    <a:pt x="1" y="1648"/>
                    <a:pt x="143" y="1773"/>
                    <a:pt x="282" y="1773"/>
                  </a:cubicBezTo>
                  <a:cubicBezTo>
                    <a:pt x="367" y="1773"/>
                    <a:pt x="450" y="1727"/>
                    <a:pt x="482" y="1618"/>
                  </a:cubicBezTo>
                  <a:lnTo>
                    <a:pt x="963" y="291"/>
                  </a:lnTo>
                  <a:cubicBezTo>
                    <a:pt x="1002" y="176"/>
                    <a:pt x="944" y="51"/>
                    <a:pt x="829" y="12"/>
                  </a:cubicBezTo>
                  <a:cubicBezTo>
                    <a:pt x="807" y="4"/>
                    <a:pt x="784" y="0"/>
                    <a:pt x="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3" name="Google Shape;681;p37"/>
            <p:cNvSpPr/>
            <p:nvPr/>
          </p:nvSpPr>
          <p:spPr>
            <a:xfrm>
              <a:off x="3597296" y="4581071"/>
              <a:ext cx="11342" cy="47770"/>
            </a:xfrm>
            <a:custGeom>
              <a:avLst/>
              <a:gdLst/>
              <a:ahLst/>
              <a:cxnLst/>
              <a:rect l="l" t="t" r="r" b="b"/>
              <a:pathLst>
                <a:path w="434" h="1828" extrusionOk="0">
                  <a:moveTo>
                    <a:pt x="212" y="0"/>
                  </a:moveTo>
                  <a:cubicBezTo>
                    <a:pt x="97" y="0"/>
                    <a:pt x="0" y="96"/>
                    <a:pt x="0" y="212"/>
                  </a:cubicBezTo>
                  <a:lnTo>
                    <a:pt x="0" y="1625"/>
                  </a:lnTo>
                  <a:cubicBezTo>
                    <a:pt x="10" y="1760"/>
                    <a:pt x="111" y="1827"/>
                    <a:pt x="213" y="1827"/>
                  </a:cubicBezTo>
                  <a:cubicBezTo>
                    <a:pt x="315" y="1827"/>
                    <a:pt x="419" y="1760"/>
                    <a:pt x="433" y="1625"/>
                  </a:cubicBezTo>
                  <a:lnTo>
                    <a:pt x="433" y="212"/>
                  </a:lnTo>
                  <a:cubicBezTo>
                    <a:pt x="433" y="96"/>
                    <a:pt x="337" y="0"/>
                    <a:pt x="2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4" name="Google Shape;682;p37"/>
            <p:cNvSpPr/>
            <p:nvPr/>
          </p:nvSpPr>
          <p:spPr>
            <a:xfrm>
              <a:off x="3669161" y="4568553"/>
              <a:ext cx="26315" cy="46150"/>
            </a:xfrm>
            <a:custGeom>
              <a:avLst/>
              <a:gdLst/>
              <a:ahLst/>
              <a:cxnLst/>
              <a:rect l="l" t="t" r="r" b="b"/>
              <a:pathLst>
                <a:path w="1007" h="1766" extrusionOk="0">
                  <a:moveTo>
                    <a:pt x="260" y="0"/>
                  </a:moveTo>
                  <a:cubicBezTo>
                    <a:pt x="130" y="0"/>
                    <a:pt x="0" y="114"/>
                    <a:pt x="49" y="277"/>
                  </a:cubicBezTo>
                  <a:lnTo>
                    <a:pt x="529" y="1614"/>
                  </a:lnTo>
                  <a:cubicBezTo>
                    <a:pt x="562" y="1721"/>
                    <a:pt x="641" y="1765"/>
                    <a:pt x="723" y="1765"/>
                  </a:cubicBezTo>
                  <a:cubicBezTo>
                    <a:pt x="861" y="1765"/>
                    <a:pt x="1006" y="1636"/>
                    <a:pt x="933" y="1460"/>
                  </a:cubicBezTo>
                  <a:lnTo>
                    <a:pt x="453" y="133"/>
                  </a:lnTo>
                  <a:cubicBezTo>
                    <a:pt x="413" y="40"/>
                    <a:pt x="337" y="0"/>
                    <a:pt x="26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5" name="Google Shape;683;p37"/>
            <p:cNvSpPr/>
            <p:nvPr/>
          </p:nvSpPr>
          <p:spPr>
            <a:xfrm>
              <a:off x="3736922" y="4537586"/>
              <a:ext cx="39512" cy="39695"/>
            </a:xfrm>
            <a:custGeom>
              <a:avLst/>
              <a:gdLst/>
              <a:ahLst/>
              <a:cxnLst/>
              <a:rect l="l" t="t" r="r" b="b"/>
              <a:pathLst>
                <a:path w="1512" h="1519" extrusionOk="0">
                  <a:moveTo>
                    <a:pt x="299" y="0"/>
                  </a:moveTo>
                  <a:cubicBezTo>
                    <a:pt x="142" y="0"/>
                    <a:pt x="0" y="189"/>
                    <a:pt x="129" y="347"/>
                  </a:cubicBezTo>
                  <a:lnTo>
                    <a:pt x="1033" y="1433"/>
                  </a:lnTo>
                  <a:cubicBezTo>
                    <a:pt x="1080" y="1493"/>
                    <a:pt x="1139" y="1518"/>
                    <a:pt x="1197" y="1518"/>
                  </a:cubicBezTo>
                  <a:cubicBezTo>
                    <a:pt x="1359" y="1518"/>
                    <a:pt x="1512" y="1318"/>
                    <a:pt x="1369" y="1154"/>
                  </a:cubicBezTo>
                  <a:lnTo>
                    <a:pt x="456" y="77"/>
                  </a:lnTo>
                  <a:cubicBezTo>
                    <a:pt x="409" y="23"/>
                    <a:pt x="353" y="0"/>
                    <a:pt x="2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6" name="Google Shape;684;p37"/>
            <p:cNvSpPr/>
            <p:nvPr/>
          </p:nvSpPr>
          <p:spPr>
            <a:xfrm>
              <a:off x="3431068" y="4534476"/>
              <a:ext cx="38336" cy="39774"/>
            </a:xfrm>
            <a:custGeom>
              <a:avLst/>
              <a:gdLst/>
              <a:ahLst/>
              <a:cxnLst/>
              <a:rect l="l" t="t" r="r" b="b"/>
              <a:pathLst>
                <a:path w="1467" h="1522" extrusionOk="0">
                  <a:moveTo>
                    <a:pt x="1223" y="0"/>
                  </a:moveTo>
                  <a:cubicBezTo>
                    <a:pt x="1164" y="0"/>
                    <a:pt x="1105" y="24"/>
                    <a:pt x="1063" y="71"/>
                  </a:cubicBezTo>
                  <a:lnTo>
                    <a:pt x="149" y="1158"/>
                  </a:lnTo>
                  <a:cubicBezTo>
                    <a:pt x="0" y="1322"/>
                    <a:pt x="151" y="1522"/>
                    <a:pt x="313" y="1522"/>
                  </a:cubicBezTo>
                  <a:cubicBezTo>
                    <a:pt x="370" y="1522"/>
                    <a:pt x="429" y="1497"/>
                    <a:pt x="476" y="1437"/>
                  </a:cubicBezTo>
                  <a:lnTo>
                    <a:pt x="1390" y="350"/>
                  </a:lnTo>
                  <a:cubicBezTo>
                    <a:pt x="1467" y="264"/>
                    <a:pt x="1457" y="129"/>
                    <a:pt x="1361" y="52"/>
                  </a:cubicBezTo>
                  <a:cubicBezTo>
                    <a:pt x="1322" y="17"/>
                    <a:pt x="1272" y="0"/>
                    <a:pt x="122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57" name="Google Shape;685;p37"/>
            <p:cNvSpPr/>
            <p:nvPr/>
          </p:nvSpPr>
          <p:spPr>
            <a:xfrm>
              <a:off x="3510223" y="4567926"/>
              <a:ext cx="26289" cy="46359"/>
            </a:xfrm>
            <a:custGeom>
              <a:avLst/>
              <a:gdLst/>
              <a:ahLst/>
              <a:cxnLst/>
              <a:rect l="l" t="t" r="r" b="b"/>
              <a:pathLst>
                <a:path w="1006" h="1774" extrusionOk="0">
                  <a:moveTo>
                    <a:pt x="760" y="1"/>
                  </a:moveTo>
                  <a:cubicBezTo>
                    <a:pt x="671" y="1"/>
                    <a:pt x="591" y="54"/>
                    <a:pt x="553" y="138"/>
                  </a:cubicBezTo>
                  <a:lnTo>
                    <a:pt x="73" y="1474"/>
                  </a:lnTo>
                  <a:cubicBezTo>
                    <a:pt x="1" y="1648"/>
                    <a:pt x="142" y="1773"/>
                    <a:pt x="279" y="1773"/>
                  </a:cubicBezTo>
                  <a:cubicBezTo>
                    <a:pt x="362" y="1773"/>
                    <a:pt x="444" y="1727"/>
                    <a:pt x="476" y="1619"/>
                  </a:cubicBezTo>
                  <a:lnTo>
                    <a:pt x="957" y="292"/>
                  </a:lnTo>
                  <a:cubicBezTo>
                    <a:pt x="1005" y="176"/>
                    <a:pt x="948" y="51"/>
                    <a:pt x="832" y="13"/>
                  </a:cubicBezTo>
                  <a:cubicBezTo>
                    <a:pt x="808" y="5"/>
                    <a:pt x="784" y="1"/>
                    <a:pt x="7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 spc="67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4624772" y="5604465"/>
            <a:ext cx="3602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cs typeface="B Mitra" panose="00000400000000000000" pitchFamily="2" charset="-78"/>
              </a:rPr>
              <a:t>زهرا آدمی /پایه چهارم</a:t>
            </a:r>
            <a:endParaRPr lang="fa-IR" sz="2400" b="1" dirty="0">
              <a:cs typeface="B Mitra" panose="00000400000000000000" pitchFamily="2" charset="-78"/>
            </a:endParaRPr>
          </a:p>
        </p:txBody>
      </p:sp>
      <p:pic>
        <p:nvPicPr>
          <p:cNvPr id="59" name="ضبط۲۰۲۰-۱۱-۱۵ ۱۱-۴۶-۵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3307" y="2358085"/>
            <a:ext cx="972560" cy="9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5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0">
        <p15:prstTrans prst="peelOff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7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6"/>
          <p:cNvSpPr/>
          <p:nvPr/>
        </p:nvSpPr>
        <p:spPr>
          <a:xfrm>
            <a:off x="4246001" y="5716604"/>
            <a:ext cx="129" cy="1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000000"/>
          </a:solidFill>
          <a:ln w="11925" cap="flat" cmpd="sng">
            <a:solidFill>
              <a:srgbClr val="B8D47F"/>
            </a:solidFill>
            <a:prstDash val="solid"/>
            <a:miter lim="19892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61" name="Google Shape;561;p36"/>
          <p:cNvSpPr/>
          <p:nvPr/>
        </p:nvSpPr>
        <p:spPr>
          <a:xfrm>
            <a:off x="5043565" y="5775835"/>
            <a:ext cx="82511" cy="28323"/>
          </a:xfrm>
          <a:custGeom>
            <a:avLst/>
            <a:gdLst/>
            <a:ahLst/>
            <a:cxnLst/>
            <a:rect l="l" t="t" r="r" b="b"/>
            <a:pathLst>
              <a:path w="638" h="219" extrusionOk="0">
                <a:moveTo>
                  <a:pt x="637" y="0"/>
                </a:moveTo>
                <a:lnTo>
                  <a:pt x="1" y="219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3" name="Google Shape;563;p36"/>
          <p:cNvGrpSpPr/>
          <p:nvPr/>
        </p:nvGrpSpPr>
        <p:grpSpPr>
          <a:xfrm flipH="1">
            <a:off x="1666" y="4866103"/>
            <a:ext cx="1941665" cy="1819464"/>
            <a:chOff x="5079875" y="3508200"/>
            <a:chExt cx="1456249" cy="1364598"/>
          </a:xfrm>
        </p:grpSpPr>
        <p:sp>
          <p:nvSpPr>
            <p:cNvPr id="564" name="Google Shape;564;p36"/>
            <p:cNvSpPr/>
            <p:nvPr/>
          </p:nvSpPr>
          <p:spPr>
            <a:xfrm>
              <a:off x="5255674" y="3685920"/>
              <a:ext cx="265716" cy="657452"/>
            </a:xfrm>
            <a:custGeom>
              <a:avLst/>
              <a:gdLst/>
              <a:ahLst/>
              <a:cxnLst/>
              <a:rect l="l" t="t" r="r" b="b"/>
              <a:pathLst>
                <a:path w="2766" h="6844" extrusionOk="0">
                  <a:moveTo>
                    <a:pt x="2765" y="1"/>
                  </a:moveTo>
                  <a:cubicBezTo>
                    <a:pt x="0" y="3184"/>
                    <a:pt x="557" y="5829"/>
                    <a:pt x="1054" y="6844"/>
                  </a:cubicBezTo>
                  <a:cubicBezTo>
                    <a:pt x="736" y="6764"/>
                    <a:pt x="239" y="4775"/>
                    <a:pt x="756" y="3104"/>
                  </a:cubicBezTo>
                  <a:cubicBezTo>
                    <a:pt x="1074" y="2149"/>
                    <a:pt x="2248" y="180"/>
                    <a:pt x="2765" y="1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5548000" y="3554119"/>
              <a:ext cx="162542" cy="133815"/>
            </a:xfrm>
            <a:custGeom>
              <a:avLst/>
              <a:gdLst/>
              <a:ahLst/>
              <a:cxnLst/>
              <a:rect l="l" t="t" r="r" b="b"/>
              <a:pathLst>
                <a:path w="1692" h="1393" extrusionOk="0">
                  <a:moveTo>
                    <a:pt x="21" y="1214"/>
                  </a:moveTo>
                  <a:cubicBezTo>
                    <a:pt x="1" y="836"/>
                    <a:pt x="200" y="119"/>
                    <a:pt x="1692" y="0"/>
                  </a:cubicBezTo>
                  <a:cubicBezTo>
                    <a:pt x="1135" y="1393"/>
                    <a:pt x="379" y="1373"/>
                    <a:pt x="21" y="1214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5383632" y="3508200"/>
              <a:ext cx="151110" cy="196928"/>
            </a:xfrm>
            <a:custGeom>
              <a:avLst/>
              <a:gdLst/>
              <a:ahLst/>
              <a:cxnLst/>
              <a:rect l="l" t="t" r="r" b="b"/>
              <a:pathLst>
                <a:path w="1573" h="2050" extrusionOk="0">
                  <a:moveTo>
                    <a:pt x="836" y="2050"/>
                  </a:moveTo>
                  <a:cubicBezTo>
                    <a:pt x="478" y="1871"/>
                    <a:pt x="1" y="1314"/>
                    <a:pt x="737" y="1"/>
                  </a:cubicBezTo>
                  <a:cubicBezTo>
                    <a:pt x="1572" y="1234"/>
                    <a:pt x="1155" y="1831"/>
                    <a:pt x="836" y="205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5494491" y="3689763"/>
              <a:ext cx="191169" cy="145343"/>
            </a:xfrm>
            <a:custGeom>
              <a:avLst/>
              <a:gdLst/>
              <a:ahLst/>
              <a:cxnLst/>
              <a:rect l="l" t="t" r="r" b="b"/>
              <a:pathLst>
                <a:path w="1990" h="1513" extrusionOk="0">
                  <a:moveTo>
                    <a:pt x="1" y="975"/>
                  </a:moveTo>
                  <a:cubicBezTo>
                    <a:pt x="100" y="597"/>
                    <a:pt x="538" y="1"/>
                    <a:pt x="1990" y="398"/>
                  </a:cubicBezTo>
                  <a:cubicBezTo>
                    <a:pt x="975" y="1512"/>
                    <a:pt x="299" y="1234"/>
                    <a:pt x="1" y="975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5270948" y="3661136"/>
              <a:ext cx="135740" cy="177812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055" y="1850"/>
                  </a:moveTo>
                  <a:cubicBezTo>
                    <a:pt x="677" y="1810"/>
                    <a:pt x="0" y="1492"/>
                    <a:pt x="140" y="0"/>
                  </a:cubicBezTo>
                  <a:cubicBezTo>
                    <a:pt x="1413" y="796"/>
                    <a:pt x="1273" y="1512"/>
                    <a:pt x="1055" y="185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5402749" y="3819739"/>
              <a:ext cx="185502" cy="143421"/>
            </a:xfrm>
            <a:custGeom>
              <a:avLst/>
              <a:gdLst/>
              <a:ahLst/>
              <a:cxnLst/>
              <a:rect l="l" t="t" r="r" b="b"/>
              <a:pathLst>
                <a:path w="1931" h="1493" extrusionOk="0">
                  <a:moveTo>
                    <a:pt x="1" y="1015"/>
                  </a:moveTo>
                  <a:cubicBezTo>
                    <a:pt x="80" y="637"/>
                    <a:pt x="478" y="0"/>
                    <a:pt x="1930" y="318"/>
                  </a:cubicBezTo>
                  <a:cubicBezTo>
                    <a:pt x="996" y="1492"/>
                    <a:pt x="299" y="1253"/>
                    <a:pt x="1" y="1015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5192559" y="3806290"/>
              <a:ext cx="137661" cy="177812"/>
            </a:xfrm>
            <a:custGeom>
              <a:avLst/>
              <a:gdLst/>
              <a:ahLst/>
              <a:cxnLst/>
              <a:rect l="l" t="t" r="r" b="b"/>
              <a:pathLst>
                <a:path w="1433" h="1851" extrusionOk="0">
                  <a:moveTo>
                    <a:pt x="1075" y="1851"/>
                  </a:moveTo>
                  <a:cubicBezTo>
                    <a:pt x="677" y="1811"/>
                    <a:pt x="1" y="1493"/>
                    <a:pt x="160" y="1"/>
                  </a:cubicBezTo>
                  <a:cubicBezTo>
                    <a:pt x="1433" y="797"/>
                    <a:pt x="1274" y="1513"/>
                    <a:pt x="1075" y="1851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5355005" y="3970657"/>
              <a:ext cx="166385" cy="133911"/>
            </a:xfrm>
            <a:custGeom>
              <a:avLst/>
              <a:gdLst/>
              <a:ahLst/>
              <a:cxnLst/>
              <a:rect l="l" t="t" r="r" b="b"/>
              <a:pathLst>
                <a:path w="1732" h="1394" extrusionOk="0">
                  <a:moveTo>
                    <a:pt x="40" y="1194"/>
                  </a:moveTo>
                  <a:cubicBezTo>
                    <a:pt x="1" y="816"/>
                    <a:pt x="219" y="100"/>
                    <a:pt x="1731" y="1"/>
                  </a:cubicBezTo>
                  <a:cubicBezTo>
                    <a:pt x="1134" y="1393"/>
                    <a:pt x="398" y="1353"/>
                    <a:pt x="40" y="119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5150579" y="4016576"/>
              <a:ext cx="139582" cy="156774"/>
            </a:xfrm>
            <a:custGeom>
              <a:avLst/>
              <a:gdLst/>
              <a:ahLst/>
              <a:cxnLst/>
              <a:rect l="l" t="t" r="r" b="b"/>
              <a:pathLst>
                <a:path w="1453" h="1632" extrusionOk="0">
                  <a:moveTo>
                    <a:pt x="1333" y="1572"/>
                  </a:moveTo>
                  <a:cubicBezTo>
                    <a:pt x="955" y="1631"/>
                    <a:pt x="219" y="1492"/>
                    <a:pt x="0" y="0"/>
                  </a:cubicBezTo>
                  <a:cubicBezTo>
                    <a:pt x="1432" y="458"/>
                    <a:pt x="1452" y="1194"/>
                    <a:pt x="1333" y="1572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5341652" y="4112065"/>
              <a:ext cx="158699" cy="137754"/>
            </a:xfrm>
            <a:custGeom>
              <a:avLst/>
              <a:gdLst/>
              <a:ahLst/>
              <a:cxnLst/>
              <a:rect l="l" t="t" r="r" b="b"/>
              <a:pathLst>
                <a:path w="1652" h="1434" extrusionOk="0">
                  <a:moveTo>
                    <a:pt x="40" y="1294"/>
                  </a:moveTo>
                  <a:cubicBezTo>
                    <a:pt x="0" y="896"/>
                    <a:pt x="159" y="180"/>
                    <a:pt x="1651" y="1"/>
                  </a:cubicBezTo>
                  <a:cubicBezTo>
                    <a:pt x="1154" y="1413"/>
                    <a:pt x="418" y="1433"/>
                    <a:pt x="40" y="1294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5160089" y="4213414"/>
              <a:ext cx="160621" cy="137658"/>
            </a:xfrm>
            <a:custGeom>
              <a:avLst/>
              <a:gdLst/>
              <a:ahLst/>
              <a:cxnLst/>
              <a:rect l="l" t="t" r="r" b="b"/>
              <a:pathLst>
                <a:path w="1672" h="1433" extrusionOk="0">
                  <a:moveTo>
                    <a:pt x="1612" y="1293"/>
                  </a:moveTo>
                  <a:cubicBezTo>
                    <a:pt x="1254" y="1432"/>
                    <a:pt x="498" y="1412"/>
                    <a:pt x="1" y="0"/>
                  </a:cubicBezTo>
                  <a:cubicBezTo>
                    <a:pt x="1492" y="179"/>
                    <a:pt x="1672" y="915"/>
                    <a:pt x="1612" y="1293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5249910" y="3756624"/>
              <a:ext cx="185502" cy="498853"/>
            </a:xfrm>
            <a:custGeom>
              <a:avLst/>
              <a:gdLst/>
              <a:ahLst/>
              <a:cxnLst/>
              <a:rect l="l" t="t" r="r" b="b"/>
              <a:pathLst>
                <a:path w="1931" h="5193" extrusionOk="0">
                  <a:moveTo>
                    <a:pt x="776" y="1"/>
                  </a:moveTo>
                  <a:cubicBezTo>
                    <a:pt x="0" y="3044"/>
                    <a:pt x="1254" y="4616"/>
                    <a:pt x="1930" y="5133"/>
                  </a:cubicBezTo>
                  <a:cubicBezTo>
                    <a:pt x="1691" y="5193"/>
                    <a:pt x="697" y="4019"/>
                    <a:pt x="478" y="2746"/>
                  </a:cubicBezTo>
                  <a:cubicBezTo>
                    <a:pt x="359" y="2010"/>
                    <a:pt x="498" y="279"/>
                    <a:pt x="776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5314850" y="3605706"/>
              <a:ext cx="101445" cy="131894"/>
            </a:xfrm>
            <a:custGeom>
              <a:avLst/>
              <a:gdLst/>
              <a:ahLst/>
              <a:cxnLst/>
              <a:rect l="l" t="t" r="r" b="b"/>
              <a:pathLst>
                <a:path w="1056" h="1373" extrusionOk="0">
                  <a:moveTo>
                    <a:pt x="259" y="1373"/>
                  </a:moveTo>
                  <a:cubicBezTo>
                    <a:pt x="100" y="1114"/>
                    <a:pt x="1" y="577"/>
                    <a:pt x="956" y="0"/>
                  </a:cubicBezTo>
                  <a:cubicBezTo>
                    <a:pt x="1055" y="1114"/>
                    <a:pt x="538" y="1353"/>
                    <a:pt x="259" y="137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5215519" y="3659214"/>
              <a:ext cx="99427" cy="129973"/>
            </a:xfrm>
            <a:custGeom>
              <a:avLst/>
              <a:gdLst/>
              <a:ahLst/>
              <a:cxnLst/>
              <a:rect l="l" t="t" r="r" b="b"/>
              <a:pathLst>
                <a:path w="1035" h="1353" extrusionOk="0">
                  <a:moveTo>
                    <a:pt x="796" y="1353"/>
                  </a:moveTo>
                  <a:cubicBezTo>
                    <a:pt x="518" y="1333"/>
                    <a:pt x="0" y="1134"/>
                    <a:pt x="40" y="0"/>
                  </a:cubicBezTo>
                  <a:cubicBezTo>
                    <a:pt x="1035" y="557"/>
                    <a:pt x="935" y="1094"/>
                    <a:pt x="796" y="1353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5333967" y="3729918"/>
              <a:ext cx="114798" cy="109031"/>
            </a:xfrm>
            <a:custGeom>
              <a:avLst/>
              <a:gdLst/>
              <a:ahLst/>
              <a:cxnLst/>
              <a:rect l="l" t="t" r="r" b="b"/>
              <a:pathLst>
                <a:path w="1195" h="1135" extrusionOk="0">
                  <a:moveTo>
                    <a:pt x="60" y="1055"/>
                  </a:moveTo>
                  <a:cubicBezTo>
                    <a:pt x="1" y="756"/>
                    <a:pt x="80" y="219"/>
                    <a:pt x="1194" y="0"/>
                  </a:cubicBezTo>
                  <a:cubicBezTo>
                    <a:pt x="896" y="1074"/>
                    <a:pt x="339" y="1134"/>
                    <a:pt x="60" y="1055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9" name="Google Shape;579;p36"/>
            <p:cNvSpPr/>
            <p:nvPr/>
          </p:nvSpPr>
          <p:spPr>
            <a:xfrm>
              <a:off x="5158168" y="3817818"/>
              <a:ext cx="120466" cy="101346"/>
            </a:xfrm>
            <a:custGeom>
              <a:avLst/>
              <a:gdLst/>
              <a:ahLst/>
              <a:cxnLst/>
              <a:rect l="l" t="t" r="r" b="b"/>
              <a:pathLst>
                <a:path w="1254" h="1055" extrusionOk="0">
                  <a:moveTo>
                    <a:pt x="1234" y="935"/>
                  </a:moveTo>
                  <a:cubicBezTo>
                    <a:pt x="955" y="1035"/>
                    <a:pt x="398" y="1055"/>
                    <a:pt x="1" y="0"/>
                  </a:cubicBezTo>
                  <a:cubicBezTo>
                    <a:pt x="1115" y="120"/>
                    <a:pt x="1254" y="657"/>
                    <a:pt x="1234" y="935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0" name="Google Shape;580;p36"/>
            <p:cNvSpPr/>
            <p:nvPr/>
          </p:nvSpPr>
          <p:spPr>
            <a:xfrm>
              <a:off x="5314850" y="3842603"/>
              <a:ext cx="109034" cy="114795"/>
            </a:xfrm>
            <a:custGeom>
              <a:avLst/>
              <a:gdLst/>
              <a:ahLst/>
              <a:cxnLst/>
              <a:rect l="l" t="t" r="r" b="b"/>
              <a:pathLst>
                <a:path w="1135" h="1195" extrusionOk="0">
                  <a:moveTo>
                    <a:pt x="80" y="1135"/>
                  </a:moveTo>
                  <a:cubicBezTo>
                    <a:pt x="1" y="836"/>
                    <a:pt x="61" y="299"/>
                    <a:pt x="1135" y="1"/>
                  </a:cubicBezTo>
                  <a:cubicBezTo>
                    <a:pt x="916" y="1115"/>
                    <a:pt x="359" y="1194"/>
                    <a:pt x="80" y="1135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1" name="Google Shape;581;p36"/>
            <p:cNvSpPr/>
            <p:nvPr/>
          </p:nvSpPr>
          <p:spPr>
            <a:xfrm>
              <a:off x="5154325" y="3942030"/>
              <a:ext cx="122387" cy="99425"/>
            </a:xfrm>
            <a:custGeom>
              <a:avLst/>
              <a:gdLst/>
              <a:ahLst/>
              <a:cxnLst/>
              <a:rect l="l" t="t" r="r" b="b"/>
              <a:pathLst>
                <a:path w="1274" h="1035" extrusionOk="0">
                  <a:moveTo>
                    <a:pt x="1234" y="915"/>
                  </a:moveTo>
                  <a:cubicBezTo>
                    <a:pt x="976" y="1035"/>
                    <a:pt x="419" y="1035"/>
                    <a:pt x="1" y="0"/>
                  </a:cubicBezTo>
                  <a:cubicBezTo>
                    <a:pt x="1135" y="100"/>
                    <a:pt x="1274" y="637"/>
                    <a:pt x="1234" y="915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2" name="Google Shape;582;p36"/>
            <p:cNvSpPr/>
            <p:nvPr/>
          </p:nvSpPr>
          <p:spPr>
            <a:xfrm>
              <a:off x="5326378" y="3947794"/>
              <a:ext cx="99427" cy="129973"/>
            </a:xfrm>
            <a:custGeom>
              <a:avLst/>
              <a:gdLst/>
              <a:ahLst/>
              <a:cxnLst/>
              <a:rect l="l" t="t" r="r" b="b"/>
              <a:pathLst>
                <a:path w="1035" h="1353" extrusionOk="0">
                  <a:moveTo>
                    <a:pt x="239" y="1353"/>
                  </a:moveTo>
                  <a:cubicBezTo>
                    <a:pt x="100" y="1094"/>
                    <a:pt x="0" y="557"/>
                    <a:pt x="975" y="0"/>
                  </a:cubicBezTo>
                  <a:cubicBezTo>
                    <a:pt x="1035" y="1114"/>
                    <a:pt x="537" y="1333"/>
                    <a:pt x="239" y="135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3" name="Google Shape;583;p36"/>
            <p:cNvSpPr/>
            <p:nvPr/>
          </p:nvSpPr>
          <p:spPr>
            <a:xfrm>
              <a:off x="5186891" y="4083438"/>
              <a:ext cx="137661" cy="105188"/>
            </a:xfrm>
            <a:custGeom>
              <a:avLst/>
              <a:gdLst/>
              <a:ahLst/>
              <a:cxnLst/>
              <a:rect l="l" t="t" r="r" b="b"/>
              <a:pathLst>
                <a:path w="1433" h="1095" extrusionOk="0">
                  <a:moveTo>
                    <a:pt x="1432" y="776"/>
                  </a:moveTo>
                  <a:cubicBezTo>
                    <a:pt x="1194" y="955"/>
                    <a:pt x="656" y="1095"/>
                    <a:pt x="0" y="179"/>
                  </a:cubicBezTo>
                  <a:cubicBezTo>
                    <a:pt x="1114" y="0"/>
                    <a:pt x="1393" y="498"/>
                    <a:pt x="1432" y="776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4" name="Google Shape;584;p36"/>
            <p:cNvSpPr/>
            <p:nvPr/>
          </p:nvSpPr>
          <p:spPr>
            <a:xfrm>
              <a:off x="5364612" y="4047125"/>
              <a:ext cx="101349" cy="135736"/>
            </a:xfrm>
            <a:custGeom>
              <a:avLst/>
              <a:gdLst/>
              <a:ahLst/>
              <a:cxnLst/>
              <a:rect l="l" t="t" r="r" b="b"/>
              <a:pathLst>
                <a:path w="1055" h="1413" extrusionOk="0">
                  <a:moveTo>
                    <a:pt x="279" y="1413"/>
                  </a:moveTo>
                  <a:cubicBezTo>
                    <a:pt x="119" y="1174"/>
                    <a:pt x="0" y="617"/>
                    <a:pt x="915" y="0"/>
                  </a:cubicBezTo>
                  <a:cubicBezTo>
                    <a:pt x="1054" y="1114"/>
                    <a:pt x="577" y="1373"/>
                    <a:pt x="279" y="1413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5" name="Google Shape;585;p36"/>
            <p:cNvSpPr/>
            <p:nvPr/>
          </p:nvSpPr>
          <p:spPr>
            <a:xfrm>
              <a:off x="5259420" y="4192375"/>
              <a:ext cx="145346" cy="110952"/>
            </a:xfrm>
            <a:custGeom>
              <a:avLst/>
              <a:gdLst/>
              <a:ahLst/>
              <a:cxnLst/>
              <a:rect l="l" t="t" r="r" b="b"/>
              <a:pathLst>
                <a:path w="1513" h="1155" extrusionOk="0">
                  <a:moveTo>
                    <a:pt x="1513" y="697"/>
                  </a:moveTo>
                  <a:cubicBezTo>
                    <a:pt x="1314" y="915"/>
                    <a:pt x="817" y="1154"/>
                    <a:pt x="1" y="378"/>
                  </a:cubicBezTo>
                  <a:cubicBezTo>
                    <a:pt x="1075" y="0"/>
                    <a:pt x="1413" y="438"/>
                    <a:pt x="1513" y="697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6" name="Google Shape;586;p36"/>
            <p:cNvSpPr/>
            <p:nvPr/>
          </p:nvSpPr>
          <p:spPr>
            <a:xfrm>
              <a:off x="5079875" y="3934345"/>
              <a:ext cx="730094" cy="424308"/>
            </a:xfrm>
            <a:custGeom>
              <a:avLst/>
              <a:gdLst/>
              <a:ahLst/>
              <a:cxnLst/>
              <a:rect l="l" t="t" r="r" b="b"/>
              <a:pathLst>
                <a:path w="7600" h="4417" extrusionOk="0">
                  <a:moveTo>
                    <a:pt x="458" y="1"/>
                  </a:moveTo>
                  <a:cubicBezTo>
                    <a:pt x="0" y="1572"/>
                    <a:pt x="418" y="3343"/>
                    <a:pt x="1532" y="4417"/>
                  </a:cubicBezTo>
                  <a:lnTo>
                    <a:pt x="6047" y="4417"/>
                  </a:lnTo>
                  <a:cubicBezTo>
                    <a:pt x="7161" y="3343"/>
                    <a:pt x="7599" y="1572"/>
                    <a:pt x="7122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7" name="Google Shape;587;p36"/>
            <p:cNvSpPr/>
            <p:nvPr/>
          </p:nvSpPr>
          <p:spPr>
            <a:xfrm>
              <a:off x="5098896" y="3886600"/>
              <a:ext cx="701467" cy="51682"/>
            </a:xfrm>
            <a:custGeom>
              <a:avLst/>
              <a:gdLst/>
              <a:ahLst/>
              <a:cxnLst/>
              <a:rect l="l" t="t" r="r" b="b"/>
              <a:pathLst>
                <a:path w="7302" h="538" extrusionOk="0">
                  <a:moveTo>
                    <a:pt x="7023" y="538"/>
                  </a:moveTo>
                  <a:lnTo>
                    <a:pt x="260" y="538"/>
                  </a:lnTo>
                  <a:cubicBezTo>
                    <a:pt x="120" y="538"/>
                    <a:pt x="1" y="418"/>
                    <a:pt x="1" y="279"/>
                  </a:cubicBezTo>
                  <a:lnTo>
                    <a:pt x="1" y="279"/>
                  </a:lnTo>
                  <a:cubicBezTo>
                    <a:pt x="1" y="120"/>
                    <a:pt x="120" y="0"/>
                    <a:pt x="260" y="0"/>
                  </a:cubicBezTo>
                  <a:lnTo>
                    <a:pt x="7023" y="0"/>
                  </a:lnTo>
                  <a:cubicBezTo>
                    <a:pt x="7182" y="0"/>
                    <a:pt x="7302" y="120"/>
                    <a:pt x="7302" y="279"/>
                  </a:cubicBezTo>
                  <a:lnTo>
                    <a:pt x="7302" y="279"/>
                  </a:lnTo>
                  <a:cubicBezTo>
                    <a:pt x="7302" y="418"/>
                    <a:pt x="7182" y="538"/>
                    <a:pt x="7023" y="538"/>
                  </a:cubicBezTo>
                  <a:close/>
                </a:path>
              </a:pathLst>
            </a:custGeom>
            <a:solidFill>
              <a:srgbClr val="C092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8" name="Google Shape;588;p36"/>
            <p:cNvSpPr/>
            <p:nvPr/>
          </p:nvSpPr>
          <p:spPr>
            <a:xfrm>
              <a:off x="5540410" y="3854130"/>
              <a:ext cx="483591" cy="733917"/>
            </a:xfrm>
            <a:custGeom>
              <a:avLst/>
              <a:gdLst/>
              <a:ahLst/>
              <a:cxnLst/>
              <a:rect l="l" t="t" r="r" b="b"/>
              <a:pathLst>
                <a:path w="5034" h="7640" extrusionOk="0">
                  <a:moveTo>
                    <a:pt x="4755" y="7639"/>
                  </a:moveTo>
                  <a:cubicBezTo>
                    <a:pt x="4257" y="2387"/>
                    <a:pt x="1373" y="637"/>
                    <a:pt x="0" y="219"/>
                  </a:cubicBezTo>
                  <a:cubicBezTo>
                    <a:pt x="338" y="0"/>
                    <a:pt x="2586" y="1254"/>
                    <a:pt x="3660" y="3163"/>
                  </a:cubicBezTo>
                  <a:cubicBezTo>
                    <a:pt x="4277" y="4257"/>
                    <a:pt x="5033" y="7022"/>
                    <a:pt x="4755" y="763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9" name="Google Shape;589;p36"/>
            <p:cNvSpPr/>
            <p:nvPr/>
          </p:nvSpPr>
          <p:spPr>
            <a:xfrm>
              <a:off x="5878655" y="4626109"/>
              <a:ext cx="189248" cy="246689"/>
            </a:xfrm>
            <a:custGeom>
              <a:avLst/>
              <a:gdLst/>
              <a:ahLst/>
              <a:cxnLst/>
              <a:rect l="l" t="t" r="r" b="b"/>
              <a:pathLst>
                <a:path w="1970" h="2568" extrusionOk="0">
                  <a:moveTo>
                    <a:pt x="1114" y="1"/>
                  </a:moveTo>
                  <a:cubicBezTo>
                    <a:pt x="1492" y="319"/>
                    <a:pt x="1970" y="1115"/>
                    <a:pt x="796" y="2567"/>
                  </a:cubicBezTo>
                  <a:cubicBezTo>
                    <a:pt x="0" y="876"/>
                    <a:pt x="677" y="200"/>
                    <a:pt x="1114" y="1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0" name="Google Shape;590;p36"/>
            <p:cNvSpPr/>
            <p:nvPr/>
          </p:nvSpPr>
          <p:spPr>
            <a:xfrm>
              <a:off x="6021984" y="4503818"/>
              <a:ext cx="195012" cy="175890"/>
            </a:xfrm>
            <a:custGeom>
              <a:avLst/>
              <a:gdLst/>
              <a:ahLst/>
              <a:cxnLst/>
              <a:rect l="l" t="t" r="r" b="b"/>
              <a:pathLst>
                <a:path w="2030" h="1831" extrusionOk="0">
                  <a:moveTo>
                    <a:pt x="80" y="160"/>
                  </a:moveTo>
                  <a:cubicBezTo>
                    <a:pt x="537" y="1"/>
                    <a:pt x="1472" y="41"/>
                    <a:pt x="2029" y="1831"/>
                  </a:cubicBezTo>
                  <a:cubicBezTo>
                    <a:pt x="179" y="1552"/>
                    <a:pt x="0" y="637"/>
                    <a:pt x="80" y="16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1" name="Google Shape;591;p36"/>
            <p:cNvSpPr/>
            <p:nvPr/>
          </p:nvSpPr>
          <p:spPr>
            <a:xfrm>
              <a:off x="5804109" y="4479034"/>
              <a:ext cx="168210" cy="221712"/>
            </a:xfrm>
            <a:custGeom>
              <a:avLst/>
              <a:gdLst/>
              <a:ahLst/>
              <a:cxnLst/>
              <a:rect l="l" t="t" r="r" b="b"/>
              <a:pathLst>
                <a:path w="1751" h="2308" extrusionOk="0">
                  <a:moveTo>
                    <a:pt x="1333" y="0"/>
                  </a:moveTo>
                  <a:cubicBezTo>
                    <a:pt x="1572" y="418"/>
                    <a:pt x="1751" y="1333"/>
                    <a:pt x="140" y="2308"/>
                  </a:cubicBezTo>
                  <a:cubicBezTo>
                    <a:pt x="0" y="438"/>
                    <a:pt x="836" y="40"/>
                    <a:pt x="1333" y="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2" name="Google Shape;592;p36"/>
            <p:cNvSpPr/>
            <p:nvPr/>
          </p:nvSpPr>
          <p:spPr>
            <a:xfrm>
              <a:off x="5987593" y="4259237"/>
              <a:ext cx="236992" cy="181654"/>
            </a:xfrm>
            <a:custGeom>
              <a:avLst/>
              <a:gdLst/>
              <a:ahLst/>
              <a:cxnLst/>
              <a:rect l="l" t="t" r="r" b="b"/>
              <a:pathLst>
                <a:path w="2467" h="1891" extrusionOk="0">
                  <a:moveTo>
                    <a:pt x="0" y="657"/>
                  </a:moveTo>
                  <a:cubicBezTo>
                    <a:pt x="358" y="339"/>
                    <a:pt x="1233" y="1"/>
                    <a:pt x="2467" y="1413"/>
                  </a:cubicBezTo>
                  <a:cubicBezTo>
                    <a:pt x="637" y="1890"/>
                    <a:pt x="119" y="1115"/>
                    <a:pt x="0" y="657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3" name="Google Shape;593;p36"/>
            <p:cNvSpPr/>
            <p:nvPr/>
          </p:nvSpPr>
          <p:spPr>
            <a:xfrm>
              <a:off x="5763954" y="4280275"/>
              <a:ext cx="175895" cy="227476"/>
            </a:xfrm>
            <a:custGeom>
              <a:avLst/>
              <a:gdLst/>
              <a:ahLst/>
              <a:cxnLst/>
              <a:rect l="l" t="t" r="r" b="b"/>
              <a:pathLst>
                <a:path w="1831" h="2368" extrusionOk="0">
                  <a:moveTo>
                    <a:pt x="1314" y="0"/>
                  </a:moveTo>
                  <a:cubicBezTo>
                    <a:pt x="1592" y="418"/>
                    <a:pt x="1831" y="1313"/>
                    <a:pt x="279" y="2368"/>
                  </a:cubicBezTo>
                  <a:cubicBezTo>
                    <a:pt x="1" y="518"/>
                    <a:pt x="836" y="80"/>
                    <a:pt x="1314" y="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6"/>
            <p:cNvSpPr/>
            <p:nvPr/>
          </p:nvSpPr>
          <p:spPr>
            <a:xfrm>
              <a:off x="5920636" y="4064321"/>
              <a:ext cx="237088" cy="181654"/>
            </a:xfrm>
            <a:custGeom>
              <a:avLst/>
              <a:gdLst/>
              <a:ahLst/>
              <a:cxnLst/>
              <a:rect l="l" t="t" r="r" b="b"/>
              <a:pathLst>
                <a:path w="2468" h="1891" extrusionOk="0">
                  <a:moveTo>
                    <a:pt x="1" y="657"/>
                  </a:moveTo>
                  <a:cubicBezTo>
                    <a:pt x="379" y="339"/>
                    <a:pt x="1234" y="0"/>
                    <a:pt x="2468" y="1413"/>
                  </a:cubicBezTo>
                  <a:cubicBezTo>
                    <a:pt x="657" y="1890"/>
                    <a:pt x="120" y="1114"/>
                    <a:pt x="1" y="657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6"/>
            <p:cNvSpPr/>
            <p:nvPr/>
          </p:nvSpPr>
          <p:spPr>
            <a:xfrm>
              <a:off x="5668369" y="4096791"/>
              <a:ext cx="187423" cy="244671"/>
            </a:xfrm>
            <a:custGeom>
              <a:avLst/>
              <a:gdLst/>
              <a:ahLst/>
              <a:cxnLst/>
              <a:rect l="l" t="t" r="r" b="b"/>
              <a:pathLst>
                <a:path w="1951" h="2547" extrusionOk="0">
                  <a:moveTo>
                    <a:pt x="1115" y="1"/>
                  </a:moveTo>
                  <a:cubicBezTo>
                    <a:pt x="1493" y="319"/>
                    <a:pt x="1950" y="1115"/>
                    <a:pt x="737" y="2547"/>
                  </a:cubicBezTo>
                  <a:cubicBezTo>
                    <a:pt x="1" y="836"/>
                    <a:pt x="657" y="200"/>
                    <a:pt x="1115" y="1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5767796" y="3865562"/>
              <a:ext cx="248520" cy="189339"/>
            </a:xfrm>
            <a:custGeom>
              <a:avLst/>
              <a:gdLst/>
              <a:ahLst/>
              <a:cxnLst/>
              <a:rect l="l" t="t" r="r" b="b"/>
              <a:pathLst>
                <a:path w="2587" h="1971" extrusionOk="0">
                  <a:moveTo>
                    <a:pt x="0" y="936"/>
                  </a:moveTo>
                  <a:cubicBezTo>
                    <a:pt x="279" y="538"/>
                    <a:pt x="1055" y="1"/>
                    <a:pt x="2586" y="1055"/>
                  </a:cubicBezTo>
                  <a:cubicBezTo>
                    <a:pt x="955" y="1970"/>
                    <a:pt x="239" y="1353"/>
                    <a:pt x="0" y="936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6"/>
            <p:cNvSpPr/>
            <p:nvPr/>
          </p:nvSpPr>
          <p:spPr>
            <a:xfrm>
              <a:off x="5546078" y="3955383"/>
              <a:ext cx="189344" cy="248514"/>
            </a:xfrm>
            <a:custGeom>
              <a:avLst/>
              <a:gdLst/>
              <a:ahLst/>
              <a:cxnLst/>
              <a:rect l="l" t="t" r="r" b="b"/>
              <a:pathLst>
                <a:path w="1971" h="2587" extrusionOk="0">
                  <a:moveTo>
                    <a:pt x="1075" y="1"/>
                  </a:moveTo>
                  <a:cubicBezTo>
                    <a:pt x="1473" y="299"/>
                    <a:pt x="1970" y="1075"/>
                    <a:pt x="856" y="2587"/>
                  </a:cubicBezTo>
                  <a:cubicBezTo>
                    <a:pt x="1" y="916"/>
                    <a:pt x="637" y="219"/>
                    <a:pt x="1075" y="1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6"/>
            <p:cNvSpPr/>
            <p:nvPr/>
          </p:nvSpPr>
          <p:spPr>
            <a:xfrm>
              <a:off x="5582391" y="3733761"/>
              <a:ext cx="246599" cy="189243"/>
            </a:xfrm>
            <a:custGeom>
              <a:avLst/>
              <a:gdLst/>
              <a:ahLst/>
              <a:cxnLst/>
              <a:rect l="l" t="t" r="r" b="b"/>
              <a:pathLst>
                <a:path w="2567" h="1970" extrusionOk="0">
                  <a:moveTo>
                    <a:pt x="1" y="1114"/>
                  </a:moveTo>
                  <a:cubicBezTo>
                    <a:pt x="200" y="676"/>
                    <a:pt x="856" y="0"/>
                    <a:pt x="2567" y="776"/>
                  </a:cubicBezTo>
                  <a:cubicBezTo>
                    <a:pt x="1115" y="1969"/>
                    <a:pt x="319" y="1492"/>
                    <a:pt x="1" y="111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5528883" y="3672567"/>
              <a:ext cx="672839" cy="239003"/>
            </a:xfrm>
            <a:custGeom>
              <a:avLst/>
              <a:gdLst/>
              <a:ahLst/>
              <a:cxnLst/>
              <a:rect l="l" t="t" r="r" b="b"/>
              <a:pathLst>
                <a:path w="7004" h="2488" extrusionOk="0">
                  <a:moveTo>
                    <a:pt x="7003" y="1234"/>
                  </a:moveTo>
                  <a:cubicBezTo>
                    <a:pt x="2965" y="0"/>
                    <a:pt x="797" y="1612"/>
                    <a:pt x="60" y="2487"/>
                  </a:cubicBezTo>
                  <a:cubicBezTo>
                    <a:pt x="1" y="2169"/>
                    <a:pt x="1632" y="896"/>
                    <a:pt x="3363" y="677"/>
                  </a:cubicBezTo>
                  <a:cubicBezTo>
                    <a:pt x="4357" y="557"/>
                    <a:pt x="6645" y="836"/>
                    <a:pt x="7003" y="1234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6"/>
            <p:cNvSpPr/>
            <p:nvPr/>
          </p:nvSpPr>
          <p:spPr>
            <a:xfrm>
              <a:off x="6226411" y="3781505"/>
              <a:ext cx="173974" cy="133815"/>
            </a:xfrm>
            <a:custGeom>
              <a:avLst/>
              <a:gdLst/>
              <a:ahLst/>
              <a:cxnLst/>
              <a:rect l="l" t="t" r="r" b="b"/>
              <a:pathLst>
                <a:path w="1811" h="1393" extrusionOk="0">
                  <a:moveTo>
                    <a:pt x="1" y="299"/>
                  </a:moveTo>
                  <a:cubicBezTo>
                    <a:pt x="339" y="120"/>
                    <a:pt x="1075" y="0"/>
                    <a:pt x="1811" y="1313"/>
                  </a:cubicBezTo>
                  <a:cubicBezTo>
                    <a:pt x="299" y="1393"/>
                    <a:pt x="21" y="697"/>
                    <a:pt x="1" y="299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6"/>
            <p:cNvSpPr/>
            <p:nvPr/>
          </p:nvSpPr>
          <p:spPr>
            <a:xfrm>
              <a:off x="6159549" y="3643940"/>
              <a:ext cx="177816" cy="135736"/>
            </a:xfrm>
            <a:custGeom>
              <a:avLst/>
              <a:gdLst/>
              <a:ahLst/>
              <a:cxnLst/>
              <a:rect l="l" t="t" r="r" b="b"/>
              <a:pathLst>
                <a:path w="1851" h="1413" extrusionOk="0">
                  <a:moveTo>
                    <a:pt x="0" y="1054"/>
                  </a:moveTo>
                  <a:cubicBezTo>
                    <a:pt x="40" y="676"/>
                    <a:pt x="358" y="0"/>
                    <a:pt x="1850" y="119"/>
                  </a:cubicBezTo>
                  <a:cubicBezTo>
                    <a:pt x="1075" y="1412"/>
                    <a:pt x="339" y="1253"/>
                    <a:pt x="0" y="1054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6"/>
            <p:cNvSpPr/>
            <p:nvPr/>
          </p:nvSpPr>
          <p:spPr>
            <a:xfrm>
              <a:off x="6090767" y="3800622"/>
              <a:ext cx="139582" cy="156774"/>
            </a:xfrm>
            <a:custGeom>
              <a:avLst/>
              <a:gdLst/>
              <a:ahLst/>
              <a:cxnLst/>
              <a:rect l="l" t="t" r="r" b="b"/>
              <a:pathLst>
                <a:path w="1453" h="1632" extrusionOk="0">
                  <a:moveTo>
                    <a:pt x="120" y="60"/>
                  </a:moveTo>
                  <a:cubicBezTo>
                    <a:pt x="498" y="0"/>
                    <a:pt x="1234" y="140"/>
                    <a:pt x="1452" y="1631"/>
                  </a:cubicBezTo>
                  <a:cubicBezTo>
                    <a:pt x="20" y="1174"/>
                    <a:pt x="0" y="438"/>
                    <a:pt x="120" y="60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6"/>
            <p:cNvSpPr/>
            <p:nvPr/>
          </p:nvSpPr>
          <p:spPr>
            <a:xfrm>
              <a:off x="5989418" y="3563630"/>
              <a:ext cx="137757" cy="158695"/>
            </a:xfrm>
            <a:custGeom>
              <a:avLst/>
              <a:gdLst/>
              <a:ahLst/>
              <a:cxnLst/>
              <a:rect l="l" t="t" r="r" b="b"/>
              <a:pathLst>
                <a:path w="1434" h="1652" extrusionOk="0">
                  <a:moveTo>
                    <a:pt x="120" y="1612"/>
                  </a:moveTo>
                  <a:cubicBezTo>
                    <a:pt x="1" y="1234"/>
                    <a:pt x="21" y="478"/>
                    <a:pt x="1433" y="1"/>
                  </a:cubicBezTo>
                  <a:cubicBezTo>
                    <a:pt x="1234" y="1493"/>
                    <a:pt x="518" y="1652"/>
                    <a:pt x="120" y="1612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6"/>
            <p:cNvSpPr/>
            <p:nvPr/>
          </p:nvSpPr>
          <p:spPr>
            <a:xfrm>
              <a:off x="5932163" y="3768152"/>
              <a:ext cx="147172" cy="151010"/>
            </a:xfrm>
            <a:custGeom>
              <a:avLst/>
              <a:gdLst/>
              <a:ahLst/>
              <a:cxnLst/>
              <a:rect l="l" t="t" r="r" b="b"/>
              <a:pathLst>
                <a:path w="1532" h="1572" extrusionOk="0">
                  <a:moveTo>
                    <a:pt x="100" y="100"/>
                  </a:moveTo>
                  <a:cubicBezTo>
                    <a:pt x="478" y="0"/>
                    <a:pt x="1214" y="100"/>
                    <a:pt x="1532" y="1572"/>
                  </a:cubicBezTo>
                  <a:cubicBezTo>
                    <a:pt x="80" y="1214"/>
                    <a:pt x="0" y="478"/>
                    <a:pt x="100" y="10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6"/>
            <p:cNvSpPr/>
            <p:nvPr/>
          </p:nvSpPr>
          <p:spPr>
            <a:xfrm>
              <a:off x="5825147" y="3554119"/>
              <a:ext cx="137661" cy="158695"/>
            </a:xfrm>
            <a:custGeom>
              <a:avLst/>
              <a:gdLst/>
              <a:ahLst/>
              <a:cxnLst/>
              <a:rect l="l" t="t" r="r" b="b"/>
              <a:pathLst>
                <a:path w="1433" h="1652" extrusionOk="0">
                  <a:moveTo>
                    <a:pt x="120" y="1592"/>
                  </a:moveTo>
                  <a:cubicBezTo>
                    <a:pt x="0" y="1214"/>
                    <a:pt x="20" y="478"/>
                    <a:pt x="1432" y="0"/>
                  </a:cubicBezTo>
                  <a:cubicBezTo>
                    <a:pt x="1234" y="1472"/>
                    <a:pt x="517" y="1651"/>
                    <a:pt x="120" y="1592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6"/>
            <p:cNvSpPr/>
            <p:nvPr/>
          </p:nvSpPr>
          <p:spPr>
            <a:xfrm>
              <a:off x="5769718" y="3779584"/>
              <a:ext cx="172052" cy="130069"/>
            </a:xfrm>
            <a:custGeom>
              <a:avLst/>
              <a:gdLst/>
              <a:ahLst/>
              <a:cxnLst/>
              <a:rect l="l" t="t" r="r" b="b"/>
              <a:pathLst>
                <a:path w="1791" h="1354" extrusionOk="0">
                  <a:moveTo>
                    <a:pt x="0" y="279"/>
                  </a:moveTo>
                  <a:cubicBezTo>
                    <a:pt x="358" y="80"/>
                    <a:pt x="1094" y="0"/>
                    <a:pt x="1791" y="1333"/>
                  </a:cubicBezTo>
                  <a:cubicBezTo>
                    <a:pt x="299" y="1353"/>
                    <a:pt x="20" y="657"/>
                    <a:pt x="0" y="27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6"/>
            <p:cNvSpPr/>
            <p:nvPr/>
          </p:nvSpPr>
          <p:spPr>
            <a:xfrm>
              <a:off x="5628310" y="3588510"/>
              <a:ext cx="135740" cy="179733"/>
            </a:xfrm>
            <a:custGeom>
              <a:avLst/>
              <a:gdLst/>
              <a:ahLst/>
              <a:cxnLst/>
              <a:rect l="l" t="t" r="r" b="b"/>
              <a:pathLst>
                <a:path w="1413" h="1871" extrusionOk="0">
                  <a:moveTo>
                    <a:pt x="378" y="1870"/>
                  </a:moveTo>
                  <a:cubicBezTo>
                    <a:pt x="159" y="1532"/>
                    <a:pt x="0" y="816"/>
                    <a:pt x="1253" y="0"/>
                  </a:cubicBezTo>
                  <a:cubicBezTo>
                    <a:pt x="1413" y="1492"/>
                    <a:pt x="756" y="1810"/>
                    <a:pt x="378" y="1870"/>
                  </a:cubicBezTo>
                  <a:close/>
                </a:path>
              </a:pathLst>
            </a:custGeom>
            <a:solidFill>
              <a:srgbClr val="4F7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6"/>
            <p:cNvSpPr/>
            <p:nvPr/>
          </p:nvSpPr>
          <p:spPr>
            <a:xfrm>
              <a:off x="5628310" y="3823486"/>
              <a:ext cx="175895" cy="135832"/>
            </a:xfrm>
            <a:custGeom>
              <a:avLst/>
              <a:gdLst/>
              <a:ahLst/>
              <a:cxnLst/>
              <a:rect l="l" t="t" r="r" b="b"/>
              <a:pathLst>
                <a:path w="1831" h="1414" extrusionOk="0">
                  <a:moveTo>
                    <a:pt x="0" y="339"/>
                  </a:moveTo>
                  <a:cubicBezTo>
                    <a:pt x="338" y="140"/>
                    <a:pt x="1055" y="1"/>
                    <a:pt x="1830" y="1294"/>
                  </a:cubicBezTo>
                  <a:cubicBezTo>
                    <a:pt x="338" y="1413"/>
                    <a:pt x="40" y="737"/>
                    <a:pt x="0" y="339"/>
                  </a:cubicBezTo>
                  <a:close/>
                </a:path>
              </a:pathLst>
            </a:custGeom>
            <a:solidFill>
              <a:srgbClr val="4F713E"/>
            </a:solidFill>
            <a:ln w="500" cap="flat" cmpd="sng">
              <a:solidFill>
                <a:srgbClr val="4F713E"/>
              </a:solidFill>
              <a:prstDash val="solid"/>
              <a:miter lim="19892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5467785" y="3678331"/>
              <a:ext cx="147172" cy="193086"/>
            </a:xfrm>
            <a:custGeom>
              <a:avLst/>
              <a:gdLst/>
              <a:ahLst/>
              <a:cxnLst/>
              <a:rect l="l" t="t" r="r" b="b"/>
              <a:pathLst>
                <a:path w="1532" h="2010" extrusionOk="0">
                  <a:moveTo>
                    <a:pt x="577" y="2009"/>
                  </a:moveTo>
                  <a:cubicBezTo>
                    <a:pt x="299" y="1731"/>
                    <a:pt x="0" y="1035"/>
                    <a:pt x="1094" y="0"/>
                  </a:cubicBezTo>
                  <a:cubicBezTo>
                    <a:pt x="1532" y="1432"/>
                    <a:pt x="955" y="1890"/>
                    <a:pt x="577" y="2009"/>
                  </a:cubicBezTo>
                  <a:close/>
                </a:path>
              </a:pathLst>
            </a:custGeom>
            <a:solidFill>
              <a:srgbClr val="587B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5509766" y="3836935"/>
              <a:ext cx="766407" cy="556202"/>
            </a:xfrm>
            <a:custGeom>
              <a:avLst/>
              <a:gdLst/>
              <a:ahLst/>
              <a:cxnLst/>
              <a:rect l="l" t="t" r="r" b="b"/>
              <a:pathLst>
                <a:path w="7978" h="5790" extrusionOk="0">
                  <a:moveTo>
                    <a:pt x="7978" y="5789"/>
                  </a:moveTo>
                  <a:cubicBezTo>
                    <a:pt x="5213" y="736"/>
                    <a:pt x="1553" y="199"/>
                    <a:pt x="1" y="358"/>
                  </a:cubicBezTo>
                  <a:cubicBezTo>
                    <a:pt x="259" y="0"/>
                    <a:pt x="3044" y="299"/>
                    <a:pt x="4934" y="1751"/>
                  </a:cubicBezTo>
                  <a:cubicBezTo>
                    <a:pt x="6028" y="2586"/>
                    <a:pt x="7978" y="5033"/>
                    <a:pt x="7978" y="5789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36"/>
            <p:cNvSpPr/>
            <p:nvPr/>
          </p:nvSpPr>
          <p:spPr>
            <a:xfrm>
              <a:off x="6209215" y="4436957"/>
              <a:ext cx="198855" cy="259945"/>
            </a:xfrm>
            <a:custGeom>
              <a:avLst/>
              <a:gdLst/>
              <a:ahLst/>
              <a:cxnLst/>
              <a:rect l="l" t="t" r="r" b="b"/>
              <a:pathLst>
                <a:path w="2070" h="2706" extrusionOk="0">
                  <a:moveTo>
                    <a:pt x="737" y="1"/>
                  </a:moveTo>
                  <a:cubicBezTo>
                    <a:pt x="1254" y="140"/>
                    <a:pt x="2069" y="737"/>
                    <a:pt x="1512" y="2706"/>
                  </a:cubicBezTo>
                  <a:cubicBezTo>
                    <a:pt x="1" y="1333"/>
                    <a:pt x="379" y="398"/>
                    <a:pt x="737" y="1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36"/>
            <p:cNvSpPr/>
            <p:nvPr/>
          </p:nvSpPr>
          <p:spPr>
            <a:xfrm>
              <a:off x="6277997" y="4240120"/>
              <a:ext cx="258127" cy="198849"/>
            </a:xfrm>
            <a:custGeom>
              <a:avLst/>
              <a:gdLst/>
              <a:ahLst/>
              <a:cxnLst/>
              <a:rect l="l" t="t" r="r" b="b"/>
              <a:pathLst>
                <a:path w="2687" h="2070" extrusionOk="0">
                  <a:moveTo>
                    <a:pt x="1" y="717"/>
                  </a:moveTo>
                  <a:cubicBezTo>
                    <a:pt x="399" y="359"/>
                    <a:pt x="1353" y="1"/>
                    <a:pt x="2686" y="1572"/>
                  </a:cubicBezTo>
                  <a:cubicBezTo>
                    <a:pt x="697" y="2069"/>
                    <a:pt x="120" y="1234"/>
                    <a:pt x="1" y="717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6"/>
            <p:cNvSpPr/>
            <p:nvPr/>
          </p:nvSpPr>
          <p:spPr>
            <a:xfrm>
              <a:off x="6052533" y="4312745"/>
              <a:ext cx="206444" cy="269551"/>
            </a:xfrm>
            <a:custGeom>
              <a:avLst/>
              <a:gdLst/>
              <a:ahLst/>
              <a:cxnLst/>
              <a:rect l="l" t="t" r="r" b="b"/>
              <a:pathLst>
                <a:path w="2149" h="2806" extrusionOk="0">
                  <a:moveTo>
                    <a:pt x="1154" y="1"/>
                  </a:moveTo>
                  <a:cubicBezTo>
                    <a:pt x="1572" y="299"/>
                    <a:pt x="2149" y="1154"/>
                    <a:pt x="955" y="2805"/>
                  </a:cubicBezTo>
                  <a:cubicBezTo>
                    <a:pt x="0" y="995"/>
                    <a:pt x="677" y="239"/>
                    <a:pt x="1154" y="1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6"/>
            <p:cNvSpPr/>
            <p:nvPr/>
          </p:nvSpPr>
          <p:spPr>
            <a:xfrm>
              <a:off x="6149943" y="4014655"/>
              <a:ext cx="269558" cy="206438"/>
            </a:xfrm>
            <a:custGeom>
              <a:avLst/>
              <a:gdLst/>
              <a:ahLst/>
              <a:cxnLst/>
              <a:rect l="l" t="t" r="r" b="b"/>
              <a:pathLst>
                <a:path w="2806" h="2149" extrusionOk="0">
                  <a:moveTo>
                    <a:pt x="1" y="1194"/>
                  </a:moveTo>
                  <a:cubicBezTo>
                    <a:pt x="240" y="716"/>
                    <a:pt x="976" y="0"/>
                    <a:pt x="2806" y="895"/>
                  </a:cubicBezTo>
                  <a:cubicBezTo>
                    <a:pt x="1194" y="2149"/>
                    <a:pt x="339" y="1612"/>
                    <a:pt x="1" y="1194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6"/>
            <p:cNvSpPr/>
            <p:nvPr/>
          </p:nvSpPr>
          <p:spPr>
            <a:xfrm>
              <a:off x="5930242" y="4129261"/>
              <a:ext cx="208365" cy="271473"/>
            </a:xfrm>
            <a:custGeom>
              <a:avLst/>
              <a:gdLst/>
              <a:ahLst/>
              <a:cxnLst/>
              <a:rect l="l" t="t" r="r" b="b"/>
              <a:pathLst>
                <a:path w="2169" h="2826" extrusionOk="0">
                  <a:moveTo>
                    <a:pt x="1094" y="1"/>
                  </a:moveTo>
                  <a:cubicBezTo>
                    <a:pt x="1552" y="299"/>
                    <a:pt x="2169" y="1095"/>
                    <a:pt x="1074" y="2826"/>
                  </a:cubicBezTo>
                  <a:cubicBezTo>
                    <a:pt x="0" y="1075"/>
                    <a:pt x="637" y="279"/>
                    <a:pt x="1094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6"/>
            <p:cNvSpPr/>
            <p:nvPr/>
          </p:nvSpPr>
          <p:spPr>
            <a:xfrm>
              <a:off x="6000946" y="3846445"/>
              <a:ext cx="269558" cy="206534"/>
            </a:xfrm>
            <a:custGeom>
              <a:avLst/>
              <a:gdLst/>
              <a:ahLst/>
              <a:cxnLst/>
              <a:rect l="l" t="t" r="r" b="b"/>
              <a:pathLst>
                <a:path w="2806" h="2150" extrusionOk="0">
                  <a:moveTo>
                    <a:pt x="0" y="1194"/>
                  </a:moveTo>
                  <a:cubicBezTo>
                    <a:pt x="239" y="717"/>
                    <a:pt x="955" y="1"/>
                    <a:pt x="2805" y="896"/>
                  </a:cubicBezTo>
                  <a:cubicBezTo>
                    <a:pt x="1194" y="2149"/>
                    <a:pt x="319" y="1612"/>
                    <a:pt x="0" y="1194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36"/>
            <p:cNvSpPr/>
            <p:nvPr/>
          </p:nvSpPr>
          <p:spPr>
            <a:xfrm>
              <a:off x="5767796" y="3993617"/>
              <a:ext cx="200776" cy="261866"/>
            </a:xfrm>
            <a:custGeom>
              <a:avLst/>
              <a:gdLst/>
              <a:ahLst/>
              <a:cxnLst/>
              <a:rect l="l" t="t" r="r" b="b"/>
              <a:pathLst>
                <a:path w="2090" h="2726" extrusionOk="0">
                  <a:moveTo>
                    <a:pt x="756" y="0"/>
                  </a:moveTo>
                  <a:cubicBezTo>
                    <a:pt x="1274" y="160"/>
                    <a:pt x="2089" y="776"/>
                    <a:pt x="1492" y="2726"/>
                  </a:cubicBezTo>
                  <a:cubicBezTo>
                    <a:pt x="0" y="1333"/>
                    <a:pt x="398" y="398"/>
                    <a:pt x="756" y="0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36"/>
            <p:cNvSpPr/>
            <p:nvPr/>
          </p:nvSpPr>
          <p:spPr>
            <a:xfrm>
              <a:off x="5773560" y="3720312"/>
              <a:ext cx="254188" cy="195007"/>
            </a:xfrm>
            <a:custGeom>
              <a:avLst/>
              <a:gdLst/>
              <a:ahLst/>
              <a:cxnLst/>
              <a:rect l="l" t="t" r="r" b="b"/>
              <a:pathLst>
                <a:path w="2646" h="2030" extrusionOk="0">
                  <a:moveTo>
                    <a:pt x="0" y="1393"/>
                  </a:moveTo>
                  <a:cubicBezTo>
                    <a:pt x="100" y="876"/>
                    <a:pt x="637" y="1"/>
                    <a:pt x="2646" y="419"/>
                  </a:cubicBezTo>
                  <a:cubicBezTo>
                    <a:pt x="1393" y="2030"/>
                    <a:pt x="418" y="1712"/>
                    <a:pt x="0" y="1393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6"/>
            <p:cNvSpPr/>
            <p:nvPr/>
          </p:nvSpPr>
          <p:spPr>
            <a:xfrm>
              <a:off x="5588155" y="3907639"/>
              <a:ext cx="196933" cy="256103"/>
            </a:xfrm>
            <a:custGeom>
              <a:avLst/>
              <a:gdLst/>
              <a:ahLst/>
              <a:cxnLst/>
              <a:rect l="l" t="t" r="r" b="b"/>
              <a:pathLst>
                <a:path w="2050" h="2666" extrusionOk="0">
                  <a:moveTo>
                    <a:pt x="677" y="0"/>
                  </a:moveTo>
                  <a:cubicBezTo>
                    <a:pt x="1194" y="120"/>
                    <a:pt x="2049" y="677"/>
                    <a:pt x="1572" y="2666"/>
                  </a:cubicBezTo>
                  <a:cubicBezTo>
                    <a:pt x="0" y="1353"/>
                    <a:pt x="339" y="398"/>
                    <a:pt x="677" y="0"/>
                  </a:cubicBezTo>
                  <a:close/>
                </a:path>
              </a:pathLst>
            </a:custGeom>
            <a:solidFill>
              <a:srgbClr val="6789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6"/>
            <p:cNvSpPr/>
            <p:nvPr/>
          </p:nvSpPr>
          <p:spPr>
            <a:xfrm>
              <a:off x="5538489" y="3676410"/>
              <a:ext cx="231325" cy="179733"/>
            </a:xfrm>
            <a:custGeom>
              <a:avLst/>
              <a:gdLst/>
              <a:ahLst/>
              <a:cxnLst/>
              <a:rect l="l" t="t" r="r" b="b"/>
              <a:pathLst>
                <a:path w="2408" h="1871" extrusionOk="0">
                  <a:moveTo>
                    <a:pt x="0" y="1492"/>
                  </a:moveTo>
                  <a:cubicBezTo>
                    <a:pt x="0" y="955"/>
                    <a:pt x="358" y="0"/>
                    <a:pt x="2407" y="40"/>
                  </a:cubicBezTo>
                  <a:cubicBezTo>
                    <a:pt x="1472" y="1870"/>
                    <a:pt x="458" y="1731"/>
                    <a:pt x="0" y="1492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9" y="77764"/>
            <a:ext cx="7625283" cy="617213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02091" y="6300957"/>
            <a:ext cx="19968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 smtClean="0">
                <a:cs typeface="B Mitra" panose="00000400000000000000" pitchFamily="2" charset="-78"/>
              </a:rPr>
              <a:t>هستی کرمی/ پایه دوم</a:t>
            </a:r>
            <a:endParaRPr lang="fa-IR" b="1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283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4064000" y="6315983"/>
            <a:ext cx="3357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زینب سادات امامی/ </a:t>
            </a:r>
            <a:r>
              <a:rPr lang="fa-IR" sz="2400" b="1" dirty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پایه </a:t>
            </a:r>
            <a:r>
              <a:rPr lang="fa-IR" sz="2400" b="1" dirty="0" smtClean="0">
                <a:solidFill>
                  <a:srgbClr val="002060"/>
                </a:solidFill>
                <a:latin typeface="IranSans"/>
                <a:cs typeface="B Mitra" panose="00000400000000000000" pitchFamily="2" charset="-78"/>
              </a:rPr>
              <a:t>سوم</a:t>
            </a:r>
            <a:endParaRPr lang="fa-IR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02" y="1164574"/>
            <a:ext cx="3935673" cy="5199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089" y="1164574"/>
            <a:ext cx="5131671" cy="5151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20201115_1137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0351" y="3443624"/>
            <a:ext cx="1012262" cy="1012262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762233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71657" y="416450"/>
            <a:ext cx="34697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b="1" dirty="0" smtClean="0">
                <a:cs typeface="B Mitra" panose="00000400000000000000" pitchFamily="2" charset="-78"/>
              </a:rPr>
              <a:t>فاطمه عباسپور/ </a:t>
            </a:r>
            <a:r>
              <a:rPr lang="fa-IR" sz="2400" b="1">
                <a:cs typeface="B Mitra" panose="00000400000000000000" pitchFamily="2" charset="-78"/>
              </a:rPr>
              <a:t>پایه </a:t>
            </a:r>
            <a:r>
              <a:rPr lang="fa-IR" sz="2400" b="1" smtClean="0">
                <a:cs typeface="B Mitra" panose="00000400000000000000" pitchFamily="2" charset="-78"/>
              </a:rPr>
              <a:t> چهارم</a:t>
            </a:r>
            <a:endParaRPr lang="fa-IR" sz="2400" b="1" dirty="0">
              <a:cs typeface="B Mitra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3850" r="11950" b="6597"/>
          <a:stretch/>
        </p:blipFill>
        <p:spPr>
          <a:xfrm>
            <a:off x="1086838" y="878115"/>
            <a:ext cx="4036705" cy="5117911"/>
          </a:xfrm>
          <a:prstGeom prst="rect">
            <a:avLst/>
          </a:prstGeom>
        </p:spPr>
      </p:pic>
      <p:sp>
        <p:nvSpPr>
          <p:cNvPr id="10" name="Google Shape;521;p34"/>
          <p:cNvSpPr/>
          <p:nvPr/>
        </p:nvSpPr>
        <p:spPr>
          <a:xfrm flipH="1">
            <a:off x="5123543" y="6130186"/>
            <a:ext cx="6073102" cy="258108"/>
          </a:xfrm>
          <a:custGeom>
            <a:avLst/>
            <a:gdLst/>
            <a:ahLst/>
            <a:cxnLst/>
            <a:rect l="l" t="t" r="r" b="b"/>
            <a:pathLst>
              <a:path w="44442" h="1473" extrusionOk="0">
                <a:moveTo>
                  <a:pt x="1" y="1"/>
                </a:moveTo>
                <a:lnTo>
                  <a:pt x="1" y="1473"/>
                </a:lnTo>
                <a:lnTo>
                  <a:pt x="44441" y="1473"/>
                </a:lnTo>
                <a:lnTo>
                  <a:pt x="4444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1" name="Google Shape;522;p34"/>
          <p:cNvGrpSpPr/>
          <p:nvPr/>
        </p:nvGrpSpPr>
        <p:grpSpPr>
          <a:xfrm flipH="1">
            <a:off x="5648232" y="4093030"/>
            <a:ext cx="5093204" cy="2122864"/>
            <a:chOff x="2810193" y="3214677"/>
            <a:chExt cx="3615126" cy="1175099"/>
          </a:xfrm>
        </p:grpSpPr>
        <p:sp>
          <p:nvSpPr>
            <p:cNvPr id="12" name="Google Shape;523;p34"/>
            <p:cNvSpPr/>
            <p:nvPr/>
          </p:nvSpPr>
          <p:spPr>
            <a:xfrm rot="-1269033">
              <a:off x="5462338" y="3567151"/>
              <a:ext cx="132038" cy="821348"/>
            </a:xfrm>
            <a:custGeom>
              <a:avLst/>
              <a:gdLst/>
              <a:ahLst/>
              <a:cxnLst/>
              <a:rect l="l" t="t" r="r" b="b"/>
              <a:pathLst>
                <a:path w="2050" h="12096" extrusionOk="0">
                  <a:moveTo>
                    <a:pt x="1" y="0"/>
                  </a:moveTo>
                  <a:lnTo>
                    <a:pt x="2050" y="0"/>
                  </a:lnTo>
                  <a:lnTo>
                    <a:pt x="2050" y="12095"/>
                  </a:lnTo>
                  <a:lnTo>
                    <a:pt x="1" y="12095"/>
                  </a:lnTo>
                  <a:close/>
                </a:path>
              </a:pathLst>
            </a:custGeom>
            <a:solidFill>
              <a:srgbClr val="FFE6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3" name="Google Shape;524;p34"/>
            <p:cNvGrpSpPr/>
            <p:nvPr/>
          </p:nvGrpSpPr>
          <p:grpSpPr>
            <a:xfrm>
              <a:off x="5701639" y="3970954"/>
              <a:ext cx="723680" cy="403403"/>
              <a:chOff x="5701639" y="3970954"/>
              <a:chExt cx="723680" cy="403403"/>
            </a:xfrm>
          </p:grpSpPr>
          <p:sp>
            <p:nvSpPr>
              <p:cNvPr id="29" name="Google Shape;525;p34"/>
              <p:cNvSpPr/>
              <p:nvPr/>
            </p:nvSpPr>
            <p:spPr>
              <a:xfrm>
                <a:off x="5745966" y="4082887"/>
                <a:ext cx="634929" cy="291470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3005" extrusionOk="0">
                    <a:moveTo>
                      <a:pt x="1" y="0"/>
                    </a:moveTo>
                    <a:lnTo>
                      <a:pt x="6546" y="0"/>
                    </a:lnTo>
                    <a:lnTo>
                      <a:pt x="6546" y="3004"/>
                    </a:lnTo>
                    <a:lnTo>
                      <a:pt x="1" y="3004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" name="Google Shape;526;p34"/>
              <p:cNvSpPr/>
              <p:nvPr/>
            </p:nvSpPr>
            <p:spPr>
              <a:xfrm>
                <a:off x="5701639" y="3970954"/>
                <a:ext cx="723680" cy="112029"/>
              </a:xfrm>
              <a:custGeom>
                <a:avLst/>
                <a:gdLst/>
                <a:ahLst/>
                <a:cxnLst/>
                <a:rect l="l" t="t" r="r" b="b"/>
                <a:pathLst>
                  <a:path w="7461" h="1155" extrusionOk="0">
                    <a:moveTo>
                      <a:pt x="0" y="0"/>
                    </a:moveTo>
                    <a:lnTo>
                      <a:pt x="7460" y="0"/>
                    </a:lnTo>
                    <a:lnTo>
                      <a:pt x="7460" y="1154"/>
                    </a:lnTo>
                    <a:lnTo>
                      <a:pt x="0" y="11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" name="Google Shape;527;p34"/>
              <p:cNvSpPr/>
              <p:nvPr/>
            </p:nvSpPr>
            <p:spPr>
              <a:xfrm>
                <a:off x="5944710" y="4109852"/>
                <a:ext cx="237444" cy="48401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499" extrusionOk="0">
                    <a:moveTo>
                      <a:pt x="1" y="1"/>
                    </a:moveTo>
                    <a:lnTo>
                      <a:pt x="2448" y="1"/>
                    </a:lnTo>
                    <a:lnTo>
                      <a:pt x="2448" y="239"/>
                    </a:lnTo>
                    <a:cubicBezTo>
                      <a:pt x="2448" y="379"/>
                      <a:pt x="2328" y="498"/>
                      <a:pt x="2189" y="498"/>
                    </a:cubicBezTo>
                    <a:lnTo>
                      <a:pt x="259" y="498"/>
                    </a:lnTo>
                    <a:cubicBezTo>
                      <a:pt x="120" y="498"/>
                      <a:pt x="1" y="379"/>
                      <a:pt x="1" y="23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4" name="Google Shape;528;p34"/>
            <p:cNvGrpSpPr/>
            <p:nvPr/>
          </p:nvGrpSpPr>
          <p:grpSpPr>
            <a:xfrm>
              <a:off x="2810193" y="3214677"/>
              <a:ext cx="198840" cy="1173252"/>
              <a:chOff x="2810193" y="3214677"/>
              <a:chExt cx="198840" cy="1173252"/>
            </a:xfrm>
          </p:grpSpPr>
          <p:sp>
            <p:nvSpPr>
              <p:cNvPr id="27" name="Google Shape;529;p34"/>
              <p:cNvSpPr/>
              <p:nvPr/>
            </p:nvSpPr>
            <p:spPr>
              <a:xfrm>
                <a:off x="2810193" y="3214677"/>
                <a:ext cx="198840" cy="1173252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096" extrusionOk="0">
                    <a:moveTo>
                      <a:pt x="1" y="0"/>
                    </a:moveTo>
                    <a:lnTo>
                      <a:pt x="2050" y="0"/>
                    </a:lnTo>
                    <a:lnTo>
                      <a:pt x="2050" y="12095"/>
                    </a:lnTo>
                    <a:lnTo>
                      <a:pt x="1" y="12095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" name="Google Shape;530;p34"/>
              <p:cNvSpPr/>
              <p:nvPr/>
            </p:nvSpPr>
            <p:spPr>
              <a:xfrm>
                <a:off x="2885461" y="3372877"/>
                <a:ext cx="50243" cy="93590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9649" extrusionOk="0">
                    <a:moveTo>
                      <a:pt x="1" y="0"/>
                    </a:moveTo>
                    <a:lnTo>
                      <a:pt x="518" y="0"/>
                    </a:lnTo>
                    <a:lnTo>
                      <a:pt x="518" y="9648"/>
                    </a:lnTo>
                    <a:lnTo>
                      <a:pt x="1" y="9648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5" name="Google Shape;531;p34"/>
            <p:cNvSpPr/>
            <p:nvPr/>
          </p:nvSpPr>
          <p:spPr>
            <a:xfrm>
              <a:off x="3008937" y="3428844"/>
              <a:ext cx="239384" cy="959087"/>
            </a:xfrm>
            <a:custGeom>
              <a:avLst/>
              <a:gdLst/>
              <a:ahLst/>
              <a:cxnLst/>
              <a:rect l="l" t="t" r="r" b="b"/>
              <a:pathLst>
                <a:path w="2468" h="9888" extrusionOk="0">
                  <a:moveTo>
                    <a:pt x="1" y="0"/>
                  </a:moveTo>
                  <a:lnTo>
                    <a:pt x="2467" y="0"/>
                  </a:lnTo>
                  <a:lnTo>
                    <a:pt x="2467" y="9887"/>
                  </a:lnTo>
                  <a:lnTo>
                    <a:pt x="1" y="98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6" name="Google Shape;532;p34"/>
            <p:cNvGrpSpPr/>
            <p:nvPr/>
          </p:nvGrpSpPr>
          <p:grpSpPr>
            <a:xfrm>
              <a:off x="3248226" y="3442327"/>
              <a:ext cx="414945" cy="945604"/>
              <a:chOff x="3248226" y="3442327"/>
              <a:chExt cx="414945" cy="945604"/>
            </a:xfrm>
          </p:grpSpPr>
          <p:sp>
            <p:nvSpPr>
              <p:cNvPr id="24" name="Google Shape;533;p34"/>
              <p:cNvSpPr/>
              <p:nvPr/>
            </p:nvSpPr>
            <p:spPr>
              <a:xfrm>
                <a:off x="3248226" y="3442327"/>
                <a:ext cx="414945" cy="945604"/>
              </a:xfrm>
              <a:custGeom>
                <a:avLst/>
                <a:gdLst/>
                <a:ahLst/>
                <a:cxnLst/>
                <a:rect l="l" t="t" r="r" b="b"/>
                <a:pathLst>
                  <a:path w="4278" h="9749" extrusionOk="0">
                    <a:moveTo>
                      <a:pt x="4277" y="9370"/>
                    </a:moveTo>
                    <a:lnTo>
                      <a:pt x="1114" y="1"/>
                    </a:lnTo>
                    <a:lnTo>
                      <a:pt x="0" y="359"/>
                    </a:lnTo>
                    <a:lnTo>
                      <a:pt x="3163" y="9748"/>
                    </a:lnTo>
                    <a:close/>
                  </a:path>
                </a:pathLst>
              </a:custGeom>
              <a:solidFill>
                <a:srgbClr val="FFE6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" name="Google Shape;534;p34"/>
              <p:cNvSpPr/>
              <p:nvPr/>
            </p:nvSpPr>
            <p:spPr>
              <a:xfrm>
                <a:off x="3300313" y="3519535"/>
                <a:ext cx="65666" cy="65666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77" extrusionOk="0">
                    <a:moveTo>
                      <a:pt x="239" y="60"/>
                    </a:moveTo>
                    <a:cubicBezTo>
                      <a:pt x="398" y="0"/>
                      <a:pt x="577" y="80"/>
                      <a:pt x="617" y="239"/>
                    </a:cubicBezTo>
                    <a:cubicBezTo>
                      <a:pt x="677" y="398"/>
                      <a:pt x="597" y="577"/>
                      <a:pt x="438" y="617"/>
                    </a:cubicBezTo>
                    <a:cubicBezTo>
                      <a:pt x="279" y="677"/>
                      <a:pt x="100" y="597"/>
                      <a:pt x="60" y="438"/>
                    </a:cubicBezTo>
                    <a:cubicBezTo>
                      <a:pt x="0" y="279"/>
                      <a:pt x="80" y="100"/>
                      <a:pt x="239" y="60"/>
                    </a:cubicBez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Google Shape;535;p34"/>
              <p:cNvSpPr/>
              <p:nvPr/>
            </p:nvSpPr>
            <p:spPr>
              <a:xfrm>
                <a:off x="3335037" y="3631469"/>
                <a:ext cx="287590" cy="70816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7301" extrusionOk="0">
                    <a:moveTo>
                      <a:pt x="1" y="199"/>
                    </a:moveTo>
                    <a:lnTo>
                      <a:pt x="577" y="0"/>
                    </a:lnTo>
                    <a:lnTo>
                      <a:pt x="2965" y="7102"/>
                    </a:lnTo>
                    <a:lnTo>
                      <a:pt x="2388" y="7301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7" name="Google Shape;536;p34"/>
            <p:cNvSpPr/>
            <p:nvPr/>
          </p:nvSpPr>
          <p:spPr>
            <a:xfrm>
              <a:off x="3443090" y="3660373"/>
              <a:ext cx="339676" cy="727559"/>
            </a:xfrm>
            <a:custGeom>
              <a:avLst/>
              <a:gdLst/>
              <a:ahLst/>
              <a:cxnLst/>
              <a:rect l="l" t="t" r="r" b="b"/>
              <a:pathLst>
                <a:path w="3502" h="7501" extrusionOk="0">
                  <a:moveTo>
                    <a:pt x="1" y="359"/>
                  </a:moveTo>
                  <a:lnTo>
                    <a:pt x="1095" y="0"/>
                  </a:lnTo>
                  <a:lnTo>
                    <a:pt x="3502" y="7142"/>
                  </a:lnTo>
                  <a:lnTo>
                    <a:pt x="2388" y="7500"/>
                  </a:lnTo>
                  <a:close/>
                </a:path>
              </a:pathLst>
            </a:custGeom>
            <a:solidFill>
              <a:srgbClr val="C092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537;p34"/>
            <p:cNvSpPr/>
            <p:nvPr/>
          </p:nvSpPr>
          <p:spPr>
            <a:xfrm>
              <a:off x="3526022" y="3567742"/>
              <a:ext cx="330074" cy="820190"/>
            </a:xfrm>
            <a:custGeom>
              <a:avLst/>
              <a:gdLst/>
              <a:ahLst/>
              <a:cxnLst/>
              <a:rect l="l" t="t" r="r" b="b"/>
              <a:pathLst>
                <a:path w="3403" h="8456" extrusionOk="0">
                  <a:moveTo>
                    <a:pt x="1" y="219"/>
                  </a:moveTo>
                  <a:lnTo>
                    <a:pt x="637" y="1"/>
                  </a:lnTo>
                  <a:lnTo>
                    <a:pt x="3403" y="8256"/>
                  </a:lnTo>
                  <a:lnTo>
                    <a:pt x="2766" y="8455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538;p34"/>
            <p:cNvSpPr/>
            <p:nvPr/>
          </p:nvSpPr>
          <p:spPr>
            <a:xfrm>
              <a:off x="3665017" y="3733702"/>
              <a:ext cx="312615" cy="656074"/>
            </a:xfrm>
            <a:custGeom>
              <a:avLst/>
              <a:gdLst/>
              <a:ahLst/>
              <a:cxnLst/>
              <a:rect l="l" t="t" r="r" b="b"/>
              <a:pathLst>
                <a:path w="3223" h="6764" extrusionOk="0">
                  <a:moveTo>
                    <a:pt x="1273" y="498"/>
                  </a:moveTo>
                  <a:lnTo>
                    <a:pt x="3223" y="6366"/>
                  </a:lnTo>
                  <a:lnTo>
                    <a:pt x="3064" y="6426"/>
                  </a:lnTo>
                  <a:lnTo>
                    <a:pt x="1114" y="577"/>
                  </a:lnTo>
                  <a:cubicBezTo>
                    <a:pt x="1035" y="358"/>
                    <a:pt x="796" y="239"/>
                    <a:pt x="557" y="299"/>
                  </a:cubicBezTo>
                  <a:lnTo>
                    <a:pt x="557" y="299"/>
                  </a:lnTo>
                  <a:cubicBezTo>
                    <a:pt x="338" y="378"/>
                    <a:pt x="219" y="637"/>
                    <a:pt x="279" y="856"/>
                  </a:cubicBezTo>
                  <a:lnTo>
                    <a:pt x="2228" y="6704"/>
                  </a:lnTo>
                  <a:lnTo>
                    <a:pt x="2049" y="6764"/>
                  </a:lnTo>
                  <a:lnTo>
                    <a:pt x="100" y="896"/>
                  </a:lnTo>
                  <a:cubicBezTo>
                    <a:pt x="0" y="577"/>
                    <a:pt x="179" y="219"/>
                    <a:pt x="497" y="120"/>
                  </a:cubicBezTo>
                  <a:lnTo>
                    <a:pt x="497" y="120"/>
                  </a:lnTo>
                  <a:cubicBezTo>
                    <a:pt x="816" y="0"/>
                    <a:pt x="1174" y="179"/>
                    <a:pt x="1273" y="4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" name="Google Shape;539;p34"/>
            <p:cNvGrpSpPr/>
            <p:nvPr/>
          </p:nvGrpSpPr>
          <p:grpSpPr>
            <a:xfrm>
              <a:off x="4133749" y="4172659"/>
              <a:ext cx="1173252" cy="198840"/>
              <a:chOff x="4133749" y="4172659"/>
              <a:chExt cx="1173252" cy="198840"/>
            </a:xfrm>
          </p:grpSpPr>
          <p:sp>
            <p:nvSpPr>
              <p:cNvPr id="22" name="Google Shape;540;p34"/>
              <p:cNvSpPr/>
              <p:nvPr/>
            </p:nvSpPr>
            <p:spPr>
              <a:xfrm rot="-5400000">
                <a:off x="4620955" y="3685453"/>
                <a:ext cx="198840" cy="1173252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2096" extrusionOk="0">
                    <a:moveTo>
                      <a:pt x="1" y="0"/>
                    </a:moveTo>
                    <a:lnTo>
                      <a:pt x="2050" y="0"/>
                    </a:lnTo>
                    <a:lnTo>
                      <a:pt x="2050" y="12095"/>
                    </a:lnTo>
                    <a:lnTo>
                      <a:pt x="1" y="12095"/>
                    </a:lnTo>
                    <a:close/>
                  </a:path>
                </a:pathLst>
              </a:custGeom>
              <a:solidFill>
                <a:srgbClr val="F1C2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" name="Google Shape;541;p34"/>
              <p:cNvSpPr/>
              <p:nvPr/>
            </p:nvSpPr>
            <p:spPr>
              <a:xfrm rot="-5400000">
                <a:off x="4734780" y="3803156"/>
                <a:ext cx="50243" cy="93590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9649" extrusionOk="0">
                    <a:moveTo>
                      <a:pt x="1" y="0"/>
                    </a:moveTo>
                    <a:lnTo>
                      <a:pt x="518" y="0"/>
                    </a:lnTo>
                    <a:lnTo>
                      <a:pt x="518" y="9648"/>
                    </a:lnTo>
                    <a:lnTo>
                      <a:pt x="1" y="9648"/>
                    </a:lnTo>
                    <a:close/>
                  </a:path>
                </a:pathLst>
              </a:custGeom>
              <a:solidFill>
                <a:srgbClr val="C092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1" name="Google Shape;542;p34"/>
            <p:cNvSpPr/>
            <p:nvPr/>
          </p:nvSpPr>
          <p:spPr>
            <a:xfrm rot="-5400000">
              <a:off x="4839003" y="3573519"/>
              <a:ext cx="239384" cy="959087"/>
            </a:xfrm>
            <a:custGeom>
              <a:avLst/>
              <a:gdLst/>
              <a:ahLst/>
              <a:cxnLst/>
              <a:rect l="l" t="t" r="r" b="b"/>
              <a:pathLst>
                <a:path w="2468" h="9888" extrusionOk="0">
                  <a:moveTo>
                    <a:pt x="1" y="0"/>
                  </a:moveTo>
                  <a:lnTo>
                    <a:pt x="2467" y="0"/>
                  </a:lnTo>
                  <a:lnTo>
                    <a:pt x="2467" y="9887"/>
                  </a:lnTo>
                  <a:lnTo>
                    <a:pt x="1" y="98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1320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776;p40"/>
          <p:cNvGrpSpPr/>
          <p:nvPr/>
        </p:nvGrpSpPr>
        <p:grpSpPr>
          <a:xfrm>
            <a:off x="2511507" y="89365"/>
            <a:ext cx="8133101" cy="6404471"/>
            <a:chOff x="2648175" y="1309900"/>
            <a:chExt cx="3847657" cy="2523673"/>
          </a:xfrm>
        </p:grpSpPr>
        <p:sp>
          <p:nvSpPr>
            <p:cNvPr id="24" name="Google Shape;777;p40"/>
            <p:cNvSpPr/>
            <p:nvPr/>
          </p:nvSpPr>
          <p:spPr>
            <a:xfrm>
              <a:off x="2648175" y="1309900"/>
              <a:ext cx="3847657" cy="2523673"/>
            </a:xfrm>
            <a:custGeom>
              <a:avLst/>
              <a:gdLst/>
              <a:ahLst/>
              <a:cxnLst/>
              <a:rect l="l" t="t" r="r" b="b"/>
              <a:pathLst>
                <a:path w="13300" h="8723" extrusionOk="0">
                  <a:moveTo>
                    <a:pt x="453" y="1"/>
                  </a:moveTo>
                  <a:cubicBezTo>
                    <a:pt x="203" y="1"/>
                    <a:pt x="1" y="212"/>
                    <a:pt x="1" y="462"/>
                  </a:cubicBezTo>
                  <a:lnTo>
                    <a:pt x="1" y="8261"/>
                  </a:lnTo>
                  <a:cubicBezTo>
                    <a:pt x="1" y="8521"/>
                    <a:pt x="203" y="8723"/>
                    <a:pt x="453" y="8723"/>
                  </a:cubicBezTo>
                  <a:lnTo>
                    <a:pt x="12848" y="8723"/>
                  </a:lnTo>
                  <a:cubicBezTo>
                    <a:pt x="13098" y="8723"/>
                    <a:pt x="13300" y="8521"/>
                    <a:pt x="13300" y="8261"/>
                  </a:cubicBezTo>
                  <a:lnTo>
                    <a:pt x="13300" y="462"/>
                  </a:lnTo>
                  <a:cubicBezTo>
                    <a:pt x="13300" y="212"/>
                    <a:pt x="13098" y="1"/>
                    <a:pt x="12848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78;p40"/>
            <p:cNvSpPr/>
            <p:nvPr/>
          </p:nvSpPr>
          <p:spPr>
            <a:xfrm>
              <a:off x="3043355" y="1510394"/>
              <a:ext cx="3054692" cy="2122975"/>
            </a:xfrm>
            <a:custGeom>
              <a:avLst/>
              <a:gdLst/>
              <a:ahLst/>
              <a:cxnLst/>
              <a:rect l="l" t="t" r="r" b="b"/>
              <a:pathLst>
                <a:path w="10559" h="7338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lnTo>
                    <a:pt x="0" y="7116"/>
                  </a:lnTo>
                  <a:cubicBezTo>
                    <a:pt x="0" y="7241"/>
                    <a:pt x="106" y="7337"/>
                    <a:pt x="231" y="7337"/>
                  </a:cubicBezTo>
                  <a:lnTo>
                    <a:pt x="10328" y="7337"/>
                  </a:lnTo>
                  <a:cubicBezTo>
                    <a:pt x="10462" y="7337"/>
                    <a:pt x="10558" y="7241"/>
                    <a:pt x="10558" y="7116"/>
                  </a:cubicBezTo>
                  <a:lnTo>
                    <a:pt x="10558" y="231"/>
                  </a:lnTo>
                  <a:cubicBezTo>
                    <a:pt x="10558" y="106"/>
                    <a:pt x="10462" y="0"/>
                    <a:pt x="1032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26" name="Google Shape;779;p40"/>
            <p:cNvSpPr/>
            <p:nvPr/>
          </p:nvSpPr>
          <p:spPr>
            <a:xfrm>
              <a:off x="2778938" y="2441692"/>
              <a:ext cx="136548" cy="265300"/>
            </a:xfrm>
            <a:custGeom>
              <a:avLst/>
              <a:gdLst/>
              <a:ahLst/>
              <a:cxnLst/>
              <a:rect l="l" t="t" r="r" b="b"/>
              <a:pathLst>
                <a:path w="472" h="917" extrusionOk="0">
                  <a:moveTo>
                    <a:pt x="231" y="0"/>
                  </a:moveTo>
                  <a:cubicBezTo>
                    <a:pt x="116" y="0"/>
                    <a:pt x="1" y="75"/>
                    <a:pt x="1" y="224"/>
                  </a:cubicBezTo>
                  <a:lnTo>
                    <a:pt x="1" y="685"/>
                  </a:lnTo>
                  <a:cubicBezTo>
                    <a:pt x="1" y="810"/>
                    <a:pt x="106" y="916"/>
                    <a:pt x="231" y="916"/>
                  </a:cubicBezTo>
                  <a:cubicBezTo>
                    <a:pt x="366" y="916"/>
                    <a:pt x="472" y="810"/>
                    <a:pt x="462" y="676"/>
                  </a:cubicBezTo>
                  <a:lnTo>
                    <a:pt x="462" y="224"/>
                  </a:lnTo>
                  <a:cubicBezTo>
                    <a:pt x="462" y="75"/>
                    <a:pt x="347" y="0"/>
                    <a:pt x="23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80;p40"/>
            <p:cNvSpPr/>
            <p:nvPr/>
          </p:nvSpPr>
          <p:spPr>
            <a:xfrm>
              <a:off x="6231408" y="2372835"/>
              <a:ext cx="133655" cy="398094"/>
            </a:xfrm>
            <a:custGeom>
              <a:avLst/>
              <a:gdLst/>
              <a:ahLst/>
              <a:cxnLst/>
              <a:rect l="l" t="t" r="r" b="b"/>
              <a:pathLst>
                <a:path w="462" h="1376" extrusionOk="0">
                  <a:moveTo>
                    <a:pt x="231" y="0"/>
                  </a:moveTo>
                  <a:cubicBezTo>
                    <a:pt x="115" y="0"/>
                    <a:pt x="0" y="77"/>
                    <a:pt x="0" y="231"/>
                  </a:cubicBezTo>
                  <a:lnTo>
                    <a:pt x="0" y="1144"/>
                  </a:lnTo>
                  <a:cubicBezTo>
                    <a:pt x="0" y="1279"/>
                    <a:pt x="106" y="1375"/>
                    <a:pt x="231" y="1375"/>
                  </a:cubicBezTo>
                  <a:cubicBezTo>
                    <a:pt x="356" y="1375"/>
                    <a:pt x="452" y="1279"/>
                    <a:pt x="462" y="1154"/>
                  </a:cubicBezTo>
                  <a:lnTo>
                    <a:pt x="462" y="231"/>
                  </a:lnTo>
                  <a:cubicBezTo>
                    <a:pt x="462" y="77"/>
                    <a:pt x="346" y="0"/>
                    <a:pt x="23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81;p40"/>
            <p:cNvSpPr/>
            <p:nvPr/>
          </p:nvSpPr>
          <p:spPr>
            <a:xfrm>
              <a:off x="6209132" y="1510394"/>
              <a:ext cx="178207" cy="133662"/>
            </a:xfrm>
            <a:custGeom>
              <a:avLst/>
              <a:gdLst/>
              <a:ahLst/>
              <a:cxnLst/>
              <a:rect l="l" t="t" r="r" b="b"/>
              <a:pathLst>
                <a:path w="616" h="462" extrusionOk="0">
                  <a:moveTo>
                    <a:pt x="308" y="0"/>
                  </a:moveTo>
                  <a:cubicBezTo>
                    <a:pt x="0" y="0"/>
                    <a:pt x="0" y="462"/>
                    <a:pt x="308" y="462"/>
                  </a:cubicBezTo>
                  <a:cubicBezTo>
                    <a:pt x="616" y="462"/>
                    <a:pt x="616" y="0"/>
                    <a:pt x="308" y="0"/>
                  </a:cubicBezTo>
                  <a:close/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82;p40"/>
            <p:cNvSpPr/>
            <p:nvPr/>
          </p:nvSpPr>
          <p:spPr>
            <a:xfrm>
              <a:off x="2778938" y="2108403"/>
              <a:ext cx="133945" cy="197890"/>
            </a:xfrm>
            <a:custGeom>
              <a:avLst/>
              <a:gdLst/>
              <a:ahLst/>
              <a:cxnLst/>
              <a:rect l="l" t="t" r="r" b="b"/>
              <a:pathLst>
                <a:path w="463" h="684" extrusionOk="0">
                  <a:moveTo>
                    <a:pt x="231" y="1"/>
                  </a:moveTo>
                  <a:cubicBezTo>
                    <a:pt x="116" y="1"/>
                    <a:pt x="1" y="78"/>
                    <a:pt x="1" y="231"/>
                  </a:cubicBezTo>
                  <a:lnTo>
                    <a:pt x="1" y="453"/>
                  </a:lnTo>
                  <a:cubicBezTo>
                    <a:pt x="1" y="587"/>
                    <a:pt x="106" y="683"/>
                    <a:pt x="231" y="683"/>
                  </a:cubicBezTo>
                  <a:cubicBezTo>
                    <a:pt x="356" y="683"/>
                    <a:pt x="462" y="587"/>
                    <a:pt x="462" y="453"/>
                  </a:cubicBezTo>
                  <a:lnTo>
                    <a:pt x="462" y="231"/>
                  </a:lnTo>
                  <a:cubicBezTo>
                    <a:pt x="462" y="78"/>
                    <a:pt x="347" y="1"/>
                    <a:pt x="231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83;p40"/>
            <p:cNvSpPr/>
            <p:nvPr/>
          </p:nvSpPr>
          <p:spPr>
            <a:xfrm>
              <a:off x="2778938" y="2837182"/>
              <a:ext cx="133945" cy="200783"/>
            </a:xfrm>
            <a:custGeom>
              <a:avLst/>
              <a:gdLst/>
              <a:ahLst/>
              <a:cxnLst/>
              <a:rect l="l" t="t" r="r" b="b"/>
              <a:pathLst>
                <a:path w="463" h="694" extrusionOk="0">
                  <a:moveTo>
                    <a:pt x="231" y="1"/>
                  </a:moveTo>
                  <a:cubicBezTo>
                    <a:pt x="116" y="1"/>
                    <a:pt x="1" y="78"/>
                    <a:pt x="1" y="232"/>
                  </a:cubicBezTo>
                  <a:lnTo>
                    <a:pt x="1" y="463"/>
                  </a:lnTo>
                  <a:cubicBezTo>
                    <a:pt x="1" y="588"/>
                    <a:pt x="106" y="693"/>
                    <a:pt x="231" y="693"/>
                  </a:cubicBezTo>
                  <a:cubicBezTo>
                    <a:pt x="356" y="693"/>
                    <a:pt x="462" y="588"/>
                    <a:pt x="462" y="463"/>
                  </a:cubicBezTo>
                  <a:lnTo>
                    <a:pt x="462" y="232"/>
                  </a:lnTo>
                  <a:cubicBezTo>
                    <a:pt x="462" y="78"/>
                    <a:pt x="347" y="1"/>
                    <a:pt x="231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84;p40"/>
            <p:cNvSpPr/>
            <p:nvPr/>
          </p:nvSpPr>
          <p:spPr>
            <a:xfrm>
              <a:off x="3908353" y="1841368"/>
              <a:ext cx="1327297" cy="1060330"/>
            </a:xfrm>
            <a:custGeom>
              <a:avLst/>
              <a:gdLst/>
              <a:ahLst/>
              <a:cxnLst/>
              <a:rect l="l" t="t" r="r" b="b"/>
              <a:pathLst>
                <a:path w="4588" h="3665" extrusionOk="0">
                  <a:moveTo>
                    <a:pt x="1841" y="1063"/>
                  </a:moveTo>
                  <a:cubicBezTo>
                    <a:pt x="1875" y="1063"/>
                    <a:pt x="1910" y="1070"/>
                    <a:pt x="1943" y="1087"/>
                  </a:cubicBezTo>
                  <a:lnTo>
                    <a:pt x="3030" y="1635"/>
                  </a:lnTo>
                  <a:cubicBezTo>
                    <a:pt x="3193" y="1722"/>
                    <a:pt x="3203" y="1953"/>
                    <a:pt x="3039" y="2049"/>
                  </a:cubicBezTo>
                  <a:lnTo>
                    <a:pt x="3030" y="2049"/>
                  </a:lnTo>
                  <a:lnTo>
                    <a:pt x="1943" y="2597"/>
                  </a:lnTo>
                  <a:cubicBezTo>
                    <a:pt x="1910" y="2613"/>
                    <a:pt x="1875" y="2621"/>
                    <a:pt x="1841" y="2621"/>
                  </a:cubicBezTo>
                  <a:cubicBezTo>
                    <a:pt x="1719" y="2621"/>
                    <a:pt x="1607" y="2521"/>
                    <a:pt x="1607" y="2385"/>
                  </a:cubicBezTo>
                  <a:lnTo>
                    <a:pt x="1607" y="1299"/>
                  </a:lnTo>
                  <a:cubicBezTo>
                    <a:pt x="1607" y="1163"/>
                    <a:pt x="1719" y="1063"/>
                    <a:pt x="1841" y="1063"/>
                  </a:cubicBezTo>
                  <a:close/>
                  <a:moveTo>
                    <a:pt x="914" y="0"/>
                  </a:moveTo>
                  <a:cubicBezTo>
                    <a:pt x="414" y="0"/>
                    <a:pt x="1" y="414"/>
                    <a:pt x="1" y="924"/>
                  </a:cubicBezTo>
                  <a:lnTo>
                    <a:pt x="1" y="2751"/>
                  </a:lnTo>
                  <a:cubicBezTo>
                    <a:pt x="1" y="3260"/>
                    <a:pt x="414" y="3664"/>
                    <a:pt x="914" y="3664"/>
                  </a:cubicBezTo>
                  <a:lnTo>
                    <a:pt x="3674" y="3664"/>
                  </a:lnTo>
                  <a:cubicBezTo>
                    <a:pt x="4174" y="3664"/>
                    <a:pt x="4587" y="3260"/>
                    <a:pt x="4587" y="2751"/>
                  </a:cubicBezTo>
                  <a:lnTo>
                    <a:pt x="4587" y="924"/>
                  </a:lnTo>
                  <a:cubicBezTo>
                    <a:pt x="4587" y="414"/>
                    <a:pt x="4174" y="0"/>
                    <a:pt x="367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85;p40"/>
            <p:cNvSpPr/>
            <p:nvPr/>
          </p:nvSpPr>
          <p:spPr>
            <a:xfrm>
              <a:off x="3243549" y="3168445"/>
              <a:ext cx="2656908" cy="133662"/>
            </a:xfrm>
            <a:custGeom>
              <a:avLst/>
              <a:gdLst/>
              <a:ahLst/>
              <a:cxnLst/>
              <a:rect l="l" t="t" r="r" b="b"/>
              <a:pathLst>
                <a:path w="9184" h="462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cubicBezTo>
                    <a:pt x="0" y="356"/>
                    <a:pt x="106" y="462"/>
                    <a:pt x="231" y="462"/>
                  </a:cubicBezTo>
                  <a:lnTo>
                    <a:pt x="8953" y="462"/>
                  </a:lnTo>
                  <a:cubicBezTo>
                    <a:pt x="9078" y="462"/>
                    <a:pt x="9184" y="356"/>
                    <a:pt x="9184" y="231"/>
                  </a:cubicBezTo>
                  <a:cubicBezTo>
                    <a:pt x="9184" y="106"/>
                    <a:pt x="9078" y="0"/>
                    <a:pt x="895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86;p40"/>
            <p:cNvSpPr/>
            <p:nvPr/>
          </p:nvSpPr>
          <p:spPr>
            <a:xfrm>
              <a:off x="3243549" y="3168445"/>
              <a:ext cx="598267" cy="133662"/>
            </a:xfrm>
            <a:custGeom>
              <a:avLst/>
              <a:gdLst/>
              <a:ahLst/>
              <a:cxnLst/>
              <a:rect l="l" t="t" r="r" b="b"/>
              <a:pathLst>
                <a:path w="2068" h="462" extrusionOk="0">
                  <a:moveTo>
                    <a:pt x="231" y="0"/>
                  </a:moveTo>
                  <a:cubicBezTo>
                    <a:pt x="106" y="0"/>
                    <a:pt x="0" y="106"/>
                    <a:pt x="0" y="231"/>
                  </a:cubicBezTo>
                  <a:cubicBezTo>
                    <a:pt x="0" y="356"/>
                    <a:pt x="106" y="462"/>
                    <a:pt x="231" y="462"/>
                  </a:cubicBezTo>
                  <a:lnTo>
                    <a:pt x="2068" y="462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87;p40"/>
            <p:cNvSpPr/>
            <p:nvPr/>
          </p:nvSpPr>
          <p:spPr>
            <a:xfrm>
              <a:off x="3708159" y="3101614"/>
              <a:ext cx="267311" cy="267325"/>
            </a:xfrm>
            <a:custGeom>
              <a:avLst/>
              <a:gdLst/>
              <a:ahLst/>
              <a:cxnLst/>
              <a:rect l="l" t="t" r="r" b="b"/>
              <a:pathLst>
                <a:path w="924" h="924" extrusionOk="0">
                  <a:moveTo>
                    <a:pt x="462" y="1"/>
                  </a:moveTo>
                  <a:cubicBezTo>
                    <a:pt x="212" y="1"/>
                    <a:pt x="0" y="212"/>
                    <a:pt x="0" y="462"/>
                  </a:cubicBezTo>
                  <a:cubicBezTo>
                    <a:pt x="0" y="722"/>
                    <a:pt x="212" y="924"/>
                    <a:pt x="462" y="924"/>
                  </a:cubicBezTo>
                  <a:cubicBezTo>
                    <a:pt x="712" y="924"/>
                    <a:pt x="923" y="722"/>
                    <a:pt x="923" y="462"/>
                  </a:cubicBezTo>
                  <a:cubicBezTo>
                    <a:pt x="923" y="212"/>
                    <a:pt x="712" y="1"/>
                    <a:pt x="462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" name="Google Shape;2105;p56"/>
          <p:cNvSpPr/>
          <p:nvPr/>
        </p:nvSpPr>
        <p:spPr>
          <a:xfrm>
            <a:off x="2206252" y="4538318"/>
            <a:ext cx="652101" cy="689805"/>
          </a:xfrm>
          <a:custGeom>
            <a:avLst/>
            <a:gdLst/>
            <a:ahLst/>
            <a:cxnLst/>
            <a:rect l="l" t="t" r="r" b="b"/>
            <a:pathLst>
              <a:path w="6587" h="8719" extrusionOk="0">
                <a:moveTo>
                  <a:pt x="4898" y="0"/>
                </a:moveTo>
                <a:cubicBezTo>
                  <a:pt x="4387" y="0"/>
                  <a:pt x="3805" y="250"/>
                  <a:pt x="3228" y="693"/>
                </a:cubicBezTo>
                <a:cubicBezTo>
                  <a:pt x="3073" y="1387"/>
                  <a:pt x="2929" y="2188"/>
                  <a:pt x="2977" y="2678"/>
                </a:cubicBezTo>
                <a:cubicBezTo>
                  <a:pt x="2690" y="2427"/>
                  <a:pt x="2487" y="1984"/>
                  <a:pt x="2343" y="1542"/>
                </a:cubicBezTo>
                <a:cubicBezTo>
                  <a:pt x="1925" y="2020"/>
                  <a:pt x="1531" y="2594"/>
                  <a:pt x="1196" y="3251"/>
                </a:cubicBezTo>
                <a:cubicBezTo>
                  <a:pt x="1172" y="3299"/>
                  <a:pt x="1148" y="3347"/>
                  <a:pt x="1124" y="3383"/>
                </a:cubicBezTo>
                <a:cubicBezTo>
                  <a:pt x="1160" y="3957"/>
                  <a:pt x="1232" y="4542"/>
                  <a:pt x="1363" y="4901"/>
                </a:cubicBezTo>
                <a:cubicBezTo>
                  <a:pt x="1124" y="4793"/>
                  <a:pt x="909" y="4578"/>
                  <a:pt x="718" y="4327"/>
                </a:cubicBezTo>
                <a:lnTo>
                  <a:pt x="718" y="4327"/>
                </a:lnTo>
                <a:cubicBezTo>
                  <a:pt x="0" y="6276"/>
                  <a:pt x="144" y="8057"/>
                  <a:pt x="1136" y="8571"/>
                </a:cubicBezTo>
                <a:cubicBezTo>
                  <a:pt x="1326" y="8671"/>
                  <a:pt x="1536" y="8718"/>
                  <a:pt x="1760" y="8718"/>
                </a:cubicBezTo>
                <a:cubicBezTo>
                  <a:pt x="2924" y="8718"/>
                  <a:pt x="4450" y="7421"/>
                  <a:pt x="5463" y="5475"/>
                </a:cubicBezTo>
                <a:cubicBezTo>
                  <a:pt x="5463" y="5475"/>
                  <a:pt x="5463" y="5463"/>
                  <a:pt x="5463" y="5463"/>
                </a:cubicBezTo>
                <a:cubicBezTo>
                  <a:pt x="5148" y="5536"/>
                  <a:pt x="4832" y="5583"/>
                  <a:pt x="4539" y="5583"/>
                </a:cubicBezTo>
                <a:cubicBezTo>
                  <a:pt x="4354" y="5583"/>
                  <a:pt x="4178" y="5564"/>
                  <a:pt x="4017" y="5523"/>
                </a:cubicBezTo>
                <a:cubicBezTo>
                  <a:pt x="4650" y="5152"/>
                  <a:pt x="5475" y="4351"/>
                  <a:pt x="6192" y="3562"/>
                </a:cubicBezTo>
                <a:cubicBezTo>
                  <a:pt x="6587" y="1960"/>
                  <a:pt x="6360" y="586"/>
                  <a:pt x="5511" y="143"/>
                </a:cubicBezTo>
                <a:cubicBezTo>
                  <a:pt x="5324" y="46"/>
                  <a:pt x="5118" y="0"/>
                  <a:pt x="4898" y="0"/>
                </a:cubicBezTo>
                <a:close/>
              </a:path>
            </a:pathLst>
          </a:custGeom>
          <a:solidFill>
            <a:srgbClr val="F1C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2107;p56"/>
          <p:cNvSpPr/>
          <p:nvPr/>
        </p:nvSpPr>
        <p:spPr>
          <a:xfrm>
            <a:off x="1866435" y="4532304"/>
            <a:ext cx="645072" cy="904603"/>
          </a:xfrm>
          <a:custGeom>
            <a:avLst/>
            <a:gdLst/>
            <a:ahLst/>
            <a:cxnLst/>
            <a:rect l="l" t="t" r="r" b="b"/>
            <a:pathLst>
              <a:path w="6516" h="11434" extrusionOk="0">
                <a:moveTo>
                  <a:pt x="2356" y="0"/>
                </a:moveTo>
                <a:cubicBezTo>
                  <a:pt x="2272" y="0"/>
                  <a:pt x="2188" y="7"/>
                  <a:pt x="2104" y="21"/>
                </a:cubicBezTo>
                <a:cubicBezTo>
                  <a:pt x="1268" y="164"/>
                  <a:pt x="634" y="1013"/>
                  <a:pt x="299" y="2232"/>
                </a:cubicBezTo>
                <a:cubicBezTo>
                  <a:pt x="646" y="3009"/>
                  <a:pt x="1100" y="3906"/>
                  <a:pt x="1507" y="4348"/>
                </a:cubicBezTo>
                <a:cubicBezTo>
                  <a:pt x="1040" y="4312"/>
                  <a:pt x="515" y="4025"/>
                  <a:pt x="60" y="3691"/>
                </a:cubicBezTo>
                <a:lnTo>
                  <a:pt x="60" y="3691"/>
                </a:lnTo>
                <a:cubicBezTo>
                  <a:pt x="1" y="4480"/>
                  <a:pt x="48" y="5328"/>
                  <a:pt x="192" y="6213"/>
                </a:cubicBezTo>
                <a:cubicBezTo>
                  <a:pt x="204" y="6273"/>
                  <a:pt x="216" y="6332"/>
                  <a:pt x="228" y="6392"/>
                </a:cubicBezTo>
                <a:cubicBezTo>
                  <a:pt x="682" y="6918"/>
                  <a:pt x="1184" y="7432"/>
                  <a:pt x="1578" y="7683"/>
                </a:cubicBezTo>
                <a:cubicBezTo>
                  <a:pt x="1484" y="7701"/>
                  <a:pt x="1384" y="7709"/>
                  <a:pt x="1281" y="7709"/>
                </a:cubicBezTo>
                <a:cubicBezTo>
                  <a:pt x="1043" y="7709"/>
                  <a:pt x="785" y="7666"/>
                  <a:pt x="526" y="7599"/>
                </a:cubicBezTo>
                <a:lnTo>
                  <a:pt x="526" y="7599"/>
                </a:lnTo>
                <a:cubicBezTo>
                  <a:pt x="1221" y="9863"/>
                  <a:pt x="2536" y="11434"/>
                  <a:pt x="3811" y="11434"/>
                </a:cubicBezTo>
                <a:cubicBezTo>
                  <a:pt x="3896" y="11434"/>
                  <a:pt x="3980" y="11427"/>
                  <a:pt x="4065" y="11413"/>
                </a:cubicBezTo>
                <a:cubicBezTo>
                  <a:pt x="5655" y="11138"/>
                  <a:pt x="6515" y="8364"/>
                  <a:pt x="5977" y="5221"/>
                </a:cubicBezTo>
                <a:cubicBezTo>
                  <a:pt x="5977" y="5221"/>
                  <a:pt x="5977" y="5209"/>
                  <a:pt x="5977" y="5209"/>
                </a:cubicBezTo>
                <a:cubicBezTo>
                  <a:pt x="5559" y="5711"/>
                  <a:pt x="5093" y="6129"/>
                  <a:pt x="4603" y="6332"/>
                </a:cubicBezTo>
                <a:cubicBezTo>
                  <a:pt x="4949" y="5519"/>
                  <a:pt x="5152" y="4121"/>
                  <a:pt x="5284" y="2830"/>
                </a:cubicBezTo>
                <a:cubicBezTo>
                  <a:pt x="4541" y="1122"/>
                  <a:pt x="3437" y="0"/>
                  <a:pt x="2356" y="0"/>
                </a:cubicBezTo>
                <a:close/>
              </a:path>
            </a:pathLst>
          </a:custGeom>
          <a:solidFill>
            <a:srgbClr val="343F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Google Shape;2108;p56"/>
          <p:cNvSpPr/>
          <p:nvPr/>
        </p:nvSpPr>
        <p:spPr>
          <a:xfrm>
            <a:off x="2045903" y="6273510"/>
            <a:ext cx="579212" cy="555705"/>
          </a:xfrm>
          <a:custGeom>
            <a:avLst/>
            <a:gdLst/>
            <a:ahLst/>
            <a:cxnLst/>
            <a:rect l="l" t="t" r="r" b="b"/>
            <a:pathLst>
              <a:path w="3755" h="4508" extrusionOk="0">
                <a:moveTo>
                  <a:pt x="1" y="1"/>
                </a:moveTo>
                <a:lnTo>
                  <a:pt x="694" y="4507"/>
                </a:lnTo>
                <a:lnTo>
                  <a:pt x="3192" y="4507"/>
                </a:lnTo>
                <a:lnTo>
                  <a:pt x="3754" y="1"/>
                </a:lnTo>
                <a:close/>
              </a:path>
            </a:pathLst>
          </a:custGeom>
          <a:solidFill>
            <a:srgbClr val="4D6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Google Shape;2109;p56"/>
          <p:cNvSpPr/>
          <p:nvPr/>
        </p:nvSpPr>
        <p:spPr>
          <a:xfrm>
            <a:off x="2217109" y="4555671"/>
            <a:ext cx="236804" cy="1796943"/>
          </a:xfrm>
          <a:custGeom>
            <a:avLst/>
            <a:gdLst/>
            <a:ahLst/>
            <a:cxnLst/>
            <a:rect l="l" t="t" r="r" b="b"/>
            <a:pathLst>
              <a:path w="2392" h="22713" fill="none" extrusionOk="0">
                <a:moveTo>
                  <a:pt x="1435" y="22712"/>
                </a:moveTo>
                <a:cubicBezTo>
                  <a:pt x="1435" y="22712"/>
                  <a:pt x="2391" y="6862"/>
                  <a:pt x="1" y="1"/>
                </a:cubicBezTo>
              </a:path>
            </a:pathLst>
          </a:custGeom>
          <a:noFill/>
          <a:ln w="3875" cap="rnd" cmpd="sng">
            <a:solidFill>
              <a:srgbClr val="4D6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" name="Google Shape;2110;p56"/>
          <p:cNvSpPr/>
          <p:nvPr/>
        </p:nvSpPr>
        <p:spPr>
          <a:xfrm>
            <a:off x="1931632" y="5346570"/>
            <a:ext cx="549241" cy="735692"/>
          </a:xfrm>
          <a:custGeom>
            <a:avLst/>
            <a:gdLst/>
            <a:ahLst/>
            <a:cxnLst/>
            <a:rect l="l" t="t" r="r" b="b"/>
            <a:pathLst>
              <a:path w="5548" h="9299" extrusionOk="0">
                <a:moveTo>
                  <a:pt x="1783" y="0"/>
                </a:moveTo>
                <a:cubicBezTo>
                  <a:pt x="1682" y="0"/>
                  <a:pt x="1582" y="12"/>
                  <a:pt x="1483" y="36"/>
                </a:cubicBezTo>
                <a:cubicBezTo>
                  <a:pt x="801" y="191"/>
                  <a:pt x="335" y="920"/>
                  <a:pt x="120" y="1936"/>
                </a:cubicBezTo>
                <a:cubicBezTo>
                  <a:pt x="455" y="2558"/>
                  <a:pt x="873" y="3263"/>
                  <a:pt x="1232" y="3610"/>
                </a:cubicBezTo>
                <a:cubicBezTo>
                  <a:pt x="849" y="3610"/>
                  <a:pt x="395" y="3395"/>
                  <a:pt x="1" y="3156"/>
                </a:cubicBezTo>
                <a:lnTo>
                  <a:pt x="1" y="3156"/>
                </a:lnTo>
                <a:cubicBezTo>
                  <a:pt x="1" y="3789"/>
                  <a:pt x="84" y="4494"/>
                  <a:pt x="252" y="5212"/>
                </a:cubicBezTo>
                <a:cubicBezTo>
                  <a:pt x="264" y="5259"/>
                  <a:pt x="276" y="5307"/>
                  <a:pt x="287" y="5355"/>
                </a:cubicBezTo>
                <a:cubicBezTo>
                  <a:pt x="694" y="5761"/>
                  <a:pt x="1124" y="6156"/>
                  <a:pt x="1471" y="6347"/>
                </a:cubicBezTo>
                <a:cubicBezTo>
                  <a:pt x="1358" y="6374"/>
                  <a:pt x="1233" y="6386"/>
                  <a:pt x="1101" y="6386"/>
                </a:cubicBezTo>
                <a:cubicBezTo>
                  <a:pt x="940" y="6386"/>
                  <a:pt x="769" y="6368"/>
                  <a:pt x="598" y="6335"/>
                </a:cubicBezTo>
                <a:lnTo>
                  <a:pt x="598" y="6335"/>
                </a:lnTo>
                <a:cubicBezTo>
                  <a:pt x="1274" y="8100"/>
                  <a:pt x="2386" y="9299"/>
                  <a:pt x="3410" y="9299"/>
                </a:cubicBezTo>
                <a:cubicBezTo>
                  <a:pt x="3510" y="9299"/>
                  <a:pt x="3609" y="9287"/>
                  <a:pt x="3706" y="9264"/>
                </a:cubicBezTo>
                <a:cubicBezTo>
                  <a:pt x="4997" y="8953"/>
                  <a:pt x="5547" y="6634"/>
                  <a:pt x="4937" y="4088"/>
                </a:cubicBezTo>
                <a:cubicBezTo>
                  <a:pt x="4937" y="4076"/>
                  <a:pt x="4937" y="4076"/>
                  <a:pt x="4937" y="4076"/>
                </a:cubicBezTo>
                <a:cubicBezTo>
                  <a:pt x="4615" y="4506"/>
                  <a:pt x="4256" y="4877"/>
                  <a:pt x="3874" y="5080"/>
                </a:cubicBezTo>
                <a:cubicBezTo>
                  <a:pt x="4113" y="4387"/>
                  <a:pt x="4208" y="3227"/>
                  <a:pt x="4232" y="2163"/>
                </a:cubicBezTo>
                <a:cubicBezTo>
                  <a:pt x="3569" y="847"/>
                  <a:pt x="2647" y="0"/>
                  <a:pt x="1783" y="0"/>
                </a:cubicBezTo>
                <a:close/>
              </a:path>
            </a:pathLst>
          </a:custGeom>
          <a:solidFill>
            <a:srgbClr val="F1C2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0" name="Google Shape;2114;p56"/>
          <p:cNvSpPr/>
          <p:nvPr/>
        </p:nvSpPr>
        <p:spPr>
          <a:xfrm>
            <a:off x="2129280" y="5085026"/>
            <a:ext cx="243833" cy="235527"/>
          </a:xfrm>
          <a:custGeom>
            <a:avLst/>
            <a:gdLst/>
            <a:ahLst/>
            <a:cxnLst/>
            <a:rect l="l" t="t" r="r" b="b"/>
            <a:pathLst>
              <a:path w="2463" h="2977" fill="none" extrusionOk="0">
                <a:moveTo>
                  <a:pt x="0" y="0"/>
                </a:moveTo>
                <a:cubicBezTo>
                  <a:pt x="0" y="0"/>
                  <a:pt x="1877" y="1351"/>
                  <a:pt x="2463" y="2977"/>
                </a:cubicBezTo>
              </a:path>
            </a:pathLst>
          </a:custGeom>
          <a:noFill/>
          <a:ln w="3875" cap="rnd" cmpd="sng">
            <a:solidFill>
              <a:srgbClr val="4D6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8" name="Rectangle 57"/>
          <p:cNvSpPr/>
          <p:nvPr/>
        </p:nvSpPr>
        <p:spPr>
          <a:xfrm>
            <a:off x="4624772" y="5604465"/>
            <a:ext cx="3602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cs typeface="B Mitra" panose="00000400000000000000" pitchFamily="2" charset="-78"/>
              </a:rPr>
              <a:t>سارا ثروتی/پایه دوم</a:t>
            </a:r>
            <a:endParaRPr lang="fa-IR" sz="2400" b="1" dirty="0">
              <a:cs typeface="B Mitra" panose="00000400000000000000" pitchFamily="2" charset="-78"/>
            </a:endParaRPr>
          </a:p>
        </p:txBody>
      </p:sp>
      <p:pic>
        <p:nvPicPr>
          <p:cNvPr id="2" name="DERVA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8521" y="701888"/>
            <a:ext cx="6081339" cy="391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00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Click="0" advTm="0">
        <p15:prstTrans prst="peelOff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8888" y="374568"/>
            <a:ext cx="3164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cs typeface="B Mitra" panose="00000400000000000000" pitchFamily="2" charset="-78"/>
              </a:rPr>
              <a:t>محیا موید خواه /پایه سوم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18053" r="10853" b="16884"/>
          <a:stretch/>
        </p:blipFill>
        <p:spPr>
          <a:xfrm>
            <a:off x="2467123" y="1291073"/>
            <a:ext cx="9374625" cy="4205439"/>
          </a:xfrm>
          <a:prstGeom prst="rect">
            <a:avLst/>
          </a:prstGeom>
        </p:spPr>
      </p:pic>
      <p:grpSp>
        <p:nvGrpSpPr>
          <p:cNvPr id="7" name="Google Shape;2214;p56"/>
          <p:cNvGrpSpPr/>
          <p:nvPr/>
        </p:nvGrpSpPr>
        <p:grpSpPr>
          <a:xfrm>
            <a:off x="950267" y="4383314"/>
            <a:ext cx="1807448" cy="2474686"/>
            <a:chOff x="4074000" y="3143400"/>
            <a:chExt cx="431850" cy="508850"/>
          </a:xfrm>
        </p:grpSpPr>
        <p:sp>
          <p:nvSpPr>
            <p:cNvPr id="8" name="Google Shape;2215;p56"/>
            <p:cNvSpPr/>
            <p:nvPr/>
          </p:nvSpPr>
          <p:spPr>
            <a:xfrm>
              <a:off x="4219850" y="3305525"/>
              <a:ext cx="249850" cy="148000"/>
            </a:xfrm>
            <a:custGeom>
              <a:avLst/>
              <a:gdLst/>
              <a:ahLst/>
              <a:cxnLst/>
              <a:rect l="l" t="t" r="r" b="b"/>
              <a:pathLst>
                <a:path w="9994" h="5920" extrusionOk="0">
                  <a:moveTo>
                    <a:pt x="5462" y="1"/>
                  </a:moveTo>
                  <a:cubicBezTo>
                    <a:pt x="4498" y="1"/>
                    <a:pt x="3565" y="240"/>
                    <a:pt x="2869" y="720"/>
                  </a:cubicBezTo>
                  <a:cubicBezTo>
                    <a:pt x="1722" y="1497"/>
                    <a:pt x="945" y="2525"/>
                    <a:pt x="538" y="3756"/>
                  </a:cubicBezTo>
                  <a:cubicBezTo>
                    <a:pt x="299" y="4485"/>
                    <a:pt x="156" y="5119"/>
                    <a:pt x="12" y="5860"/>
                  </a:cubicBezTo>
                  <a:cubicBezTo>
                    <a:pt x="0" y="5884"/>
                    <a:pt x="24" y="5920"/>
                    <a:pt x="48" y="5920"/>
                  </a:cubicBezTo>
                  <a:lnTo>
                    <a:pt x="60" y="5920"/>
                  </a:lnTo>
                  <a:cubicBezTo>
                    <a:pt x="84" y="5920"/>
                    <a:pt x="108" y="5908"/>
                    <a:pt x="108" y="5884"/>
                  </a:cubicBezTo>
                  <a:cubicBezTo>
                    <a:pt x="263" y="5143"/>
                    <a:pt x="407" y="4509"/>
                    <a:pt x="634" y="3792"/>
                  </a:cubicBezTo>
                  <a:cubicBezTo>
                    <a:pt x="1028" y="2585"/>
                    <a:pt x="1793" y="1569"/>
                    <a:pt x="2917" y="804"/>
                  </a:cubicBezTo>
                  <a:cubicBezTo>
                    <a:pt x="3598" y="337"/>
                    <a:pt x="4510" y="104"/>
                    <a:pt x="5452" y="104"/>
                  </a:cubicBezTo>
                  <a:cubicBezTo>
                    <a:pt x="6345" y="104"/>
                    <a:pt x="7266" y="313"/>
                    <a:pt x="8045" y="732"/>
                  </a:cubicBezTo>
                  <a:cubicBezTo>
                    <a:pt x="9240" y="1389"/>
                    <a:pt x="9898" y="2429"/>
                    <a:pt x="9862" y="3661"/>
                  </a:cubicBezTo>
                  <a:cubicBezTo>
                    <a:pt x="9862" y="3685"/>
                    <a:pt x="9886" y="3708"/>
                    <a:pt x="9910" y="3708"/>
                  </a:cubicBezTo>
                  <a:cubicBezTo>
                    <a:pt x="9934" y="3708"/>
                    <a:pt x="9970" y="3697"/>
                    <a:pt x="9970" y="3661"/>
                  </a:cubicBezTo>
                  <a:cubicBezTo>
                    <a:pt x="9994" y="2394"/>
                    <a:pt x="9336" y="1318"/>
                    <a:pt x="8093" y="636"/>
                  </a:cubicBezTo>
                  <a:cubicBezTo>
                    <a:pt x="7304" y="213"/>
                    <a:pt x="6369" y="1"/>
                    <a:pt x="546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216;p56"/>
            <p:cNvSpPr/>
            <p:nvPr/>
          </p:nvSpPr>
          <p:spPr>
            <a:xfrm>
              <a:off x="4190550" y="3247900"/>
              <a:ext cx="74750" cy="266900"/>
            </a:xfrm>
            <a:custGeom>
              <a:avLst/>
              <a:gdLst/>
              <a:ahLst/>
              <a:cxnLst/>
              <a:rect l="l" t="t" r="r" b="b"/>
              <a:pathLst>
                <a:path w="2990" h="10676" extrusionOk="0">
                  <a:moveTo>
                    <a:pt x="2941" y="1"/>
                  </a:moveTo>
                  <a:cubicBezTo>
                    <a:pt x="2906" y="1"/>
                    <a:pt x="2882" y="25"/>
                    <a:pt x="2882" y="49"/>
                  </a:cubicBezTo>
                  <a:cubicBezTo>
                    <a:pt x="2882" y="1495"/>
                    <a:pt x="2320" y="2535"/>
                    <a:pt x="1722" y="3635"/>
                  </a:cubicBezTo>
                  <a:cubicBezTo>
                    <a:pt x="1507" y="4005"/>
                    <a:pt x="1292" y="4400"/>
                    <a:pt x="1101" y="4830"/>
                  </a:cubicBezTo>
                  <a:cubicBezTo>
                    <a:pt x="228" y="6683"/>
                    <a:pt x="1" y="8524"/>
                    <a:pt x="395" y="10628"/>
                  </a:cubicBezTo>
                  <a:cubicBezTo>
                    <a:pt x="407" y="10651"/>
                    <a:pt x="431" y="10675"/>
                    <a:pt x="455" y="10675"/>
                  </a:cubicBezTo>
                  <a:cubicBezTo>
                    <a:pt x="455" y="10675"/>
                    <a:pt x="455" y="10675"/>
                    <a:pt x="455" y="10663"/>
                  </a:cubicBezTo>
                  <a:cubicBezTo>
                    <a:pt x="491" y="10663"/>
                    <a:pt x="503" y="10639"/>
                    <a:pt x="503" y="10604"/>
                  </a:cubicBezTo>
                  <a:cubicBezTo>
                    <a:pt x="108" y="8524"/>
                    <a:pt x="324" y="6707"/>
                    <a:pt x="1184" y="4878"/>
                  </a:cubicBezTo>
                  <a:cubicBezTo>
                    <a:pt x="1387" y="4448"/>
                    <a:pt x="1603" y="4053"/>
                    <a:pt x="1806" y="3683"/>
                  </a:cubicBezTo>
                  <a:cubicBezTo>
                    <a:pt x="2415" y="2571"/>
                    <a:pt x="2989" y="1531"/>
                    <a:pt x="2989" y="49"/>
                  </a:cubicBezTo>
                  <a:cubicBezTo>
                    <a:pt x="2989" y="25"/>
                    <a:pt x="2965" y="1"/>
                    <a:pt x="2941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217;p56"/>
            <p:cNvSpPr/>
            <p:nvPr/>
          </p:nvSpPr>
          <p:spPr>
            <a:xfrm>
              <a:off x="4105400" y="3329000"/>
              <a:ext cx="86975" cy="158000"/>
            </a:xfrm>
            <a:custGeom>
              <a:avLst/>
              <a:gdLst/>
              <a:ahLst/>
              <a:cxnLst/>
              <a:rect l="l" t="t" r="r" b="b"/>
              <a:pathLst>
                <a:path w="3479" h="6320" extrusionOk="0">
                  <a:moveTo>
                    <a:pt x="2552" y="0"/>
                  </a:moveTo>
                  <a:cubicBezTo>
                    <a:pt x="2542" y="0"/>
                    <a:pt x="2532" y="3"/>
                    <a:pt x="2522" y="8"/>
                  </a:cubicBezTo>
                  <a:cubicBezTo>
                    <a:pt x="2498" y="20"/>
                    <a:pt x="2486" y="56"/>
                    <a:pt x="2498" y="80"/>
                  </a:cubicBezTo>
                  <a:cubicBezTo>
                    <a:pt x="3132" y="1144"/>
                    <a:pt x="3371" y="2064"/>
                    <a:pt x="3323" y="3140"/>
                  </a:cubicBezTo>
                  <a:cubicBezTo>
                    <a:pt x="3299" y="3463"/>
                    <a:pt x="3228" y="3797"/>
                    <a:pt x="3156" y="4132"/>
                  </a:cubicBezTo>
                  <a:cubicBezTo>
                    <a:pt x="3132" y="3690"/>
                    <a:pt x="3048" y="3260"/>
                    <a:pt x="2821" y="2985"/>
                  </a:cubicBezTo>
                  <a:cubicBezTo>
                    <a:pt x="2678" y="2805"/>
                    <a:pt x="2486" y="2710"/>
                    <a:pt x="2247" y="2686"/>
                  </a:cubicBezTo>
                  <a:cubicBezTo>
                    <a:pt x="2221" y="2684"/>
                    <a:pt x="2195" y="2683"/>
                    <a:pt x="2171" y="2683"/>
                  </a:cubicBezTo>
                  <a:cubicBezTo>
                    <a:pt x="1886" y="2683"/>
                    <a:pt x="1730" y="2808"/>
                    <a:pt x="1554" y="2973"/>
                  </a:cubicBezTo>
                  <a:cubicBezTo>
                    <a:pt x="1148" y="3367"/>
                    <a:pt x="921" y="4060"/>
                    <a:pt x="693" y="4730"/>
                  </a:cubicBezTo>
                  <a:cubicBezTo>
                    <a:pt x="502" y="5280"/>
                    <a:pt x="311" y="5842"/>
                    <a:pt x="24" y="6236"/>
                  </a:cubicBezTo>
                  <a:cubicBezTo>
                    <a:pt x="0" y="6260"/>
                    <a:pt x="12" y="6296"/>
                    <a:pt x="24" y="6308"/>
                  </a:cubicBezTo>
                  <a:cubicBezTo>
                    <a:pt x="36" y="6320"/>
                    <a:pt x="48" y="6320"/>
                    <a:pt x="60" y="6320"/>
                  </a:cubicBezTo>
                  <a:cubicBezTo>
                    <a:pt x="72" y="6320"/>
                    <a:pt x="84" y="6308"/>
                    <a:pt x="96" y="6296"/>
                  </a:cubicBezTo>
                  <a:cubicBezTo>
                    <a:pt x="395" y="5901"/>
                    <a:pt x="598" y="5316"/>
                    <a:pt x="789" y="4766"/>
                  </a:cubicBezTo>
                  <a:cubicBezTo>
                    <a:pt x="1004" y="4108"/>
                    <a:pt x="1243" y="3427"/>
                    <a:pt x="1626" y="3056"/>
                  </a:cubicBezTo>
                  <a:cubicBezTo>
                    <a:pt x="1790" y="2903"/>
                    <a:pt x="1924" y="2790"/>
                    <a:pt x="2165" y="2790"/>
                  </a:cubicBezTo>
                  <a:cubicBezTo>
                    <a:pt x="2187" y="2790"/>
                    <a:pt x="2211" y="2791"/>
                    <a:pt x="2235" y="2793"/>
                  </a:cubicBezTo>
                  <a:cubicBezTo>
                    <a:pt x="2451" y="2805"/>
                    <a:pt x="2606" y="2901"/>
                    <a:pt x="2737" y="3056"/>
                  </a:cubicBezTo>
                  <a:cubicBezTo>
                    <a:pt x="3024" y="3403"/>
                    <a:pt x="3072" y="4037"/>
                    <a:pt x="3060" y="4610"/>
                  </a:cubicBezTo>
                  <a:cubicBezTo>
                    <a:pt x="3000" y="4933"/>
                    <a:pt x="2953" y="5256"/>
                    <a:pt x="2977" y="5579"/>
                  </a:cubicBezTo>
                  <a:cubicBezTo>
                    <a:pt x="2977" y="5602"/>
                    <a:pt x="3000" y="5626"/>
                    <a:pt x="3024" y="5626"/>
                  </a:cubicBezTo>
                  <a:cubicBezTo>
                    <a:pt x="3060" y="5626"/>
                    <a:pt x="3072" y="5614"/>
                    <a:pt x="3072" y="5579"/>
                  </a:cubicBezTo>
                  <a:lnTo>
                    <a:pt x="3084" y="5519"/>
                  </a:lnTo>
                  <a:cubicBezTo>
                    <a:pt x="3108" y="5280"/>
                    <a:pt x="3144" y="4969"/>
                    <a:pt x="3156" y="4622"/>
                  </a:cubicBezTo>
                  <a:cubicBezTo>
                    <a:pt x="3192" y="4479"/>
                    <a:pt x="3216" y="4347"/>
                    <a:pt x="3251" y="4204"/>
                  </a:cubicBezTo>
                  <a:cubicBezTo>
                    <a:pt x="3323" y="3857"/>
                    <a:pt x="3395" y="3499"/>
                    <a:pt x="3419" y="3140"/>
                  </a:cubicBezTo>
                  <a:cubicBezTo>
                    <a:pt x="3479" y="2052"/>
                    <a:pt x="3228" y="1120"/>
                    <a:pt x="2594" y="20"/>
                  </a:cubicBezTo>
                  <a:cubicBezTo>
                    <a:pt x="2580" y="6"/>
                    <a:pt x="2566" y="0"/>
                    <a:pt x="2552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218;p56"/>
            <p:cNvSpPr/>
            <p:nvPr/>
          </p:nvSpPr>
          <p:spPr>
            <a:xfrm>
              <a:off x="4219550" y="3359175"/>
              <a:ext cx="94150" cy="112300"/>
            </a:xfrm>
            <a:custGeom>
              <a:avLst/>
              <a:gdLst/>
              <a:ahLst/>
              <a:cxnLst/>
              <a:rect l="l" t="t" r="r" b="b"/>
              <a:pathLst>
                <a:path w="3766" h="4492" extrusionOk="0">
                  <a:moveTo>
                    <a:pt x="2597" y="1"/>
                  </a:moveTo>
                  <a:cubicBezTo>
                    <a:pt x="2184" y="1"/>
                    <a:pt x="1732" y="222"/>
                    <a:pt x="1351" y="630"/>
                  </a:cubicBezTo>
                  <a:cubicBezTo>
                    <a:pt x="443" y="1622"/>
                    <a:pt x="0" y="2865"/>
                    <a:pt x="0" y="4443"/>
                  </a:cubicBezTo>
                  <a:cubicBezTo>
                    <a:pt x="0" y="4467"/>
                    <a:pt x="24" y="4491"/>
                    <a:pt x="48" y="4491"/>
                  </a:cubicBezTo>
                  <a:cubicBezTo>
                    <a:pt x="84" y="4491"/>
                    <a:pt x="108" y="4467"/>
                    <a:pt x="108" y="4443"/>
                  </a:cubicBezTo>
                  <a:cubicBezTo>
                    <a:pt x="108" y="2889"/>
                    <a:pt x="538" y="1670"/>
                    <a:pt x="1435" y="702"/>
                  </a:cubicBezTo>
                  <a:cubicBezTo>
                    <a:pt x="1791" y="317"/>
                    <a:pt x="2221" y="102"/>
                    <a:pt x="2603" y="102"/>
                  </a:cubicBezTo>
                  <a:cubicBezTo>
                    <a:pt x="2708" y="102"/>
                    <a:pt x="2810" y="118"/>
                    <a:pt x="2905" y="152"/>
                  </a:cubicBezTo>
                  <a:cubicBezTo>
                    <a:pt x="3335" y="307"/>
                    <a:pt x="3610" y="774"/>
                    <a:pt x="3658" y="1479"/>
                  </a:cubicBezTo>
                  <a:cubicBezTo>
                    <a:pt x="3658" y="1503"/>
                    <a:pt x="3682" y="1527"/>
                    <a:pt x="3718" y="1527"/>
                  </a:cubicBezTo>
                  <a:cubicBezTo>
                    <a:pt x="3742" y="1515"/>
                    <a:pt x="3766" y="1491"/>
                    <a:pt x="3766" y="1467"/>
                  </a:cubicBezTo>
                  <a:cubicBezTo>
                    <a:pt x="3706" y="726"/>
                    <a:pt x="3407" y="224"/>
                    <a:pt x="2941" y="56"/>
                  </a:cubicBezTo>
                  <a:cubicBezTo>
                    <a:pt x="2831" y="19"/>
                    <a:pt x="2716" y="1"/>
                    <a:pt x="2597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219;p56"/>
            <p:cNvSpPr/>
            <p:nvPr/>
          </p:nvSpPr>
          <p:spPr>
            <a:xfrm>
              <a:off x="4202225" y="3209925"/>
              <a:ext cx="147950" cy="251075"/>
            </a:xfrm>
            <a:custGeom>
              <a:avLst/>
              <a:gdLst/>
              <a:ahLst/>
              <a:cxnLst/>
              <a:rect l="l" t="t" r="r" b="b"/>
              <a:pathLst>
                <a:path w="5918" h="10043" extrusionOk="0">
                  <a:moveTo>
                    <a:pt x="5852" y="1"/>
                  </a:moveTo>
                  <a:cubicBezTo>
                    <a:pt x="5841" y="1"/>
                    <a:pt x="5831" y="5"/>
                    <a:pt x="5821" y="14"/>
                  </a:cubicBezTo>
                  <a:cubicBezTo>
                    <a:pt x="5786" y="38"/>
                    <a:pt x="1984" y="2859"/>
                    <a:pt x="0" y="9983"/>
                  </a:cubicBezTo>
                  <a:cubicBezTo>
                    <a:pt x="0" y="10007"/>
                    <a:pt x="12" y="10043"/>
                    <a:pt x="36" y="10043"/>
                  </a:cubicBezTo>
                  <a:lnTo>
                    <a:pt x="48" y="10043"/>
                  </a:lnTo>
                  <a:cubicBezTo>
                    <a:pt x="72" y="10043"/>
                    <a:pt x="96" y="10031"/>
                    <a:pt x="96" y="10007"/>
                  </a:cubicBezTo>
                  <a:cubicBezTo>
                    <a:pt x="2080" y="2930"/>
                    <a:pt x="5845" y="121"/>
                    <a:pt x="5881" y="97"/>
                  </a:cubicBezTo>
                  <a:cubicBezTo>
                    <a:pt x="5905" y="73"/>
                    <a:pt x="5917" y="38"/>
                    <a:pt x="5893" y="26"/>
                  </a:cubicBezTo>
                  <a:cubicBezTo>
                    <a:pt x="5886" y="11"/>
                    <a:pt x="5869" y="1"/>
                    <a:pt x="585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220;p56"/>
            <p:cNvSpPr/>
            <p:nvPr/>
          </p:nvSpPr>
          <p:spPr>
            <a:xfrm>
              <a:off x="4123625" y="3479500"/>
              <a:ext cx="165875" cy="79225"/>
            </a:xfrm>
            <a:custGeom>
              <a:avLst/>
              <a:gdLst/>
              <a:ahLst/>
              <a:cxnLst/>
              <a:rect l="l" t="t" r="r" b="b"/>
              <a:pathLst>
                <a:path w="6635" h="3169" extrusionOk="0">
                  <a:moveTo>
                    <a:pt x="6635" y="1"/>
                  </a:moveTo>
                  <a:lnTo>
                    <a:pt x="0" y="84"/>
                  </a:lnTo>
                  <a:lnTo>
                    <a:pt x="1315" y="3169"/>
                  </a:lnTo>
                  <a:lnTo>
                    <a:pt x="5332" y="3097"/>
                  </a:lnTo>
                  <a:lnTo>
                    <a:pt x="6635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221;p56"/>
            <p:cNvSpPr/>
            <p:nvPr/>
          </p:nvSpPr>
          <p:spPr>
            <a:xfrm>
              <a:off x="4111975" y="3448725"/>
              <a:ext cx="193075" cy="32900"/>
            </a:xfrm>
            <a:custGeom>
              <a:avLst/>
              <a:gdLst/>
              <a:ahLst/>
              <a:cxnLst/>
              <a:rect l="l" t="t" r="r" b="b"/>
              <a:pathLst>
                <a:path w="7723" h="1316" extrusionOk="0">
                  <a:moveTo>
                    <a:pt x="0" y="1"/>
                  </a:moveTo>
                  <a:lnTo>
                    <a:pt x="466" y="1315"/>
                  </a:lnTo>
                  <a:lnTo>
                    <a:pt x="7101" y="1232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222;p56"/>
            <p:cNvSpPr/>
            <p:nvPr/>
          </p:nvSpPr>
          <p:spPr>
            <a:xfrm>
              <a:off x="4123325" y="3478025"/>
              <a:ext cx="166175" cy="5400"/>
            </a:xfrm>
            <a:custGeom>
              <a:avLst/>
              <a:gdLst/>
              <a:ahLst/>
              <a:cxnLst/>
              <a:rect l="l" t="t" r="r" b="b"/>
              <a:pathLst>
                <a:path w="6647" h="216" extrusionOk="0">
                  <a:moveTo>
                    <a:pt x="6635" y="0"/>
                  </a:moveTo>
                  <a:lnTo>
                    <a:pt x="0" y="72"/>
                  </a:lnTo>
                  <a:lnTo>
                    <a:pt x="12" y="215"/>
                  </a:lnTo>
                  <a:lnTo>
                    <a:pt x="6647" y="132"/>
                  </a:lnTo>
                  <a:lnTo>
                    <a:pt x="6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223;p56"/>
            <p:cNvSpPr/>
            <p:nvPr/>
          </p:nvSpPr>
          <p:spPr>
            <a:xfrm>
              <a:off x="4245550" y="3499225"/>
              <a:ext cx="59500" cy="153025"/>
            </a:xfrm>
            <a:custGeom>
              <a:avLst/>
              <a:gdLst/>
              <a:ahLst/>
              <a:cxnLst/>
              <a:rect l="l" t="t" r="r" b="b"/>
              <a:pathLst>
                <a:path w="2380" h="6121" extrusionOk="0">
                  <a:moveTo>
                    <a:pt x="1518" y="1"/>
                  </a:moveTo>
                  <a:cubicBezTo>
                    <a:pt x="1483" y="13"/>
                    <a:pt x="1471" y="37"/>
                    <a:pt x="1471" y="72"/>
                  </a:cubicBezTo>
                  <a:lnTo>
                    <a:pt x="2236" y="5786"/>
                  </a:lnTo>
                  <a:cubicBezTo>
                    <a:pt x="2248" y="5918"/>
                    <a:pt x="2176" y="5978"/>
                    <a:pt x="2092" y="6001"/>
                  </a:cubicBezTo>
                  <a:cubicBezTo>
                    <a:pt x="2076" y="6007"/>
                    <a:pt x="2057" y="6010"/>
                    <a:pt x="2038" y="6010"/>
                  </a:cubicBezTo>
                  <a:cubicBezTo>
                    <a:pt x="1974" y="6010"/>
                    <a:pt x="1902" y="5977"/>
                    <a:pt x="1865" y="5894"/>
                  </a:cubicBezTo>
                  <a:lnTo>
                    <a:pt x="120" y="1889"/>
                  </a:lnTo>
                  <a:cubicBezTo>
                    <a:pt x="111" y="1872"/>
                    <a:pt x="90" y="1861"/>
                    <a:pt x="65" y="1861"/>
                  </a:cubicBezTo>
                  <a:cubicBezTo>
                    <a:pt x="55" y="1861"/>
                    <a:pt x="46" y="1862"/>
                    <a:pt x="36" y="1866"/>
                  </a:cubicBezTo>
                  <a:cubicBezTo>
                    <a:pt x="12" y="1877"/>
                    <a:pt x="0" y="1901"/>
                    <a:pt x="12" y="1937"/>
                  </a:cubicBezTo>
                  <a:lnTo>
                    <a:pt x="1758" y="5942"/>
                  </a:lnTo>
                  <a:cubicBezTo>
                    <a:pt x="1817" y="6073"/>
                    <a:pt x="1937" y="6121"/>
                    <a:pt x="2044" y="6121"/>
                  </a:cubicBezTo>
                  <a:cubicBezTo>
                    <a:pt x="2080" y="6121"/>
                    <a:pt x="2104" y="6121"/>
                    <a:pt x="2128" y="6109"/>
                  </a:cubicBezTo>
                  <a:cubicBezTo>
                    <a:pt x="2248" y="6073"/>
                    <a:pt x="2379" y="5954"/>
                    <a:pt x="2355" y="5774"/>
                  </a:cubicBezTo>
                  <a:lnTo>
                    <a:pt x="1590" y="61"/>
                  </a:lnTo>
                  <a:cubicBezTo>
                    <a:pt x="1578" y="25"/>
                    <a:pt x="1554" y="1"/>
                    <a:pt x="1518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224;p56"/>
            <p:cNvSpPr/>
            <p:nvPr/>
          </p:nvSpPr>
          <p:spPr>
            <a:xfrm>
              <a:off x="4115850" y="3499150"/>
              <a:ext cx="59500" cy="153100"/>
            </a:xfrm>
            <a:custGeom>
              <a:avLst/>
              <a:gdLst/>
              <a:ahLst/>
              <a:cxnLst/>
              <a:rect l="l" t="t" r="r" b="b"/>
              <a:pathLst>
                <a:path w="2380" h="6124" extrusionOk="0">
                  <a:moveTo>
                    <a:pt x="842" y="1"/>
                  </a:moveTo>
                  <a:cubicBezTo>
                    <a:pt x="814" y="1"/>
                    <a:pt x="789" y="22"/>
                    <a:pt x="789" y="52"/>
                  </a:cubicBezTo>
                  <a:lnTo>
                    <a:pt x="24" y="5765"/>
                  </a:lnTo>
                  <a:cubicBezTo>
                    <a:pt x="0" y="5957"/>
                    <a:pt x="120" y="6076"/>
                    <a:pt x="240" y="6112"/>
                  </a:cubicBezTo>
                  <a:cubicBezTo>
                    <a:pt x="275" y="6112"/>
                    <a:pt x="299" y="6124"/>
                    <a:pt x="335" y="6124"/>
                  </a:cubicBezTo>
                  <a:cubicBezTo>
                    <a:pt x="443" y="6124"/>
                    <a:pt x="550" y="6064"/>
                    <a:pt x="610" y="5933"/>
                  </a:cubicBezTo>
                  <a:lnTo>
                    <a:pt x="2367" y="1928"/>
                  </a:lnTo>
                  <a:cubicBezTo>
                    <a:pt x="2379" y="1904"/>
                    <a:pt x="2367" y="1869"/>
                    <a:pt x="2331" y="1857"/>
                  </a:cubicBezTo>
                  <a:cubicBezTo>
                    <a:pt x="2325" y="1853"/>
                    <a:pt x="2318" y="1852"/>
                    <a:pt x="2310" y="1852"/>
                  </a:cubicBezTo>
                  <a:cubicBezTo>
                    <a:pt x="2290" y="1852"/>
                    <a:pt x="2268" y="1863"/>
                    <a:pt x="2260" y="1880"/>
                  </a:cubicBezTo>
                  <a:lnTo>
                    <a:pt x="503" y="5885"/>
                  </a:lnTo>
                  <a:cubicBezTo>
                    <a:pt x="467" y="5973"/>
                    <a:pt x="400" y="6003"/>
                    <a:pt x="338" y="6003"/>
                  </a:cubicBezTo>
                  <a:cubicBezTo>
                    <a:pt x="316" y="6003"/>
                    <a:pt x="294" y="5999"/>
                    <a:pt x="275" y="5992"/>
                  </a:cubicBezTo>
                  <a:cubicBezTo>
                    <a:pt x="204" y="5969"/>
                    <a:pt x="120" y="5909"/>
                    <a:pt x="132" y="5789"/>
                  </a:cubicBezTo>
                  <a:lnTo>
                    <a:pt x="909" y="64"/>
                  </a:lnTo>
                  <a:cubicBezTo>
                    <a:pt x="909" y="28"/>
                    <a:pt x="885" y="4"/>
                    <a:pt x="861" y="4"/>
                  </a:cubicBezTo>
                  <a:cubicBezTo>
                    <a:pt x="855" y="2"/>
                    <a:pt x="848" y="1"/>
                    <a:pt x="842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225;p56"/>
            <p:cNvSpPr/>
            <p:nvPr/>
          </p:nvSpPr>
          <p:spPr>
            <a:xfrm>
              <a:off x="4232975" y="3362900"/>
              <a:ext cx="210125" cy="162950"/>
            </a:xfrm>
            <a:custGeom>
              <a:avLst/>
              <a:gdLst/>
              <a:ahLst/>
              <a:cxnLst/>
              <a:rect l="l" t="t" r="r" b="b"/>
              <a:pathLst>
                <a:path w="8405" h="6518" extrusionOk="0">
                  <a:moveTo>
                    <a:pt x="2746" y="2429"/>
                  </a:moveTo>
                  <a:cubicBezTo>
                    <a:pt x="2767" y="2429"/>
                    <a:pt x="2788" y="2433"/>
                    <a:pt x="2810" y="2441"/>
                  </a:cubicBezTo>
                  <a:cubicBezTo>
                    <a:pt x="3109" y="2561"/>
                    <a:pt x="2810" y="2979"/>
                    <a:pt x="2691" y="3111"/>
                  </a:cubicBezTo>
                  <a:cubicBezTo>
                    <a:pt x="2679" y="3123"/>
                    <a:pt x="2643" y="3159"/>
                    <a:pt x="2595" y="3206"/>
                  </a:cubicBezTo>
                  <a:cubicBezTo>
                    <a:pt x="2529" y="3266"/>
                    <a:pt x="2449" y="3332"/>
                    <a:pt x="2392" y="3332"/>
                  </a:cubicBezTo>
                  <a:cubicBezTo>
                    <a:pt x="2346" y="3332"/>
                    <a:pt x="2315" y="3288"/>
                    <a:pt x="2320" y="3159"/>
                  </a:cubicBezTo>
                  <a:cubicBezTo>
                    <a:pt x="2331" y="2982"/>
                    <a:pt x="2495" y="2429"/>
                    <a:pt x="2746" y="2429"/>
                  </a:cubicBezTo>
                  <a:close/>
                  <a:moveTo>
                    <a:pt x="6944" y="4405"/>
                  </a:moveTo>
                  <a:cubicBezTo>
                    <a:pt x="7204" y="4405"/>
                    <a:pt x="7759" y="4689"/>
                    <a:pt x="7520" y="4928"/>
                  </a:cubicBezTo>
                  <a:cubicBezTo>
                    <a:pt x="7463" y="4985"/>
                    <a:pt x="7385" y="5009"/>
                    <a:pt x="7301" y="5009"/>
                  </a:cubicBezTo>
                  <a:cubicBezTo>
                    <a:pt x="7070" y="5009"/>
                    <a:pt x="6790" y="4825"/>
                    <a:pt x="6755" y="4641"/>
                  </a:cubicBezTo>
                  <a:cubicBezTo>
                    <a:pt x="6731" y="4569"/>
                    <a:pt x="6755" y="4486"/>
                    <a:pt x="6851" y="4426"/>
                  </a:cubicBezTo>
                  <a:cubicBezTo>
                    <a:pt x="6873" y="4412"/>
                    <a:pt x="6905" y="4405"/>
                    <a:pt x="6944" y="4405"/>
                  </a:cubicBezTo>
                  <a:close/>
                  <a:moveTo>
                    <a:pt x="3986" y="3594"/>
                  </a:moveTo>
                  <a:cubicBezTo>
                    <a:pt x="4098" y="3594"/>
                    <a:pt x="4194" y="3709"/>
                    <a:pt x="4149" y="3816"/>
                  </a:cubicBezTo>
                  <a:cubicBezTo>
                    <a:pt x="4161" y="3864"/>
                    <a:pt x="4149" y="3912"/>
                    <a:pt x="4113" y="3948"/>
                  </a:cubicBezTo>
                  <a:cubicBezTo>
                    <a:pt x="3850" y="4234"/>
                    <a:pt x="3803" y="4617"/>
                    <a:pt x="3850" y="4988"/>
                  </a:cubicBezTo>
                  <a:cubicBezTo>
                    <a:pt x="3872" y="5118"/>
                    <a:pt x="3762" y="5204"/>
                    <a:pt x="3664" y="5204"/>
                  </a:cubicBezTo>
                  <a:cubicBezTo>
                    <a:pt x="3600" y="5204"/>
                    <a:pt x="3542" y="5168"/>
                    <a:pt x="3528" y="5083"/>
                  </a:cubicBezTo>
                  <a:cubicBezTo>
                    <a:pt x="3444" y="4569"/>
                    <a:pt x="3456" y="4007"/>
                    <a:pt x="3874" y="3637"/>
                  </a:cubicBezTo>
                  <a:cubicBezTo>
                    <a:pt x="3910" y="3607"/>
                    <a:pt x="3949" y="3594"/>
                    <a:pt x="3986" y="3594"/>
                  </a:cubicBezTo>
                  <a:close/>
                  <a:moveTo>
                    <a:pt x="4187" y="1"/>
                  </a:moveTo>
                  <a:cubicBezTo>
                    <a:pt x="3333" y="1"/>
                    <a:pt x="2524" y="436"/>
                    <a:pt x="2177" y="1413"/>
                  </a:cubicBezTo>
                  <a:cubicBezTo>
                    <a:pt x="1923" y="1329"/>
                    <a:pt x="1696" y="1290"/>
                    <a:pt x="1497" y="1290"/>
                  </a:cubicBezTo>
                  <a:cubicBezTo>
                    <a:pt x="7" y="1290"/>
                    <a:pt x="0" y="3436"/>
                    <a:pt x="886" y="4521"/>
                  </a:cubicBezTo>
                  <a:cubicBezTo>
                    <a:pt x="874" y="4474"/>
                    <a:pt x="874" y="4426"/>
                    <a:pt x="862" y="4378"/>
                  </a:cubicBezTo>
                  <a:cubicBezTo>
                    <a:pt x="766" y="3924"/>
                    <a:pt x="814" y="3446"/>
                    <a:pt x="981" y="3027"/>
                  </a:cubicBezTo>
                  <a:cubicBezTo>
                    <a:pt x="1125" y="2657"/>
                    <a:pt x="1352" y="2334"/>
                    <a:pt x="1723" y="2107"/>
                  </a:cubicBezTo>
                  <a:cubicBezTo>
                    <a:pt x="1754" y="2087"/>
                    <a:pt x="1785" y="2078"/>
                    <a:pt x="1814" y="2078"/>
                  </a:cubicBezTo>
                  <a:cubicBezTo>
                    <a:pt x="1957" y="2078"/>
                    <a:pt x="2041" y="2294"/>
                    <a:pt x="1902" y="2394"/>
                  </a:cubicBezTo>
                  <a:cubicBezTo>
                    <a:pt x="1627" y="2597"/>
                    <a:pt x="1436" y="2848"/>
                    <a:pt x="1304" y="3123"/>
                  </a:cubicBezTo>
                  <a:cubicBezTo>
                    <a:pt x="1161" y="3481"/>
                    <a:pt x="1149" y="3912"/>
                    <a:pt x="1197" y="4318"/>
                  </a:cubicBezTo>
                  <a:cubicBezTo>
                    <a:pt x="1244" y="4581"/>
                    <a:pt x="1352" y="4844"/>
                    <a:pt x="1507" y="5083"/>
                  </a:cubicBezTo>
                  <a:cubicBezTo>
                    <a:pt x="1675" y="5215"/>
                    <a:pt x="1854" y="5322"/>
                    <a:pt x="2033" y="5418"/>
                  </a:cubicBezTo>
                  <a:cubicBezTo>
                    <a:pt x="1818" y="4904"/>
                    <a:pt x="1782" y="4342"/>
                    <a:pt x="1950" y="3792"/>
                  </a:cubicBezTo>
                  <a:cubicBezTo>
                    <a:pt x="1973" y="3707"/>
                    <a:pt x="2039" y="3670"/>
                    <a:pt x="2105" y="3670"/>
                  </a:cubicBezTo>
                  <a:cubicBezTo>
                    <a:pt x="2206" y="3670"/>
                    <a:pt x="2308" y="3754"/>
                    <a:pt x="2272" y="3876"/>
                  </a:cubicBezTo>
                  <a:cubicBezTo>
                    <a:pt x="2093" y="4486"/>
                    <a:pt x="2177" y="5155"/>
                    <a:pt x="2547" y="5669"/>
                  </a:cubicBezTo>
                  <a:cubicBezTo>
                    <a:pt x="2846" y="5800"/>
                    <a:pt x="3157" y="5896"/>
                    <a:pt x="3480" y="5980"/>
                  </a:cubicBezTo>
                  <a:cubicBezTo>
                    <a:pt x="3468" y="5968"/>
                    <a:pt x="3456" y="5944"/>
                    <a:pt x="3456" y="5920"/>
                  </a:cubicBezTo>
                  <a:cubicBezTo>
                    <a:pt x="3432" y="5872"/>
                    <a:pt x="3456" y="5800"/>
                    <a:pt x="3492" y="5765"/>
                  </a:cubicBezTo>
                  <a:cubicBezTo>
                    <a:pt x="3504" y="5753"/>
                    <a:pt x="3504" y="5753"/>
                    <a:pt x="3516" y="5741"/>
                  </a:cubicBezTo>
                  <a:cubicBezTo>
                    <a:pt x="3516" y="5717"/>
                    <a:pt x="3516" y="5693"/>
                    <a:pt x="3528" y="5669"/>
                  </a:cubicBezTo>
                  <a:cubicBezTo>
                    <a:pt x="3539" y="5584"/>
                    <a:pt x="3601" y="5548"/>
                    <a:pt x="3668" y="5548"/>
                  </a:cubicBezTo>
                  <a:cubicBezTo>
                    <a:pt x="3743" y="5548"/>
                    <a:pt x="3825" y="5593"/>
                    <a:pt x="3850" y="5669"/>
                  </a:cubicBezTo>
                  <a:cubicBezTo>
                    <a:pt x="3898" y="5812"/>
                    <a:pt x="3946" y="5968"/>
                    <a:pt x="4006" y="6111"/>
                  </a:cubicBezTo>
                  <a:cubicBezTo>
                    <a:pt x="4269" y="6171"/>
                    <a:pt x="4532" y="6219"/>
                    <a:pt x="4795" y="6243"/>
                  </a:cubicBezTo>
                  <a:cubicBezTo>
                    <a:pt x="4556" y="5812"/>
                    <a:pt x="4448" y="5310"/>
                    <a:pt x="4496" y="4808"/>
                  </a:cubicBezTo>
                  <a:cubicBezTo>
                    <a:pt x="4502" y="4702"/>
                    <a:pt x="4583" y="4644"/>
                    <a:pt x="4666" y="4644"/>
                  </a:cubicBezTo>
                  <a:cubicBezTo>
                    <a:pt x="4731" y="4644"/>
                    <a:pt x="4799" y="4681"/>
                    <a:pt x="4831" y="4760"/>
                  </a:cubicBezTo>
                  <a:cubicBezTo>
                    <a:pt x="5034" y="5310"/>
                    <a:pt x="5249" y="5824"/>
                    <a:pt x="5560" y="6314"/>
                  </a:cubicBezTo>
                  <a:lnTo>
                    <a:pt x="6480" y="6314"/>
                  </a:lnTo>
                  <a:cubicBezTo>
                    <a:pt x="6157" y="5944"/>
                    <a:pt x="5954" y="5478"/>
                    <a:pt x="5990" y="4964"/>
                  </a:cubicBezTo>
                  <a:cubicBezTo>
                    <a:pt x="5942" y="4868"/>
                    <a:pt x="5990" y="4713"/>
                    <a:pt x="6133" y="4713"/>
                  </a:cubicBezTo>
                  <a:lnTo>
                    <a:pt x="6169" y="4713"/>
                  </a:lnTo>
                  <a:cubicBezTo>
                    <a:pt x="6217" y="4713"/>
                    <a:pt x="6265" y="4737"/>
                    <a:pt x="6289" y="4772"/>
                  </a:cubicBezTo>
                  <a:cubicBezTo>
                    <a:pt x="6313" y="4796"/>
                    <a:pt x="6325" y="4820"/>
                    <a:pt x="6325" y="4844"/>
                  </a:cubicBezTo>
                  <a:cubicBezTo>
                    <a:pt x="6468" y="5418"/>
                    <a:pt x="6707" y="5908"/>
                    <a:pt x="7018" y="6326"/>
                  </a:cubicBezTo>
                  <a:cubicBezTo>
                    <a:pt x="7711" y="6350"/>
                    <a:pt x="8357" y="6398"/>
                    <a:pt x="8405" y="6518"/>
                  </a:cubicBezTo>
                  <a:cubicBezTo>
                    <a:pt x="8142" y="5848"/>
                    <a:pt x="8094" y="4725"/>
                    <a:pt x="7568" y="4223"/>
                  </a:cubicBezTo>
                  <a:cubicBezTo>
                    <a:pt x="7284" y="3954"/>
                    <a:pt x="6880" y="3868"/>
                    <a:pt x="6487" y="3868"/>
                  </a:cubicBezTo>
                  <a:cubicBezTo>
                    <a:pt x="6285" y="3868"/>
                    <a:pt x="6085" y="3891"/>
                    <a:pt x="5906" y="3924"/>
                  </a:cubicBezTo>
                  <a:cubicBezTo>
                    <a:pt x="5896" y="3926"/>
                    <a:pt x="5885" y="3926"/>
                    <a:pt x="5875" y="3926"/>
                  </a:cubicBezTo>
                  <a:cubicBezTo>
                    <a:pt x="5694" y="3926"/>
                    <a:pt x="5619" y="3634"/>
                    <a:pt x="5823" y="3589"/>
                  </a:cubicBezTo>
                  <a:cubicBezTo>
                    <a:pt x="6004" y="3556"/>
                    <a:pt x="6182" y="3541"/>
                    <a:pt x="6357" y="3541"/>
                  </a:cubicBezTo>
                  <a:cubicBezTo>
                    <a:pt x="6563" y="3541"/>
                    <a:pt x="6764" y="3562"/>
                    <a:pt x="6958" y="3601"/>
                  </a:cubicBezTo>
                  <a:cubicBezTo>
                    <a:pt x="6994" y="3601"/>
                    <a:pt x="7030" y="3613"/>
                    <a:pt x="7066" y="3613"/>
                  </a:cubicBezTo>
                  <a:lnTo>
                    <a:pt x="7126" y="3625"/>
                  </a:lnTo>
                  <a:cubicBezTo>
                    <a:pt x="7281" y="3661"/>
                    <a:pt x="7448" y="3720"/>
                    <a:pt x="7592" y="3780"/>
                  </a:cubicBezTo>
                  <a:cubicBezTo>
                    <a:pt x="7508" y="3469"/>
                    <a:pt x="7412" y="3171"/>
                    <a:pt x="7317" y="2872"/>
                  </a:cubicBezTo>
                  <a:cubicBezTo>
                    <a:pt x="6900" y="2725"/>
                    <a:pt x="6468" y="2658"/>
                    <a:pt x="6012" y="2658"/>
                  </a:cubicBezTo>
                  <a:cubicBezTo>
                    <a:pt x="5761" y="2658"/>
                    <a:pt x="5504" y="2678"/>
                    <a:pt x="5237" y="2716"/>
                  </a:cubicBezTo>
                  <a:cubicBezTo>
                    <a:pt x="5224" y="2718"/>
                    <a:pt x="5212" y="2719"/>
                    <a:pt x="5201" y="2719"/>
                  </a:cubicBezTo>
                  <a:cubicBezTo>
                    <a:pt x="5013" y="2719"/>
                    <a:pt x="4951" y="2461"/>
                    <a:pt x="5153" y="2394"/>
                  </a:cubicBezTo>
                  <a:cubicBezTo>
                    <a:pt x="5479" y="2271"/>
                    <a:pt x="5855" y="2207"/>
                    <a:pt x="6237" y="2207"/>
                  </a:cubicBezTo>
                  <a:cubicBezTo>
                    <a:pt x="6528" y="2207"/>
                    <a:pt x="6823" y="2244"/>
                    <a:pt x="7102" y="2322"/>
                  </a:cubicBezTo>
                  <a:cubicBezTo>
                    <a:pt x="7006" y="2107"/>
                    <a:pt x="6898" y="1892"/>
                    <a:pt x="6791" y="1688"/>
                  </a:cubicBezTo>
                  <a:cubicBezTo>
                    <a:pt x="6223" y="1383"/>
                    <a:pt x="5643" y="1192"/>
                    <a:pt x="5004" y="1192"/>
                  </a:cubicBezTo>
                  <a:cubicBezTo>
                    <a:pt x="4742" y="1192"/>
                    <a:pt x="4470" y="1224"/>
                    <a:pt x="4185" y="1294"/>
                  </a:cubicBezTo>
                  <a:cubicBezTo>
                    <a:pt x="4173" y="1296"/>
                    <a:pt x="4162" y="1297"/>
                    <a:pt x="4150" y="1297"/>
                  </a:cubicBezTo>
                  <a:cubicBezTo>
                    <a:pt x="3991" y="1297"/>
                    <a:pt x="3897" y="1072"/>
                    <a:pt x="4054" y="983"/>
                  </a:cubicBezTo>
                  <a:cubicBezTo>
                    <a:pt x="4371" y="807"/>
                    <a:pt x="4737" y="726"/>
                    <a:pt x="5115" y="726"/>
                  </a:cubicBezTo>
                  <a:cubicBezTo>
                    <a:pt x="5507" y="726"/>
                    <a:pt x="5912" y="813"/>
                    <a:pt x="6289" y="971"/>
                  </a:cubicBezTo>
                  <a:cubicBezTo>
                    <a:pt x="5752" y="350"/>
                    <a:pt x="4952" y="1"/>
                    <a:pt x="41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226;p56"/>
            <p:cNvSpPr/>
            <p:nvPr/>
          </p:nvSpPr>
          <p:spPr>
            <a:xfrm>
              <a:off x="4232925" y="3395425"/>
              <a:ext cx="208675" cy="129225"/>
            </a:xfrm>
            <a:custGeom>
              <a:avLst/>
              <a:gdLst/>
              <a:ahLst/>
              <a:cxnLst/>
              <a:rect l="l" t="t" r="r" b="b"/>
              <a:pathLst>
                <a:path w="8347" h="5169" extrusionOk="0">
                  <a:moveTo>
                    <a:pt x="2748" y="1128"/>
                  </a:moveTo>
                  <a:cubicBezTo>
                    <a:pt x="2769" y="1128"/>
                    <a:pt x="2790" y="1132"/>
                    <a:pt x="2812" y="1140"/>
                  </a:cubicBezTo>
                  <a:cubicBezTo>
                    <a:pt x="3111" y="1260"/>
                    <a:pt x="2812" y="1678"/>
                    <a:pt x="2693" y="1810"/>
                  </a:cubicBezTo>
                  <a:cubicBezTo>
                    <a:pt x="2681" y="1822"/>
                    <a:pt x="2645" y="1858"/>
                    <a:pt x="2597" y="1905"/>
                  </a:cubicBezTo>
                  <a:cubicBezTo>
                    <a:pt x="2531" y="1965"/>
                    <a:pt x="2451" y="2031"/>
                    <a:pt x="2394" y="2031"/>
                  </a:cubicBezTo>
                  <a:cubicBezTo>
                    <a:pt x="2348" y="2031"/>
                    <a:pt x="2317" y="1987"/>
                    <a:pt x="2322" y="1858"/>
                  </a:cubicBezTo>
                  <a:cubicBezTo>
                    <a:pt x="2333" y="1681"/>
                    <a:pt x="2497" y="1128"/>
                    <a:pt x="2748" y="1128"/>
                  </a:cubicBezTo>
                  <a:close/>
                  <a:moveTo>
                    <a:pt x="3988" y="2293"/>
                  </a:moveTo>
                  <a:cubicBezTo>
                    <a:pt x="4100" y="2293"/>
                    <a:pt x="4196" y="2408"/>
                    <a:pt x="4151" y="2515"/>
                  </a:cubicBezTo>
                  <a:cubicBezTo>
                    <a:pt x="4163" y="2563"/>
                    <a:pt x="4151" y="2611"/>
                    <a:pt x="4115" y="2647"/>
                  </a:cubicBezTo>
                  <a:cubicBezTo>
                    <a:pt x="3852" y="2933"/>
                    <a:pt x="3805" y="3316"/>
                    <a:pt x="3852" y="3687"/>
                  </a:cubicBezTo>
                  <a:cubicBezTo>
                    <a:pt x="3874" y="3817"/>
                    <a:pt x="3764" y="3903"/>
                    <a:pt x="3666" y="3903"/>
                  </a:cubicBezTo>
                  <a:cubicBezTo>
                    <a:pt x="3602" y="3903"/>
                    <a:pt x="3544" y="3867"/>
                    <a:pt x="3530" y="3782"/>
                  </a:cubicBezTo>
                  <a:cubicBezTo>
                    <a:pt x="3446" y="3268"/>
                    <a:pt x="3458" y="2706"/>
                    <a:pt x="3876" y="2336"/>
                  </a:cubicBezTo>
                  <a:cubicBezTo>
                    <a:pt x="3912" y="2306"/>
                    <a:pt x="3951" y="2293"/>
                    <a:pt x="3988" y="2293"/>
                  </a:cubicBezTo>
                  <a:close/>
                  <a:moveTo>
                    <a:pt x="1493" y="1"/>
                  </a:moveTo>
                  <a:cubicBezTo>
                    <a:pt x="0" y="1"/>
                    <a:pt x="3" y="2137"/>
                    <a:pt x="888" y="3232"/>
                  </a:cubicBezTo>
                  <a:cubicBezTo>
                    <a:pt x="876" y="3173"/>
                    <a:pt x="876" y="3125"/>
                    <a:pt x="864" y="3077"/>
                  </a:cubicBezTo>
                  <a:cubicBezTo>
                    <a:pt x="768" y="2623"/>
                    <a:pt x="816" y="2145"/>
                    <a:pt x="983" y="1726"/>
                  </a:cubicBezTo>
                  <a:cubicBezTo>
                    <a:pt x="1127" y="1356"/>
                    <a:pt x="1354" y="1033"/>
                    <a:pt x="1725" y="806"/>
                  </a:cubicBezTo>
                  <a:cubicBezTo>
                    <a:pt x="1756" y="786"/>
                    <a:pt x="1787" y="777"/>
                    <a:pt x="1816" y="777"/>
                  </a:cubicBezTo>
                  <a:cubicBezTo>
                    <a:pt x="1959" y="777"/>
                    <a:pt x="2043" y="993"/>
                    <a:pt x="1904" y="1093"/>
                  </a:cubicBezTo>
                  <a:cubicBezTo>
                    <a:pt x="1629" y="1296"/>
                    <a:pt x="1438" y="1547"/>
                    <a:pt x="1306" y="1822"/>
                  </a:cubicBezTo>
                  <a:cubicBezTo>
                    <a:pt x="1163" y="2180"/>
                    <a:pt x="1151" y="2611"/>
                    <a:pt x="1199" y="3017"/>
                  </a:cubicBezTo>
                  <a:cubicBezTo>
                    <a:pt x="1246" y="3280"/>
                    <a:pt x="1354" y="3543"/>
                    <a:pt x="1509" y="3782"/>
                  </a:cubicBezTo>
                  <a:cubicBezTo>
                    <a:pt x="1677" y="3914"/>
                    <a:pt x="1856" y="4021"/>
                    <a:pt x="2035" y="4117"/>
                  </a:cubicBezTo>
                  <a:cubicBezTo>
                    <a:pt x="1820" y="3603"/>
                    <a:pt x="1784" y="3041"/>
                    <a:pt x="1952" y="2491"/>
                  </a:cubicBezTo>
                  <a:cubicBezTo>
                    <a:pt x="1975" y="2406"/>
                    <a:pt x="2041" y="2369"/>
                    <a:pt x="2107" y="2369"/>
                  </a:cubicBezTo>
                  <a:cubicBezTo>
                    <a:pt x="2208" y="2369"/>
                    <a:pt x="2310" y="2453"/>
                    <a:pt x="2274" y="2575"/>
                  </a:cubicBezTo>
                  <a:cubicBezTo>
                    <a:pt x="2095" y="3185"/>
                    <a:pt x="2179" y="3854"/>
                    <a:pt x="2549" y="4368"/>
                  </a:cubicBezTo>
                  <a:cubicBezTo>
                    <a:pt x="2848" y="4499"/>
                    <a:pt x="3159" y="4595"/>
                    <a:pt x="3482" y="4679"/>
                  </a:cubicBezTo>
                  <a:cubicBezTo>
                    <a:pt x="3470" y="4667"/>
                    <a:pt x="3458" y="4643"/>
                    <a:pt x="3458" y="4619"/>
                  </a:cubicBezTo>
                  <a:cubicBezTo>
                    <a:pt x="3434" y="4571"/>
                    <a:pt x="3458" y="4499"/>
                    <a:pt x="3494" y="4464"/>
                  </a:cubicBezTo>
                  <a:cubicBezTo>
                    <a:pt x="3506" y="4452"/>
                    <a:pt x="3506" y="4452"/>
                    <a:pt x="3518" y="4440"/>
                  </a:cubicBezTo>
                  <a:cubicBezTo>
                    <a:pt x="3518" y="4416"/>
                    <a:pt x="3518" y="4392"/>
                    <a:pt x="3530" y="4368"/>
                  </a:cubicBezTo>
                  <a:cubicBezTo>
                    <a:pt x="3541" y="4283"/>
                    <a:pt x="3603" y="4247"/>
                    <a:pt x="3670" y="4247"/>
                  </a:cubicBezTo>
                  <a:cubicBezTo>
                    <a:pt x="3745" y="4247"/>
                    <a:pt x="3827" y="4292"/>
                    <a:pt x="3852" y="4368"/>
                  </a:cubicBezTo>
                  <a:cubicBezTo>
                    <a:pt x="3900" y="4511"/>
                    <a:pt x="3948" y="4667"/>
                    <a:pt x="4008" y="4810"/>
                  </a:cubicBezTo>
                  <a:cubicBezTo>
                    <a:pt x="4271" y="4870"/>
                    <a:pt x="4534" y="4918"/>
                    <a:pt x="4797" y="4942"/>
                  </a:cubicBezTo>
                  <a:cubicBezTo>
                    <a:pt x="4558" y="4511"/>
                    <a:pt x="4450" y="4009"/>
                    <a:pt x="4498" y="3507"/>
                  </a:cubicBezTo>
                  <a:cubicBezTo>
                    <a:pt x="4504" y="3401"/>
                    <a:pt x="4585" y="3343"/>
                    <a:pt x="4668" y="3343"/>
                  </a:cubicBezTo>
                  <a:cubicBezTo>
                    <a:pt x="4733" y="3343"/>
                    <a:pt x="4801" y="3380"/>
                    <a:pt x="4833" y="3459"/>
                  </a:cubicBezTo>
                  <a:cubicBezTo>
                    <a:pt x="5036" y="4009"/>
                    <a:pt x="5251" y="4523"/>
                    <a:pt x="5562" y="5013"/>
                  </a:cubicBezTo>
                  <a:lnTo>
                    <a:pt x="6482" y="5013"/>
                  </a:lnTo>
                  <a:cubicBezTo>
                    <a:pt x="6159" y="4643"/>
                    <a:pt x="5956" y="4177"/>
                    <a:pt x="5992" y="3663"/>
                  </a:cubicBezTo>
                  <a:cubicBezTo>
                    <a:pt x="5944" y="3567"/>
                    <a:pt x="5992" y="3412"/>
                    <a:pt x="6135" y="3412"/>
                  </a:cubicBezTo>
                  <a:lnTo>
                    <a:pt x="6171" y="3412"/>
                  </a:lnTo>
                  <a:cubicBezTo>
                    <a:pt x="6219" y="3412"/>
                    <a:pt x="6267" y="3436"/>
                    <a:pt x="6291" y="3471"/>
                  </a:cubicBezTo>
                  <a:cubicBezTo>
                    <a:pt x="6315" y="3495"/>
                    <a:pt x="6327" y="3519"/>
                    <a:pt x="6327" y="3543"/>
                  </a:cubicBezTo>
                  <a:cubicBezTo>
                    <a:pt x="6470" y="4117"/>
                    <a:pt x="6709" y="4607"/>
                    <a:pt x="7020" y="5025"/>
                  </a:cubicBezTo>
                  <a:cubicBezTo>
                    <a:pt x="7606" y="5037"/>
                    <a:pt x="8156" y="5073"/>
                    <a:pt x="8347" y="5169"/>
                  </a:cubicBezTo>
                  <a:cubicBezTo>
                    <a:pt x="7414" y="4177"/>
                    <a:pt x="6279" y="3400"/>
                    <a:pt x="5263" y="2455"/>
                  </a:cubicBezTo>
                  <a:cubicBezTo>
                    <a:pt x="4701" y="2001"/>
                    <a:pt x="4474" y="1212"/>
                    <a:pt x="3805" y="650"/>
                  </a:cubicBezTo>
                  <a:cubicBezTo>
                    <a:pt x="3302" y="352"/>
                    <a:pt x="2800" y="136"/>
                    <a:pt x="2215" y="17"/>
                  </a:cubicBezTo>
                  <a:cubicBezTo>
                    <a:pt x="2203" y="53"/>
                    <a:pt x="2191" y="89"/>
                    <a:pt x="2179" y="124"/>
                  </a:cubicBezTo>
                  <a:cubicBezTo>
                    <a:pt x="1922" y="39"/>
                    <a:pt x="1694" y="1"/>
                    <a:pt x="1493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227;p56"/>
            <p:cNvSpPr/>
            <p:nvPr/>
          </p:nvSpPr>
          <p:spPr>
            <a:xfrm>
              <a:off x="4449950" y="33330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1"/>
                  </a:moveTo>
                  <a:cubicBezTo>
                    <a:pt x="13" y="1"/>
                    <a:pt x="13" y="13"/>
                    <a:pt x="24" y="13"/>
                  </a:cubicBezTo>
                  <a:cubicBezTo>
                    <a:pt x="24" y="13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072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228;p56"/>
            <p:cNvSpPr/>
            <p:nvPr/>
          </p:nvSpPr>
          <p:spPr>
            <a:xfrm>
              <a:off x="4287675" y="3250050"/>
              <a:ext cx="199650" cy="111450"/>
            </a:xfrm>
            <a:custGeom>
              <a:avLst/>
              <a:gdLst/>
              <a:ahLst/>
              <a:cxnLst/>
              <a:rect l="l" t="t" r="r" b="b"/>
              <a:pathLst>
                <a:path w="7986" h="4458" extrusionOk="0">
                  <a:moveTo>
                    <a:pt x="3431" y="1803"/>
                  </a:moveTo>
                  <a:cubicBezTo>
                    <a:pt x="3551" y="1803"/>
                    <a:pt x="3671" y="1923"/>
                    <a:pt x="3659" y="2055"/>
                  </a:cubicBezTo>
                  <a:cubicBezTo>
                    <a:pt x="3659" y="2186"/>
                    <a:pt x="3563" y="2294"/>
                    <a:pt x="3431" y="2294"/>
                  </a:cubicBezTo>
                  <a:lnTo>
                    <a:pt x="3396" y="2294"/>
                  </a:lnTo>
                  <a:cubicBezTo>
                    <a:pt x="3396" y="2294"/>
                    <a:pt x="3384" y="2294"/>
                    <a:pt x="3372" y="2306"/>
                  </a:cubicBezTo>
                  <a:lnTo>
                    <a:pt x="3360" y="2306"/>
                  </a:lnTo>
                  <a:cubicBezTo>
                    <a:pt x="3348" y="2306"/>
                    <a:pt x="3336" y="2317"/>
                    <a:pt x="3324" y="2317"/>
                  </a:cubicBezTo>
                  <a:cubicBezTo>
                    <a:pt x="3276" y="2353"/>
                    <a:pt x="3216" y="2389"/>
                    <a:pt x="3157" y="2425"/>
                  </a:cubicBezTo>
                  <a:cubicBezTo>
                    <a:pt x="3118" y="2444"/>
                    <a:pt x="3079" y="2453"/>
                    <a:pt x="3041" y="2453"/>
                  </a:cubicBezTo>
                  <a:cubicBezTo>
                    <a:pt x="2959" y="2453"/>
                    <a:pt x="2883" y="2411"/>
                    <a:pt x="2834" y="2329"/>
                  </a:cubicBezTo>
                  <a:cubicBezTo>
                    <a:pt x="2774" y="2222"/>
                    <a:pt x="2798" y="2066"/>
                    <a:pt x="2917" y="2007"/>
                  </a:cubicBezTo>
                  <a:cubicBezTo>
                    <a:pt x="3085" y="1911"/>
                    <a:pt x="3228" y="1815"/>
                    <a:pt x="3431" y="1803"/>
                  </a:cubicBezTo>
                  <a:close/>
                  <a:moveTo>
                    <a:pt x="5849" y="0"/>
                  </a:moveTo>
                  <a:cubicBezTo>
                    <a:pt x="5526" y="0"/>
                    <a:pt x="5200" y="57"/>
                    <a:pt x="4902" y="166"/>
                  </a:cubicBezTo>
                  <a:cubicBezTo>
                    <a:pt x="4041" y="501"/>
                    <a:pt x="4113" y="1206"/>
                    <a:pt x="3969" y="1493"/>
                  </a:cubicBezTo>
                  <a:cubicBezTo>
                    <a:pt x="3425" y="1134"/>
                    <a:pt x="2736" y="884"/>
                    <a:pt x="2085" y="884"/>
                  </a:cubicBezTo>
                  <a:cubicBezTo>
                    <a:pt x="1479" y="884"/>
                    <a:pt x="907" y="1101"/>
                    <a:pt x="515" y="1648"/>
                  </a:cubicBezTo>
                  <a:cubicBezTo>
                    <a:pt x="61" y="2282"/>
                    <a:pt x="1" y="2855"/>
                    <a:pt x="575" y="3369"/>
                  </a:cubicBezTo>
                  <a:cubicBezTo>
                    <a:pt x="718" y="3501"/>
                    <a:pt x="885" y="3608"/>
                    <a:pt x="1053" y="3692"/>
                  </a:cubicBezTo>
                  <a:cubicBezTo>
                    <a:pt x="1208" y="3130"/>
                    <a:pt x="1615" y="2688"/>
                    <a:pt x="2188" y="2461"/>
                  </a:cubicBezTo>
                  <a:cubicBezTo>
                    <a:pt x="2218" y="2450"/>
                    <a:pt x="2245" y="2445"/>
                    <a:pt x="2271" y="2445"/>
                  </a:cubicBezTo>
                  <a:cubicBezTo>
                    <a:pt x="2495" y="2445"/>
                    <a:pt x="2567" y="2831"/>
                    <a:pt x="2320" y="2927"/>
                  </a:cubicBezTo>
                  <a:cubicBezTo>
                    <a:pt x="1901" y="3083"/>
                    <a:pt x="1591" y="3429"/>
                    <a:pt x="1483" y="3848"/>
                  </a:cubicBezTo>
                  <a:cubicBezTo>
                    <a:pt x="1801" y="3918"/>
                    <a:pt x="2138" y="3937"/>
                    <a:pt x="2486" y="3937"/>
                  </a:cubicBezTo>
                  <a:cubicBezTo>
                    <a:pt x="2609" y="3937"/>
                    <a:pt x="2733" y="3934"/>
                    <a:pt x="2858" y="3931"/>
                  </a:cubicBezTo>
                  <a:cubicBezTo>
                    <a:pt x="2870" y="3668"/>
                    <a:pt x="2929" y="3405"/>
                    <a:pt x="3121" y="3226"/>
                  </a:cubicBezTo>
                  <a:cubicBezTo>
                    <a:pt x="3232" y="3114"/>
                    <a:pt x="3381" y="3060"/>
                    <a:pt x="3530" y="3060"/>
                  </a:cubicBezTo>
                  <a:cubicBezTo>
                    <a:pt x="3636" y="3060"/>
                    <a:pt x="3743" y="3088"/>
                    <a:pt x="3838" y="3142"/>
                  </a:cubicBezTo>
                  <a:cubicBezTo>
                    <a:pt x="4065" y="3262"/>
                    <a:pt x="4208" y="3513"/>
                    <a:pt x="4208" y="3776"/>
                  </a:cubicBezTo>
                  <a:cubicBezTo>
                    <a:pt x="4208" y="3824"/>
                    <a:pt x="4196" y="3871"/>
                    <a:pt x="4185" y="3907"/>
                  </a:cubicBezTo>
                  <a:cubicBezTo>
                    <a:pt x="4770" y="3943"/>
                    <a:pt x="5320" y="4075"/>
                    <a:pt x="5822" y="4457"/>
                  </a:cubicBezTo>
                  <a:cubicBezTo>
                    <a:pt x="5679" y="4206"/>
                    <a:pt x="5703" y="3967"/>
                    <a:pt x="5822" y="3728"/>
                  </a:cubicBezTo>
                  <a:lnTo>
                    <a:pt x="5822" y="3728"/>
                  </a:lnTo>
                  <a:cubicBezTo>
                    <a:pt x="5786" y="3740"/>
                    <a:pt x="5738" y="3740"/>
                    <a:pt x="5691" y="3740"/>
                  </a:cubicBezTo>
                  <a:cubicBezTo>
                    <a:pt x="5684" y="3741"/>
                    <a:pt x="5677" y="3741"/>
                    <a:pt x="5671" y="3741"/>
                  </a:cubicBezTo>
                  <a:cubicBezTo>
                    <a:pt x="5540" y="3741"/>
                    <a:pt x="5464" y="3627"/>
                    <a:pt x="5464" y="3513"/>
                  </a:cubicBezTo>
                  <a:cubicBezTo>
                    <a:pt x="5344" y="3393"/>
                    <a:pt x="5356" y="3154"/>
                    <a:pt x="5547" y="3106"/>
                  </a:cubicBezTo>
                  <a:cubicBezTo>
                    <a:pt x="5606" y="3093"/>
                    <a:pt x="5665" y="3084"/>
                    <a:pt x="5723" y="3084"/>
                  </a:cubicBezTo>
                  <a:cubicBezTo>
                    <a:pt x="5817" y="3084"/>
                    <a:pt x="5908" y="3107"/>
                    <a:pt x="5990" y="3166"/>
                  </a:cubicBezTo>
                  <a:cubicBezTo>
                    <a:pt x="6025" y="3190"/>
                    <a:pt x="6061" y="3214"/>
                    <a:pt x="6097" y="3250"/>
                  </a:cubicBezTo>
                  <a:cubicBezTo>
                    <a:pt x="6109" y="3262"/>
                    <a:pt x="6121" y="3262"/>
                    <a:pt x="6133" y="3262"/>
                  </a:cubicBezTo>
                  <a:cubicBezTo>
                    <a:pt x="6145" y="3262"/>
                    <a:pt x="6169" y="3274"/>
                    <a:pt x="6181" y="3274"/>
                  </a:cubicBezTo>
                  <a:cubicBezTo>
                    <a:pt x="6348" y="3106"/>
                    <a:pt x="6551" y="2939"/>
                    <a:pt x="6755" y="2772"/>
                  </a:cubicBezTo>
                  <a:cubicBezTo>
                    <a:pt x="6695" y="2700"/>
                    <a:pt x="6623" y="2640"/>
                    <a:pt x="6563" y="2569"/>
                  </a:cubicBezTo>
                  <a:cubicBezTo>
                    <a:pt x="6109" y="2377"/>
                    <a:pt x="5619" y="2353"/>
                    <a:pt x="5141" y="2294"/>
                  </a:cubicBezTo>
                  <a:cubicBezTo>
                    <a:pt x="4985" y="2270"/>
                    <a:pt x="4818" y="2090"/>
                    <a:pt x="4938" y="1935"/>
                  </a:cubicBezTo>
                  <a:cubicBezTo>
                    <a:pt x="5140" y="1658"/>
                    <a:pt x="5377" y="1545"/>
                    <a:pt x="5628" y="1545"/>
                  </a:cubicBezTo>
                  <a:cubicBezTo>
                    <a:pt x="6016" y="1545"/>
                    <a:pt x="6437" y="1814"/>
                    <a:pt x="6814" y="2162"/>
                  </a:cubicBezTo>
                  <a:lnTo>
                    <a:pt x="6826" y="2162"/>
                  </a:lnTo>
                  <a:cubicBezTo>
                    <a:pt x="6886" y="2186"/>
                    <a:pt x="6910" y="2234"/>
                    <a:pt x="6934" y="2270"/>
                  </a:cubicBezTo>
                  <a:cubicBezTo>
                    <a:pt x="6994" y="2329"/>
                    <a:pt x="7053" y="2401"/>
                    <a:pt x="7113" y="2461"/>
                  </a:cubicBezTo>
                  <a:cubicBezTo>
                    <a:pt x="7269" y="2329"/>
                    <a:pt x="7400" y="2198"/>
                    <a:pt x="7520" y="2066"/>
                  </a:cubicBezTo>
                  <a:cubicBezTo>
                    <a:pt x="7269" y="1588"/>
                    <a:pt x="6838" y="1206"/>
                    <a:pt x="6348" y="979"/>
                  </a:cubicBezTo>
                  <a:cubicBezTo>
                    <a:pt x="6111" y="855"/>
                    <a:pt x="6257" y="534"/>
                    <a:pt x="6478" y="534"/>
                  </a:cubicBezTo>
                  <a:cubicBezTo>
                    <a:pt x="6513" y="534"/>
                    <a:pt x="6550" y="542"/>
                    <a:pt x="6587" y="560"/>
                  </a:cubicBezTo>
                  <a:cubicBezTo>
                    <a:pt x="7077" y="799"/>
                    <a:pt x="7508" y="1170"/>
                    <a:pt x="7818" y="1636"/>
                  </a:cubicBezTo>
                  <a:cubicBezTo>
                    <a:pt x="7986" y="1254"/>
                    <a:pt x="7878" y="847"/>
                    <a:pt x="7221" y="405"/>
                  </a:cubicBezTo>
                  <a:cubicBezTo>
                    <a:pt x="6831" y="131"/>
                    <a:pt x="6342" y="0"/>
                    <a:pt x="5849" y="0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229;p56"/>
            <p:cNvSpPr/>
            <p:nvPr/>
          </p:nvSpPr>
          <p:spPr>
            <a:xfrm>
              <a:off x="4287675" y="3272250"/>
              <a:ext cx="145575" cy="89250"/>
            </a:xfrm>
            <a:custGeom>
              <a:avLst/>
              <a:gdLst/>
              <a:ahLst/>
              <a:cxnLst/>
              <a:rect l="l" t="t" r="r" b="b"/>
              <a:pathLst>
                <a:path w="5823" h="3570" extrusionOk="0">
                  <a:moveTo>
                    <a:pt x="3431" y="915"/>
                  </a:moveTo>
                  <a:cubicBezTo>
                    <a:pt x="3551" y="915"/>
                    <a:pt x="3671" y="1035"/>
                    <a:pt x="3659" y="1167"/>
                  </a:cubicBezTo>
                  <a:cubicBezTo>
                    <a:pt x="3659" y="1298"/>
                    <a:pt x="3563" y="1406"/>
                    <a:pt x="3431" y="1406"/>
                  </a:cubicBezTo>
                  <a:lnTo>
                    <a:pt x="3396" y="1406"/>
                  </a:lnTo>
                  <a:cubicBezTo>
                    <a:pt x="3396" y="1406"/>
                    <a:pt x="3384" y="1406"/>
                    <a:pt x="3372" y="1418"/>
                  </a:cubicBezTo>
                  <a:lnTo>
                    <a:pt x="3360" y="1418"/>
                  </a:lnTo>
                  <a:cubicBezTo>
                    <a:pt x="3348" y="1418"/>
                    <a:pt x="3336" y="1429"/>
                    <a:pt x="3324" y="1429"/>
                  </a:cubicBezTo>
                  <a:cubicBezTo>
                    <a:pt x="3276" y="1465"/>
                    <a:pt x="3216" y="1501"/>
                    <a:pt x="3157" y="1537"/>
                  </a:cubicBezTo>
                  <a:cubicBezTo>
                    <a:pt x="3118" y="1556"/>
                    <a:pt x="3079" y="1565"/>
                    <a:pt x="3041" y="1565"/>
                  </a:cubicBezTo>
                  <a:cubicBezTo>
                    <a:pt x="2959" y="1565"/>
                    <a:pt x="2883" y="1523"/>
                    <a:pt x="2834" y="1441"/>
                  </a:cubicBezTo>
                  <a:cubicBezTo>
                    <a:pt x="2774" y="1334"/>
                    <a:pt x="2798" y="1178"/>
                    <a:pt x="2917" y="1119"/>
                  </a:cubicBezTo>
                  <a:cubicBezTo>
                    <a:pt x="3085" y="1023"/>
                    <a:pt x="3228" y="927"/>
                    <a:pt x="3431" y="915"/>
                  </a:cubicBezTo>
                  <a:close/>
                  <a:moveTo>
                    <a:pt x="2088" y="1"/>
                  </a:moveTo>
                  <a:cubicBezTo>
                    <a:pt x="1480" y="1"/>
                    <a:pt x="906" y="217"/>
                    <a:pt x="515" y="760"/>
                  </a:cubicBezTo>
                  <a:cubicBezTo>
                    <a:pt x="61" y="1394"/>
                    <a:pt x="1" y="1967"/>
                    <a:pt x="575" y="2481"/>
                  </a:cubicBezTo>
                  <a:cubicBezTo>
                    <a:pt x="718" y="2613"/>
                    <a:pt x="885" y="2720"/>
                    <a:pt x="1053" y="2804"/>
                  </a:cubicBezTo>
                  <a:cubicBezTo>
                    <a:pt x="1208" y="2242"/>
                    <a:pt x="1615" y="1800"/>
                    <a:pt x="2188" y="1573"/>
                  </a:cubicBezTo>
                  <a:cubicBezTo>
                    <a:pt x="2218" y="1562"/>
                    <a:pt x="2245" y="1557"/>
                    <a:pt x="2271" y="1557"/>
                  </a:cubicBezTo>
                  <a:cubicBezTo>
                    <a:pt x="2495" y="1557"/>
                    <a:pt x="2567" y="1943"/>
                    <a:pt x="2320" y="2039"/>
                  </a:cubicBezTo>
                  <a:cubicBezTo>
                    <a:pt x="1901" y="2195"/>
                    <a:pt x="1591" y="2541"/>
                    <a:pt x="1483" y="2960"/>
                  </a:cubicBezTo>
                  <a:cubicBezTo>
                    <a:pt x="1801" y="3030"/>
                    <a:pt x="2138" y="3049"/>
                    <a:pt x="2486" y="3049"/>
                  </a:cubicBezTo>
                  <a:cubicBezTo>
                    <a:pt x="2609" y="3049"/>
                    <a:pt x="2733" y="3046"/>
                    <a:pt x="2858" y="3043"/>
                  </a:cubicBezTo>
                  <a:cubicBezTo>
                    <a:pt x="2870" y="2780"/>
                    <a:pt x="2929" y="2517"/>
                    <a:pt x="3121" y="2338"/>
                  </a:cubicBezTo>
                  <a:cubicBezTo>
                    <a:pt x="3232" y="2226"/>
                    <a:pt x="3381" y="2172"/>
                    <a:pt x="3530" y="2172"/>
                  </a:cubicBezTo>
                  <a:cubicBezTo>
                    <a:pt x="3636" y="2172"/>
                    <a:pt x="3743" y="2200"/>
                    <a:pt x="3838" y="2254"/>
                  </a:cubicBezTo>
                  <a:cubicBezTo>
                    <a:pt x="4065" y="2374"/>
                    <a:pt x="4208" y="2625"/>
                    <a:pt x="4208" y="2888"/>
                  </a:cubicBezTo>
                  <a:cubicBezTo>
                    <a:pt x="4208" y="2936"/>
                    <a:pt x="4196" y="2983"/>
                    <a:pt x="4185" y="3019"/>
                  </a:cubicBezTo>
                  <a:cubicBezTo>
                    <a:pt x="4770" y="3055"/>
                    <a:pt x="5320" y="3187"/>
                    <a:pt x="5822" y="3569"/>
                  </a:cubicBezTo>
                  <a:cubicBezTo>
                    <a:pt x="5679" y="3330"/>
                    <a:pt x="5703" y="3091"/>
                    <a:pt x="5822" y="2864"/>
                  </a:cubicBezTo>
                  <a:cubicBezTo>
                    <a:pt x="5810" y="2864"/>
                    <a:pt x="5810" y="2852"/>
                    <a:pt x="5798" y="2852"/>
                  </a:cubicBezTo>
                  <a:lnTo>
                    <a:pt x="5691" y="2852"/>
                  </a:lnTo>
                  <a:cubicBezTo>
                    <a:pt x="5684" y="2853"/>
                    <a:pt x="5677" y="2853"/>
                    <a:pt x="5671" y="2853"/>
                  </a:cubicBezTo>
                  <a:cubicBezTo>
                    <a:pt x="5540" y="2853"/>
                    <a:pt x="5464" y="2739"/>
                    <a:pt x="5464" y="2625"/>
                  </a:cubicBezTo>
                  <a:cubicBezTo>
                    <a:pt x="5392" y="2565"/>
                    <a:pt x="5368" y="2446"/>
                    <a:pt x="5392" y="2362"/>
                  </a:cubicBezTo>
                  <a:cubicBezTo>
                    <a:pt x="4854" y="1728"/>
                    <a:pt x="4304" y="1131"/>
                    <a:pt x="3790" y="497"/>
                  </a:cubicBezTo>
                  <a:cubicBezTo>
                    <a:pt x="3281" y="199"/>
                    <a:pt x="2670" y="1"/>
                    <a:pt x="2088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230;p56"/>
            <p:cNvSpPr/>
            <p:nvPr/>
          </p:nvSpPr>
          <p:spPr>
            <a:xfrm>
              <a:off x="4297850" y="3143400"/>
              <a:ext cx="151225" cy="81225"/>
            </a:xfrm>
            <a:custGeom>
              <a:avLst/>
              <a:gdLst/>
              <a:ahLst/>
              <a:cxnLst/>
              <a:rect l="l" t="t" r="r" b="b"/>
              <a:pathLst>
                <a:path w="6049" h="3249" extrusionOk="0">
                  <a:moveTo>
                    <a:pt x="2632" y="1"/>
                  </a:moveTo>
                  <a:cubicBezTo>
                    <a:pt x="2470" y="1"/>
                    <a:pt x="2305" y="26"/>
                    <a:pt x="2140" y="81"/>
                  </a:cubicBezTo>
                  <a:cubicBezTo>
                    <a:pt x="1370" y="334"/>
                    <a:pt x="1207" y="1143"/>
                    <a:pt x="1736" y="1737"/>
                  </a:cubicBezTo>
                  <a:lnTo>
                    <a:pt x="1736" y="1737"/>
                  </a:lnTo>
                  <a:cubicBezTo>
                    <a:pt x="1607" y="1708"/>
                    <a:pt x="1429" y="1689"/>
                    <a:pt x="1247" y="1689"/>
                  </a:cubicBezTo>
                  <a:cubicBezTo>
                    <a:pt x="971" y="1689"/>
                    <a:pt x="684" y="1732"/>
                    <a:pt x="538" y="1850"/>
                  </a:cubicBezTo>
                  <a:cubicBezTo>
                    <a:pt x="0" y="2280"/>
                    <a:pt x="466" y="2842"/>
                    <a:pt x="968" y="3021"/>
                  </a:cubicBezTo>
                  <a:cubicBezTo>
                    <a:pt x="1171" y="3090"/>
                    <a:pt x="1394" y="3117"/>
                    <a:pt x="1629" y="3117"/>
                  </a:cubicBezTo>
                  <a:cubicBezTo>
                    <a:pt x="2560" y="3117"/>
                    <a:pt x="3696" y="2691"/>
                    <a:pt x="4657" y="2691"/>
                  </a:cubicBezTo>
                  <a:cubicBezTo>
                    <a:pt x="5199" y="2691"/>
                    <a:pt x="5685" y="2826"/>
                    <a:pt x="6049" y="3248"/>
                  </a:cubicBezTo>
                  <a:cubicBezTo>
                    <a:pt x="5678" y="2627"/>
                    <a:pt x="5200" y="2185"/>
                    <a:pt x="4638" y="1730"/>
                  </a:cubicBezTo>
                  <a:cubicBezTo>
                    <a:pt x="4052" y="1264"/>
                    <a:pt x="3933" y="1372"/>
                    <a:pt x="3216" y="1324"/>
                  </a:cubicBezTo>
                  <a:cubicBezTo>
                    <a:pt x="3206" y="865"/>
                    <a:pt x="3594" y="834"/>
                    <a:pt x="3958" y="834"/>
                  </a:cubicBezTo>
                  <a:cubicBezTo>
                    <a:pt x="4014" y="834"/>
                    <a:pt x="4070" y="835"/>
                    <a:pt x="4123" y="835"/>
                  </a:cubicBezTo>
                  <a:cubicBezTo>
                    <a:pt x="4156" y="835"/>
                    <a:pt x="4189" y="835"/>
                    <a:pt x="4220" y="834"/>
                  </a:cubicBezTo>
                  <a:cubicBezTo>
                    <a:pt x="3823" y="361"/>
                    <a:pt x="3246" y="1"/>
                    <a:pt x="2632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231;p56"/>
            <p:cNvSpPr/>
            <p:nvPr/>
          </p:nvSpPr>
          <p:spPr>
            <a:xfrm>
              <a:off x="4174725" y="3197100"/>
              <a:ext cx="121325" cy="71150"/>
            </a:xfrm>
            <a:custGeom>
              <a:avLst/>
              <a:gdLst/>
              <a:ahLst/>
              <a:cxnLst/>
              <a:rect l="l" t="t" r="r" b="b"/>
              <a:pathLst>
                <a:path w="4853" h="2846" extrusionOk="0">
                  <a:moveTo>
                    <a:pt x="0" y="1"/>
                  </a:moveTo>
                  <a:cubicBezTo>
                    <a:pt x="1315" y="1005"/>
                    <a:pt x="2188" y="2164"/>
                    <a:pt x="3634" y="2846"/>
                  </a:cubicBezTo>
                  <a:cubicBezTo>
                    <a:pt x="4853" y="2153"/>
                    <a:pt x="4190" y="550"/>
                    <a:pt x="3053" y="550"/>
                  </a:cubicBezTo>
                  <a:cubicBezTo>
                    <a:pt x="2974" y="550"/>
                    <a:pt x="2893" y="558"/>
                    <a:pt x="2809" y="574"/>
                  </a:cubicBezTo>
                  <a:cubicBezTo>
                    <a:pt x="2486" y="643"/>
                    <a:pt x="2359" y="694"/>
                    <a:pt x="2235" y="694"/>
                  </a:cubicBezTo>
                  <a:cubicBezTo>
                    <a:pt x="2097" y="694"/>
                    <a:pt x="1962" y="631"/>
                    <a:pt x="1566" y="455"/>
                  </a:cubicBezTo>
                  <a:cubicBezTo>
                    <a:pt x="1052" y="228"/>
                    <a:pt x="526" y="156"/>
                    <a:pt x="0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232;p56"/>
            <p:cNvSpPr/>
            <p:nvPr/>
          </p:nvSpPr>
          <p:spPr>
            <a:xfrm>
              <a:off x="4174725" y="3197100"/>
              <a:ext cx="91775" cy="71150"/>
            </a:xfrm>
            <a:custGeom>
              <a:avLst/>
              <a:gdLst/>
              <a:ahLst/>
              <a:cxnLst/>
              <a:rect l="l" t="t" r="r" b="b"/>
              <a:pathLst>
                <a:path w="3671" h="2846" extrusionOk="0">
                  <a:moveTo>
                    <a:pt x="0" y="1"/>
                  </a:moveTo>
                  <a:lnTo>
                    <a:pt x="0" y="1"/>
                  </a:lnTo>
                  <a:cubicBezTo>
                    <a:pt x="1315" y="1005"/>
                    <a:pt x="2188" y="2164"/>
                    <a:pt x="3634" y="2846"/>
                  </a:cubicBezTo>
                  <a:cubicBezTo>
                    <a:pt x="3646" y="2834"/>
                    <a:pt x="3658" y="2822"/>
                    <a:pt x="3670" y="2822"/>
                  </a:cubicBezTo>
                  <a:cubicBezTo>
                    <a:pt x="3515" y="2427"/>
                    <a:pt x="3276" y="1830"/>
                    <a:pt x="2869" y="1614"/>
                  </a:cubicBezTo>
                  <a:cubicBezTo>
                    <a:pt x="2754" y="1557"/>
                    <a:pt x="2628" y="1549"/>
                    <a:pt x="2498" y="1549"/>
                  </a:cubicBezTo>
                  <a:cubicBezTo>
                    <a:pt x="2451" y="1549"/>
                    <a:pt x="2403" y="1550"/>
                    <a:pt x="2355" y="1550"/>
                  </a:cubicBezTo>
                  <a:cubicBezTo>
                    <a:pt x="2205" y="1550"/>
                    <a:pt x="2054" y="1541"/>
                    <a:pt x="1913" y="1459"/>
                  </a:cubicBezTo>
                  <a:cubicBezTo>
                    <a:pt x="1244" y="1088"/>
                    <a:pt x="694" y="527"/>
                    <a:pt x="96" y="37"/>
                  </a:cubicBezTo>
                  <a:cubicBezTo>
                    <a:pt x="60" y="25"/>
                    <a:pt x="36" y="13"/>
                    <a:pt x="0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233;p56"/>
            <p:cNvSpPr/>
            <p:nvPr/>
          </p:nvSpPr>
          <p:spPr>
            <a:xfrm>
              <a:off x="4122125" y="3286550"/>
              <a:ext cx="121050" cy="111700"/>
            </a:xfrm>
            <a:custGeom>
              <a:avLst/>
              <a:gdLst/>
              <a:ahLst/>
              <a:cxnLst/>
              <a:rect l="l" t="t" r="r" b="b"/>
              <a:pathLst>
                <a:path w="4842" h="4468" extrusionOk="0">
                  <a:moveTo>
                    <a:pt x="1674" y="2435"/>
                  </a:moveTo>
                  <a:cubicBezTo>
                    <a:pt x="1782" y="2447"/>
                    <a:pt x="1877" y="2531"/>
                    <a:pt x="1877" y="2651"/>
                  </a:cubicBezTo>
                  <a:lnTo>
                    <a:pt x="1877" y="2722"/>
                  </a:lnTo>
                  <a:cubicBezTo>
                    <a:pt x="1877" y="2830"/>
                    <a:pt x="1782" y="2925"/>
                    <a:pt x="1674" y="2925"/>
                  </a:cubicBezTo>
                  <a:cubicBezTo>
                    <a:pt x="1554" y="2925"/>
                    <a:pt x="1459" y="2830"/>
                    <a:pt x="1459" y="2722"/>
                  </a:cubicBezTo>
                  <a:lnTo>
                    <a:pt x="1459" y="2651"/>
                  </a:lnTo>
                  <a:cubicBezTo>
                    <a:pt x="1459" y="2543"/>
                    <a:pt x="1554" y="2435"/>
                    <a:pt x="1674" y="2435"/>
                  </a:cubicBezTo>
                  <a:close/>
                  <a:moveTo>
                    <a:pt x="3443" y="1"/>
                  </a:moveTo>
                  <a:cubicBezTo>
                    <a:pt x="3067" y="1"/>
                    <a:pt x="2688" y="160"/>
                    <a:pt x="2427" y="511"/>
                  </a:cubicBezTo>
                  <a:cubicBezTo>
                    <a:pt x="2165" y="245"/>
                    <a:pt x="1901" y="134"/>
                    <a:pt x="1649" y="134"/>
                  </a:cubicBezTo>
                  <a:cubicBezTo>
                    <a:pt x="1050" y="134"/>
                    <a:pt x="521" y="762"/>
                    <a:pt x="252" y="1443"/>
                  </a:cubicBezTo>
                  <a:cubicBezTo>
                    <a:pt x="72" y="1897"/>
                    <a:pt x="1" y="2471"/>
                    <a:pt x="84" y="2973"/>
                  </a:cubicBezTo>
                  <a:cubicBezTo>
                    <a:pt x="156" y="3475"/>
                    <a:pt x="443" y="4049"/>
                    <a:pt x="156" y="4467"/>
                  </a:cubicBezTo>
                  <a:cubicBezTo>
                    <a:pt x="789" y="4312"/>
                    <a:pt x="1495" y="4001"/>
                    <a:pt x="2164" y="3643"/>
                  </a:cubicBezTo>
                  <a:cubicBezTo>
                    <a:pt x="2116" y="3487"/>
                    <a:pt x="2128" y="3344"/>
                    <a:pt x="2152" y="3188"/>
                  </a:cubicBezTo>
                  <a:cubicBezTo>
                    <a:pt x="2152" y="3165"/>
                    <a:pt x="2152" y="3153"/>
                    <a:pt x="2152" y="3129"/>
                  </a:cubicBezTo>
                  <a:cubicBezTo>
                    <a:pt x="2152" y="3093"/>
                    <a:pt x="2164" y="3045"/>
                    <a:pt x="2188" y="3021"/>
                  </a:cubicBezTo>
                  <a:cubicBezTo>
                    <a:pt x="2200" y="2961"/>
                    <a:pt x="2212" y="2925"/>
                    <a:pt x="2224" y="2866"/>
                  </a:cubicBezTo>
                  <a:cubicBezTo>
                    <a:pt x="2253" y="2771"/>
                    <a:pt x="2336" y="2720"/>
                    <a:pt x="2421" y="2720"/>
                  </a:cubicBezTo>
                  <a:cubicBezTo>
                    <a:pt x="2475" y="2720"/>
                    <a:pt x="2529" y="2740"/>
                    <a:pt x="2571" y="2782"/>
                  </a:cubicBezTo>
                  <a:cubicBezTo>
                    <a:pt x="2702" y="2890"/>
                    <a:pt x="2810" y="3081"/>
                    <a:pt x="2893" y="3224"/>
                  </a:cubicBezTo>
                  <a:cubicBezTo>
                    <a:pt x="3778" y="2973"/>
                    <a:pt x="3300" y="1969"/>
                    <a:pt x="2810" y="1587"/>
                  </a:cubicBezTo>
                  <a:cubicBezTo>
                    <a:pt x="2648" y="1468"/>
                    <a:pt x="2710" y="1194"/>
                    <a:pt x="2899" y="1194"/>
                  </a:cubicBezTo>
                  <a:cubicBezTo>
                    <a:pt x="2919" y="1194"/>
                    <a:pt x="2942" y="1197"/>
                    <a:pt x="2965" y="1204"/>
                  </a:cubicBezTo>
                  <a:cubicBezTo>
                    <a:pt x="3587" y="1383"/>
                    <a:pt x="3766" y="1921"/>
                    <a:pt x="3850" y="2507"/>
                  </a:cubicBezTo>
                  <a:cubicBezTo>
                    <a:pt x="4387" y="2256"/>
                    <a:pt x="4842" y="1611"/>
                    <a:pt x="4710" y="989"/>
                  </a:cubicBezTo>
                  <a:cubicBezTo>
                    <a:pt x="4580" y="369"/>
                    <a:pt x="4015" y="1"/>
                    <a:pt x="3443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234;p56"/>
            <p:cNvSpPr/>
            <p:nvPr/>
          </p:nvSpPr>
          <p:spPr>
            <a:xfrm>
              <a:off x="4122125" y="3289800"/>
              <a:ext cx="56200" cy="97700"/>
            </a:xfrm>
            <a:custGeom>
              <a:avLst/>
              <a:gdLst/>
              <a:ahLst/>
              <a:cxnLst/>
              <a:rect l="l" t="t" r="r" b="b"/>
              <a:pathLst>
                <a:path w="2248" h="3908" extrusionOk="0">
                  <a:moveTo>
                    <a:pt x="1649" y="0"/>
                  </a:moveTo>
                  <a:cubicBezTo>
                    <a:pt x="1055" y="0"/>
                    <a:pt x="521" y="630"/>
                    <a:pt x="252" y="1313"/>
                  </a:cubicBezTo>
                  <a:cubicBezTo>
                    <a:pt x="72" y="1767"/>
                    <a:pt x="1" y="2353"/>
                    <a:pt x="84" y="2843"/>
                  </a:cubicBezTo>
                  <a:cubicBezTo>
                    <a:pt x="132" y="3190"/>
                    <a:pt x="287" y="3572"/>
                    <a:pt x="287" y="3907"/>
                  </a:cubicBezTo>
                  <a:cubicBezTo>
                    <a:pt x="610" y="3465"/>
                    <a:pt x="909" y="2987"/>
                    <a:pt x="1160" y="2449"/>
                  </a:cubicBezTo>
                  <a:cubicBezTo>
                    <a:pt x="1495" y="1767"/>
                    <a:pt x="1794" y="907"/>
                    <a:pt x="2248" y="225"/>
                  </a:cubicBezTo>
                  <a:cubicBezTo>
                    <a:pt x="2046" y="69"/>
                    <a:pt x="1844" y="0"/>
                    <a:pt x="1649" y="0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235;p56"/>
            <p:cNvSpPr/>
            <p:nvPr/>
          </p:nvSpPr>
          <p:spPr>
            <a:xfrm>
              <a:off x="4418275" y="3372775"/>
              <a:ext cx="87575" cy="101975"/>
            </a:xfrm>
            <a:custGeom>
              <a:avLst/>
              <a:gdLst/>
              <a:ahLst/>
              <a:cxnLst/>
              <a:rect l="l" t="t" r="r" b="b"/>
              <a:pathLst>
                <a:path w="3503" h="4079" extrusionOk="0">
                  <a:moveTo>
                    <a:pt x="2145" y="2244"/>
                  </a:moveTo>
                  <a:cubicBezTo>
                    <a:pt x="2159" y="2244"/>
                    <a:pt x="2173" y="2246"/>
                    <a:pt x="2188" y="2250"/>
                  </a:cubicBezTo>
                  <a:cubicBezTo>
                    <a:pt x="2272" y="2274"/>
                    <a:pt x="2319" y="2369"/>
                    <a:pt x="2296" y="2453"/>
                  </a:cubicBezTo>
                  <a:lnTo>
                    <a:pt x="2284" y="2501"/>
                  </a:lnTo>
                  <a:cubicBezTo>
                    <a:pt x="2264" y="2570"/>
                    <a:pt x="2195" y="2614"/>
                    <a:pt x="2125" y="2614"/>
                  </a:cubicBezTo>
                  <a:cubicBezTo>
                    <a:pt x="2110" y="2614"/>
                    <a:pt x="2095" y="2612"/>
                    <a:pt x="2080" y="2608"/>
                  </a:cubicBezTo>
                  <a:cubicBezTo>
                    <a:pt x="1997" y="2584"/>
                    <a:pt x="1949" y="2489"/>
                    <a:pt x="1973" y="2405"/>
                  </a:cubicBezTo>
                  <a:lnTo>
                    <a:pt x="1985" y="2357"/>
                  </a:lnTo>
                  <a:cubicBezTo>
                    <a:pt x="2014" y="2288"/>
                    <a:pt x="2077" y="2244"/>
                    <a:pt x="2145" y="2244"/>
                  </a:cubicBezTo>
                  <a:close/>
                  <a:moveTo>
                    <a:pt x="1097" y="1"/>
                  </a:moveTo>
                  <a:cubicBezTo>
                    <a:pt x="749" y="1"/>
                    <a:pt x="403" y="172"/>
                    <a:pt x="228" y="516"/>
                  </a:cubicBezTo>
                  <a:cubicBezTo>
                    <a:pt x="0" y="947"/>
                    <a:pt x="192" y="1532"/>
                    <a:pt x="538" y="1831"/>
                  </a:cubicBezTo>
                  <a:cubicBezTo>
                    <a:pt x="730" y="1413"/>
                    <a:pt x="981" y="1042"/>
                    <a:pt x="1483" y="1042"/>
                  </a:cubicBezTo>
                  <a:cubicBezTo>
                    <a:pt x="1686" y="1042"/>
                    <a:pt x="1686" y="1293"/>
                    <a:pt x="1519" y="1365"/>
                  </a:cubicBezTo>
                  <a:cubicBezTo>
                    <a:pt x="1076" y="1544"/>
                    <a:pt x="491" y="2190"/>
                    <a:pt x="1112" y="2560"/>
                  </a:cubicBezTo>
                  <a:cubicBezTo>
                    <a:pt x="1208" y="2477"/>
                    <a:pt x="1315" y="2357"/>
                    <a:pt x="1435" y="2309"/>
                  </a:cubicBezTo>
                  <a:cubicBezTo>
                    <a:pt x="1461" y="2295"/>
                    <a:pt x="1489" y="2288"/>
                    <a:pt x="1517" y="2288"/>
                  </a:cubicBezTo>
                  <a:cubicBezTo>
                    <a:pt x="1603" y="2288"/>
                    <a:pt x="1683" y="2353"/>
                    <a:pt x="1674" y="2453"/>
                  </a:cubicBezTo>
                  <a:cubicBezTo>
                    <a:pt x="1674" y="2489"/>
                    <a:pt x="1674" y="2525"/>
                    <a:pt x="1674" y="2560"/>
                  </a:cubicBezTo>
                  <a:cubicBezTo>
                    <a:pt x="1686" y="2596"/>
                    <a:pt x="1686" y="2620"/>
                    <a:pt x="1674" y="2656"/>
                  </a:cubicBezTo>
                  <a:cubicBezTo>
                    <a:pt x="1674" y="2668"/>
                    <a:pt x="1674" y="2680"/>
                    <a:pt x="1662" y="2692"/>
                  </a:cubicBezTo>
                  <a:cubicBezTo>
                    <a:pt x="1650" y="2823"/>
                    <a:pt x="1626" y="2931"/>
                    <a:pt x="1554" y="3039"/>
                  </a:cubicBezTo>
                  <a:cubicBezTo>
                    <a:pt x="1985" y="3457"/>
                    <a:pt x="2451" y="3828"/>
                    <a:pt x="2881" y="4079"/>
                  </a:cubicBezTo>
                  <a:cubicBezTo>
                    <a:pt x="2750" y="3708"/>
                    <a:pt x="3096" y="3337"/>
                    <a:pt x="3264" y="2991"/>
                  </a:cubicBezTo>
                  <a:cubicBezTo>
                    <a:pt x="3431" y="2632"/>
                    <a:pt x="3503" y="2190"/>
                    <a:pt x="3467" y="1807"/>
                  </a:cubicBezTo>
                  <a:cubicBezTo>
                    <a:pt x="3400" y="1159"/>
                    <a:pt x="3068" y="496"/>
                    <a:pt x="2505" y="496"/>
                  </a:cubicBezTo>
                  <a:cubicBezTo>
                    <a:pt x="2362" y="496"/>
                    <a:pt x="2205" y="539"/>
                    <a:pt x="2033" y="636"/>
                  </a:cubicBezTo>
                  <a:cubicBezTo>
                    <a:pt x="1875" y="214"/>
                    <a:pt x="1485" y="1"/>
                    <a:pt x="109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236;p56"/>
            <p:cNvSpPr/>
            <p:nvPr/>
          </p:nvSpPr>
          <p:spPr>
            <a:xfrm>
              <a:off x="4473250" y="3385225"/>
              <a:ext cx="32600" cy="80850"/>
            </a:xfrm>
            <a:custGeom>
              <a:avLst/>
              <a:gdLst/>
              <a:ahLst/>
              <a:cxnLst/>
              <a:rect l="l" t="t" r="r" b="b"/>
              <a:pathLst>
                <a:path w="1304" h="3234" extrusionOk="0">
                  <a:moveTo>
                    <a:pt x="315" y="1"/>
                  </a:moveTo>
                  <a:cubicBezTo>
                    <a:pt x="217" y="1"/>
                    <a:pt x="112" y="21"/>
                    <a:pt x="1" y="66"/>
                  </a:cubicBezTo>
                  <a:cubicBezTo>
                    <a:pt x="204" y="676"/>
                    <a:pt x="240" y="1381"/>
                    <a:pt x="336" y="1967"/>
                  </a:cubicBezTo>
                  <a:cubicBezTo>
                    <a:pt x="419" y="2421"/>
                    <a:pt x="527" y="2839"/>
                    <a:pt x="682" y="3234"/>
                  </a:cubicBezTo>
                  <a:cubicBezTo>
                    <a:pt x="754" y="2983"/>
                    <a:pt x="945" y="2732"/>
                    <a:pt x="1065" y="2493"/>
                  </a:cubicBezTo>
                  <a:cubicBezTo>
                    <a:pt x="1232" y="2134"/>
                    <a:pt x="1304" y="1692"/>
                    <a:pt x="1256" y="1309"/>
                  </a:cubicBezTo>
                  <a:cubicBezTo>
                    <a:pt x="1195" y="659"/>
                    <a:pt x="867" y="1"/>
                    <a:pt x="315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237;p56"/>
            <p:cNvSpPr/>
            <p:nvPr/>
          </p:nvSpPr>
          <p:spPr>
            <a:xfrm>
              <a:off x="4074000" y="3420375"/>
              <a:ext cx="115100" cy="89950"/>
            </a:xfrm>
            <a:custGeom>
              <a:avLst/>
              <a:gdLst/>
              <a:ahLst/>
              <a:cxnLst/>
              <a:rect l="l" t="t" r="r" b="b"/>
              <a:pathLst>
                <a:path w="4604" h="3598" extrusionOk="0">
                  <a:moveTo>
                    <a:pt x="1629" y="2051"/>
                  </a:moveTo>
                  <a:cubicBezTo>
                    <a:pt x="1640" y="2051"/>
                    <a:pt x="1651" y="2052"/>
                    <a:pt x="1663" y="2055"/>
                  </a:cubicBezTo>
                  <a:cubicBezTo>
                    <a:pt x="1758" y="2079"/>
                    <a:pt x="1830" y="2175"/>
                    <a:pt x="1818" y="2270"/>
                  </a:cubicBezTo>
                  <a:lnTo>
                    <a:pt x="1806" y="2330"/>
                  </a:lnTo>
                  <a:cubicBezTo>
                    <a:pt x="1785" y="2414"/>
                    <a:pt x="1708" y="2489"/>
                    <a:pt x="1624" y="2489"/>
                  </a:cubicBezTo>
                  <a:cubicBezTo>
                    <a:pt x="1613" y="2489"/>
                    <a:pt x="1602" y="2488"/>
                    <a:pt x="1591" y="2485"/>
                  </a:cubicBezTo>
                  <a:cubicBezTo>
                    <a:pt x="1483" y="2461"/>
                    <a:pt x="1412" y="2366"/>
                    <a:pt x="1435" y="2270"/>
                  </a:cubicBezTo>
                  <a:lnTo>
                    <a:pt x="1447" y="2210"/>
                  </a:lnTo>
                  <a:cubicBezTo>
                    <a:pt x="1458" y="2126"/>
                    <a:pt x="1543" y="2051"/>
                    <a:pt x="1629" y="2051"/>
                  </a:cubicBezTo>
                  <a:close/>
                  <a:moveTo>
                    <a:pt x="1887" y="1"/>
                  </a:moveTo>
                  <a:cubicBezTo>
                    <a:pt x="1400" y="1"/>
                    <a:pt x="897" y="438"/>
                    <a:pt x="575" y="943"/>
                  </a:cubicBezTo>
                  <a:cubicBezTo>
                    <a:pt x="336" y="1314"/>
                    <a:pt x="180" y="1816"/>
                    <a:pt x="180" y="2270"/>
                  </a:cubicBezTo>
                  <a:cubicBezTo>
                    <a:pt x="168" y="2724"/>
                    <a:pt x="324" y="3286"/>
                    <a:pt x="1" y="3597"/>
                  </a:cubicBezTo>
                  <a:cubicBezTo>
                    <a:pt x="587" y="3561"/>
                    <a:pt x="1256" y="3418"/>
                    <a:pt x="1902" y="3203"/>
                  </a:cubicBezTo>
                  <a:cubicBezTo>
                    <a:pt x="1890" y="3059"/>
                    <a:pt x="1926" y="2928"/>
                    <a:pt x="1973" y="2796"/>
                  </a:cubicBezTo>
                  <a:cubicBezTo>
                    <a:pt x="1973" y="2772"/>
                    <a:pt x="1973" y="2760"/>
                    <a:pt x="1973" y="2748"/>
                  </a:cubicBezTo>
                  <a:cubicBezTo>
                    <a:pt x="1985" y="2701"/>
                    <a:pt x="2009" y="2677"/>
                    <a:pt x="2033" y="2653"/>
                  </a:cubicBezTo>
                  <a:cubicBezTo>
                    <a:pt x="2045" y="2605"/>
                    <a:pt x="2069" y="2569"/>
                    <a:pt x="2093" y="2521"/>
                  </a:cubicBezTo>
                  <a:cubicBezTo>
                    <a:pt x="2124" y="2452"/>
                    <a:pt x="2185" y="2419"/>
                    <a:pt x="2250" y="2419"/>
                  </a:cubicBezTo>
                  <a:cubicBezTo>
                    <a:pt x="2309" y="2419"/>
                    <a:pt x="2370" y="2446"/>
                    <a:pt x="2416" y="2497"/>
                  </a:cubicBezTo>
                  <a:cubicBezTo>
                    <a:pt x="2511" y="2629"/>
                    <a:pt x="2571" y="2796"/>
                    <a:pt x="2619" y="2940"/>
                  </a:cubicBezTo>
                  <a:cubicBezTo>
                    <a:pt x="3444" y="2868"/>
                    <a:pt x="3181" y="1900"/>
                    <a:pt x="2810" y="1481"/>
                  </a:cubicBezTo>
                  <a:cubicBezTo>
                    <a:pt x="2700" y="1361"/>
                    <a:pt x="2774" y="1157"/>
                    <a:pt x="2921" y="1157"/>
                  </a:cubicBezTo>
                  <a:cubicBezTo>
                    <a:pt x="2949" y="1157"/>
                    <a:pt x="2980" y="1165"/>
                    <a:pt x="3013" y="1182"/>
                  </a:cubicBezTo>
                  <a:cubicBezTo>
                    <a:pt x="3539" y="1433"/>
                    <a:pt x="3611" y="1935"/>
                    <a:pt x="3575" y="2473"/>
                  </a:cubicBezTo>
                  <a:cubicBezTo>
                    <a:pt x="4101" y="2342"/>
                    <a:pt x="4603" y="1840"/>
                    <a:pt x="4591" y="1278"/>
                  </a:cubicBezTo>
                  <a:cubicBezTo>
                    <a:pt x="4575" y="628"/>
                    <a:pt x="4003" y="171"/>
                    <a:pt x="3415" y="171"/>
                  </a:cubicBezTo>
                  <a:cubicBezTo>
                    <a:pt x="3148" y="171"/>
                    <a:pt x="2878" y="265"/>
                    <a:pt x="2655" y="477"/>
                  </a:cubicBezTo>
                  <a:cubicBezTo>
                    <a:pt x="2427" y="138"/>
                    <a:pt x="2160" y="1"/>
                    <a:pt x="18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238;p56"/>
            <p:cNvSpPr/>
            <p:nvPr/>
          </p:nvSpPr>
          <p:spPr>
            <a:xfrm>
              <a:off x="4078200" y="3420375"/>
              <a:ext cx="58900" cy="80975"/>
            </a:xfrm>
            <a:custGeom>
              <a:avLst/>
              <a:gdLst/>
              <a:ahLst/>
              <a:cxnLst/>
              <a:rect l="l" t="t" r="r" b="b"/>
              <a:pathLst>
                <a:path w="2356" h="3239" extrusionOk="0">
                  <a:moveTo>
                    <a:pt x="1718" y="0"/>
                  </a:moveTo>
                  <a:cubicBezTo>
                    <a:pt x="1231" y="0"/>
                    <a:pt x="726" y="435"/>
                    <a:pt x="407" y="943"/>
                  </a:cubicBezTo>
                  <a:cubicBezTo>
                    <a:pt x="168" y="1314"/>
                    <a:pt x="12" y="1816"/>
                    <a:pt x="0" y="2270"/>
                  </a:cubicBezTo>
                  <a:cubicBezTo>
                    <a:pt x="0" y="2581"/>
                    <a:pt x="72" y="2952"/>
                    <a:pt x="12" y="3238"/>
                  </a:cubicBezTo>
                  <a:cubicBezTo>
                    <a:pt x="383" y="2916"/>
                    <a:pt x="718" y="2521"/>
                    <a:pt x="1028" y="2103"/>
                  </a:cubicBezTo>
                  <a:cubicBezTo>
                    <a:pt x="1435" y="1553"/>
                    <a:pt x="1829" y="836"/>
                    <a:pt x="2355" y="310"/>
                  </a:cubicBezTo>
                  <a:cubicBezTo>
                    <a:pt x="2160" y="92"/>
                    <a:pt x="1941" y="0"/>
                    <a:pt x="1718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5207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7125" y="366729"/>
            <a:ext cx="2961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cs typeface="B Mitra" panose="00000400000000000000" pitchFamily="2" charset="-78"/>
              </a:rPr>
              <a:t>عسل کامل نیا/ پایه اول </a:t>
            </a:r>
            <a:endParaRPr lang="en-US" sz="2400" b="1" dirty="0">
              <a:cs typeface="B Mitra" panose="00000400000000000000" pitchFamily="2" charset="-78"/>
            </a:endParaRPr>
          </a:p>
        </p:txBody>
      </p:sp>
      <p:grpSp>
        <p:nvGrpSpPr>
          <p:cNvPr id="7" name="Google Shape;2214;p56"/>
          <p:cNvGrpSpPr/>
          <p:nvPr/>
        </p:nvGrpSpPr>
        <p:grpSpPr>
          <a:xfrm>
            <a:off x="950266" y="5094514"/>
            <a:ext cx="1255905" cy="1763486"/>
            <a:chOff x="4074000" y="3143400"/>
            <a:chExt cx="431850" cy="508850"/>
          </a:xfrm>
        </p:grpSpPr>
        <p:sp>
          <p:nvSpPr>
            <p:cNvPr id="8" name="Google Shape;2215;p56"/>
            <p:cNvSpPr/>
            <p:nvPr/>
          </p:nvSpPr>
          <p:spPr>
            <a:xfrm>
              <a:off x="4219850" y="3305525"/>
              <a:ext cx="249850" cy="148000"/>
            </a:xfrm>
            <a:custGeom>
              <a:avLst/>
              <a:gdLst/>
              <a:ahLst/>
              <a:cxnLst/>
              <a:rect l="l" t="t" r="r" b="b"/>
              <a:pathLst>
                <a:path w="9994" h="5920" extrusionOk="0">
                  <a:moveTo>
                    <a:pt x="5462" y="1"/>
                  </a:moveTo>
                  <a:cubicBezTo>
                    <a:pt x="4498" y="1"/>
                    <a:pt x="3565" y="240"/>
                    <a:pt x="2869" y="720"/>
                  </a:cubicBezTo>
                  <a:cubicBezTo>
                    <a:pt x="1722" y="1497"/>
                    <a:pt x="945" y="2525"/>
                    <a:pt x="538" y="3756"/>
                  </a:cubicBezTo>
                  <a:cubicBezTo>
                    <a:pt x="299" y="4485"/>
                    <a:pt x="156" y="5119"/>
                    <a:pt x="12" y="5860"/>
                  </a:cubicBezTo>
                  <a:cubicBezTo>
                    <a:pt x="0" y="5884"/>
                    <a:pt x="24" y="5920"/>
                    <a:pt x="48" y="5920"/>
                  </a:cubicBezTo>
                  <a:lnTo>
                    <a:pt x="60" y="5920"/>
                  </a:lnTo>
                  <a:cubicBezTo>
                    <a:pt x="84" y="5920"/>
                    <a:pt x="108" y="5908"/>
                    <a:pt x="108" y="5884"/>
                  </a:cubicBezTo>
                  <a:cubicBezTo>
                    <a:pt x="263" y="5143"/>
                    <a:pt x="407" y="4509"/>
                    <a:pt x="634" y="3792"/>
                  </a:cubicBezTo>
                  <a:cubicBezTo>
                    <a:pt x="1028" y="2585"/>
                    <a:pt x="1793" y="1569"/>
                    <a:pt x="2917" y="804"/>
                  </a:cubicBezTo>
                  <a:cubicBezTo>
                    <a:pt x="3598" y="337"/>
                    <a:pt x="4510" y="104"/>
                    <a:pt x="5452" y="104"/>
                  </a:cubicBezTo>
                  <a:cubicBezTo>
                    <a:pt x="6345" y="104"/>
                    <a:pt x="7266" y="313"/>
                    <a:pt x="8045" y="732"/>
                  </a:cubicBezTo>
                  <a:cubicBezTo>
                    <a:pt x="9240" y="1389"/>
                    <a:pt x="9898" y="2429"/>
                    <a:pt x="9862" y="3661"/>
                  </a:cubicBezTo>
                  <a:cubicBezTo>
                    <a:pt x="9862" y="3685"/>
                    <a:pt x="9886" y="3708"/>
                    <a:pt x="9910" y="3708"/>
                  </a:cubicBezTo>
                  <a:cubicBezTo>
                    <a:pt x="9934" y="3708"/>
                    <a:pt x="9970" y="3697"/>
                    <a:pt x="9970" y="3661"/>
                  </a:cubicBezTo>
                  <a:cubicBezTo>
                    <a:pt x="9994" y="2394"/>
                    <a:pt x="9336" y="1318"/>
                    <a:pt x="8093" y="636"/>
                  </a:cubicBezTo>
                  <a:cubicBezTo>
                    <a:pt x="7304" y="213"/>
                    <a:pt x="6369" y="1"/>
                    <a:pt x="546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2216;p56"/>
            <p:cNvSpPr/>
            <p:nvPr/>
          </p:nvSpPr>
          <p:spPr>
            <a:xfrm>
              <a:off x="4190550" y="3247900"/>
              <a:ext cx="74750" cy="266900"/>
            </a:xfrm>
            <a:custGeom>
              <a:avLst/>
              <a:gdLst/>
              <a:ahLst/>
              <a:cxnLst/>
              <a:rect l="l" t="t" r="r" b="b"/>
              <a:pathLst>
                <a:path w="2990" h="10676" extrusionOk="0">
                  <a:moveTo>
                    <a:pt x="2941" y="1"/>
                  </a:moveTo>
                  <a:cubicBezTo>
                    <a:pt x="2906" y="1"/>
                    <a:pt x="2882" y="25"/>
                    <a:pt x="2882" y="49"/>
                  </a:cubicBezTo>
                  <a:cubicBezTo>
                    <a:pt x="2882" y="1495"/>
                    <a:pt x="2320" y="2535"/>
                    <a:pt x="1722" y="3635"/>
                  </a:cubicBezTo>
                  <a:cubicBezTo>
                    <a:pt x="1507" y="4005"/>
                    <a:pt x="1292" y="4400"/>
                    <a:pt x="1101" y="4830"/>
                  </a:cubicBezTo>
                  <a:cubicBezTo>
                    <a:pt x="228" y="6683"/>
                    <a:pt x="1" y="8524"/>
                    <a:pt x="395" y="10628"/>
                  </a:cubicBezTo>
                  <a:cubicBezTo>
                    <a:pt x="407" y="10651"/>
                    <a:pt x="431" y="10675"/>
                    <a:pt x="455" y="10675"/>
                  </a:cubicBezTo>
                  <a:cubicBezTo>
                    <a:pt x="455" y="10675"/>
                    <a:pt x="455" y="10675"/>
                    <a:pt x="455" y="10663"/>
                  </a:cubicBezTo>
                  <a:cubicBezTo>
                    <a:pt x="491" y="10663"/>
                    <a:pt x="503" y="10639"/>
                    <a:pt x="503" y="10604"/>
                  </a:cubicBezTo>
                  <a:cubicBezTo>
                    <a:pt x="108" y="8524"/>
                    <a:pt x="324" y="6707"/>
                    <a:pt x="1184" y="4878"/>
                  </a:cubicBezTo>
                  <a:cubicBezTo>
                    <a:pt x="1387" y="4448"/>
                    <a:pt x="1603" y="4053"/>
                    <a:pt x="1806" y="3683"/>
                  </a:cubicBezTo>
                  <a:cubicBezTo>
                    <a:pt x="2415" y="2571"/>
                    <a:pt x="2989" y="1531"/>
                    <a:pt x="2989" y="49"/>
                  </a:cubicBezTo>
                  <a:cubicBezTo>
                    <a:pt x="2989" y="25"/>
                    <a:pt x="2965" y="1"/>
                    <a:pt x="2941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2217;p56"/>
            <p:cNvSpPr/>
            <p:nvPr/>
          </p:nvSpPr>
          <p:spPr>
            <a:xfrm>
              <a:off x="4105400" y="3329000"/>
              <a:ext cx="86975" cy="158000"/>
            </a:xfrm>
            <a:custGeom>
              <a:avLst/>
              <a:gdLst/>
              <a:ahLst/>
              <a:cxnLst/>
              <a:rect l="l" t="t" r="r" b="b"/>
              <a:pathLst>
                <a:path w="3479" h="6320" extrusionOk="0">
                  <a:moveTo>
                    <a:pt x="2552" y="0"/>
                  </a:moveTo>
                  <a:cubicBezTo>
                    <a:pt x="2542" y="0"/>
                    <a:pt x="2532" y="3"/>
                    <a:pt x="2522" y="8"/>
                  </a:cubicBezTo>
                  <a:cubicBezTo>
                    <a:pt x="2498" y="20"/>
                    <a:pt x="2486" y="56"/>
                    <a:pt x="2498" y="80"/>
                  </a:cubicBezTo>
                  <a:cubicBezTo>
                    <a:pt x="3132" y="1144"/>
                    <a:pt x="3371" y="2064"/>
                    <a:pt x="3323" y="3140"/>
                  </a:cubicBezTo>
                  <a:cubicBezTo>
                    <a:pt x="3299" y="3463"/>
                    <a:pt x="3228" y="3797"/>
                    <a:pt x="3156" y="4132"/>
                  </a:cubicBezTo>
                  <a:cubicBezTo>
                    <a:pt x="3132" y="3690"/>
                    <a:pt x="3048" y="3260"/>
                    <a:pt x="2821" y="2985"/>
                  </a:cubicBezTo>
                  <a:cubicBezTo>
                    <a:pt x="2678" y="2805"/>
                    <a:pt x="2486" y="2710"/>
                    <a:pt x="2247" y="2686"/>
                  </a:cubicBezTo>
                  <a:cubicBezTo>
                    <a:pt x="2221" y="2684"/>
                    <a:pt x="2195" y="2683"/>
                    <a:pt x="2171" y="2683"/>
                  </a:cubicBezTo>
                  <a:cubicBezTo>
                    <a:pt x="1886" y="2683"/>
                    <a:pt x="1730" y="2808"/>
                    <a:pt x="1554" y="2973"/>
                  </a:cubicBezTo>
                  <a:cubicBezTo>
                    <a:pt x="1148" y="3367"/>
                    <a:pt x="921" y="4060"/>
                    <a:pt x="693" y="4730"/>
                  </a:cubicBezTo>
                  <a:cubicBezTo>
                    <a:pt x="502" y="5280"/>
                    <a:pt x="311" y="5842"/>
                    <a:pt x="24" y="6236"/>
                  </a:cubicBezTo>
                  <a:cubicBezTo>
                    <a:pt x="0" y="6260"/>
                    <a:pt x="12" y="6296"/>
                    <a:pt x="24" y="6308"/>
                  </a:cubicBezTo>
                  <a:cubicBezTo>
                    <a:pt x="36" y="6320"/>
                    <a:pt x="48" y="6320"/>
                    <a:pt x="60" y="6320"/>
                  </a:cubicBezTo>
                  <a:cubicBezTo>
                    <a:pt x="72" y="6320"/>
                    <a:pt x="84" y="6308"/>
                    <a:pt x="96" y="6296"/>
                  </a:cubicBezTo>
                  <a:cubicBezTo>
                    <a:pt x="395" y="5901"/>
                    <a:pt x="598" y="5316"/>
                    <a:pt x="789" y="4766"/>
                  </a:cubicBezTo>
                  <a:cubicBezTo>
                    <a:pt x="1004" y="4108"/>
                    <a:pt x="1243" y="3427"/>
                    <a:pt x="1626" y="3056"/>
                  </a:cubicBezTo>
                  <a:cubicBezTo>
                    <a:pt x="1790" y="2903"/>
                    <a:pt x="1924" y="2790"/>
                    <a:pt x="2165" y="2790"/>
                  </a:cubicBezTo>
                  <a:cubicBezTo>
                    <a:pt x="2187" y="2790"/>
                    <a:pt x="2211" y="2791"/>
                    <a:pt x="2235" y="2793"/>
                  </a:cubicBezTo>
                  <a:cubicBezTo>
                    <a:pt x="2451" y="2805"/>
                    <a:pt x="2606" y="2901"/>
                    <a:pt x="2737" y="3056"/>
                  </a:cubicBezTo>
                  <a:cubicBezTo>
                    <a:pt x="3024" y="3403"/>
                    <a:pt x="3072" y="4037"/>
                    <a:pt x="3060" y="4610"/>
                  </a:cubicBezTo>
                  <a:cubicBezTo>
                    <a:pt x="3000" y="4933"/>
                    <a:pt x="2953" y="5256"/>
                    <a:pt x="2977" y="5579"/>
                  </a:cubicBezTo>
                  <a:cubicBezTo>
                    <a:pt x="2977" y="5602"/>
                    <a:pt x="3000" y="5626"/>
                    <a:pt x="3024" y="5626"/>
                  </a:cubicBezTo>
                  <a:cubicBezTo>
                    <a:pt x="3060" y="5626"/>
                    <a:pt x="3072" y="5614"/>
                    <a:pt x="3072" y="5579"/>
                  </a:cubicBezTo>
                  <a:lnTo>
                    <a:pt x="3084" y="5519"/>
                  </a:lnTo>
                  <a:cubicBezTo>
                    <a:pt x="3108" y="5280"/>
                    <a:pt x="3144" y="4969"/>
                    <a:pt x="3156" y="4622"/>
                  </a:cubicBezTo>
                  <a:cubicBezTo>
                    <a:pt x="3192" y="4479"/>
                    <a:pt x="3216" y="4347"/>
                    <a:pt x="3251" y="4204"/>
                  </a:cubicBezTo>
                  <a:cubicBezTo>
                    <a:pt x="3323" y="3857"/>
                    <a:pt x="3395" y="3499"/>
                    <a:pt x="3419" y="3140"/>
                  </a:cubicBezTo>
                  <a:cubicBezTo>
                    <a:pt x="3479" y="2052"/>
                    <a:pt x="3228" y="1120"/>
                    <a:pt x="2594" y="20"/>
                  </a:cubicBezTo>
                  <a:cubicBezTo>
                    <a:pt x="2580" y="6"/>
                    <a:pt x="2566" y="0"/>
                    <a:pt x="2552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2218;p56"/>
            <p:cNvSpPr/>
            <p:nvPr/>
          </p:nvSpPr>
          <p:spPr>
            <a:xfrm>
              <a:off x="4219550" y="3359175"/>
              <a:ext cx="94150" cy="112300"/>
            </a:xfrm>
            <a:custGeom>
              <a:avLst/>
              <a:gdLst/>
              <a:ahLst/>
              <a:cxnLst/>
              <a:rect l="l" t="t" r="r" b="b"/>
              <a:pathLst>
                <a:path w="3766" h="4492" extrusionOk="0">
                  <a:moveTo>
                    <a:pt x="2597" y="1"/>
                  </a:moveTo>
                  <a:cubicBezTo>
                    <a:pt x="2184" y="1"/>
                    <a:pt x="1732" y="222"/>
                    <a:pt x="1351" y="630"/>
                  </a:cubicBezTo>
                  <a:cubicBezTo>
                    <a:pt x="443" y="1622"/>
                    <a:pt x="0" y="2865"/>
                    <a:pt x="0" y="4443"/>
                  </a:cubicBezTo>
                  <a:cubicBezTo>
                    <a:pt x="0" y="4467"/>
                    <a:pt x="24" y="4491"/>
                    <a:pt x="48" y="4491"/>
                  </a:cubicBezTo>
                  <a:cubicBezTo>
                    <a:pt x="84" y="4491"/>
                    <a:pt x="108" y="4467"/>
                    <a:pt x="108" y="4443"/>
                  </a:cubicBezTo>
                  <a:cubicBezTo>
                    <a:pt x="108" y="2889"/>
                    <a:pt x="538" y="1670"/>
                    <a:pt x="1435" y="702"/>
                  </a:cubicBezTo>
                  <a:cubicBezTo>
                    <a:pt x="1791" y="317"/>
                    <a:pt x="2221" y="102"/>
                    <a:pt x="2603" y="102"/>
                  </a:cubicBezTo>
                  <a:cubicBezTo>
                    <a:pt x="2708" y="102"/>
                    <a:pt x="2810" y="118"/>
                    <a:pt x="2905" y="152"/>
                  </a:cubicBezTo>
                  <a:cubicBezTo>
                    <a:pt x="3335" y="307"/>
                    <a:pt x="3610" y="774"/>
                    <a:pt x="3658" y="1479"/>
                  </a:cubicBezTo>
                  <a:cubicBezTo>
                    <a:pt x="3658" y="1503"/>
                    <a:pt x="3682" y="1527"/>
                    <a:pt x="3718" y="1527"/>
                  </a:cubicBezTo>
                  <a:cubicBezTo>
                    <a:pt x="3742" y="1515"/>
                    <a:pt x="3766" y="1491"/>
                    <a:pt x="3766" y="1467"/>
                  </a:cubicBezTo>
                  <a:cubicBezTo>
                    <a:pt x="3706" y="726"/>
                    <a:pt x="3407" y="224"/>
                    <a:pt x="2941" y="56"/>
                  </a:cubicBezTo>
                  <a:cubicBezTo>
                    <a:pt x="2831" y="19"/>
                    <a:pt x="2716" y="1"/>
                    <a:pt x="2597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2219;p56"/>
            <p:cNvSpPr/>
            <p:nvPr/>
          </p:nvSpPr>
          <p:spPr>
            <a:xfrm>
              <a:off x="4202225" y="3209925"/>
              <a:ext cx="147950" cy="251075"/>
            </a:xfrm>
            <a:custGeom>
              <a:avLst/>
              <a:gdLst/>
              <a:ahLst/>
              <a:cxnLst/>
              <a:rect l="l" t="t" r="r" b="b"/>
              <a:pathLst>
                <a:path w="5918" h="10043" extrusionOk="0">
                  <a:moveTo>
                    <a:pt x="5852" y="1"/>
                  </a:moveTo>
                  <a:cubicBezTo>
                    <a:pt x="5841" y="1"/>
                    <a:pt x="5831" y="5"/>
                    <a:pt x="5821" y="14"/>
                  </a:cubicBezTo>
                  <a:cubicBezTo>
                    <a:pt x="5786" y="38"/>
                    <a:pt x="1984" y="2859"/>
                    <a:pt x="0" y="9983"/>
                  </a:cubicBezTo>
                  <a:cubicBezTo>
                    <a:pt x="0" y="10007"/>
                    <a:pt x="12" y="10043"/>
                    <a:pt x="36" y="10043"/>
                  </a:cubicBezTo>
                  <a:lnTo>
                    <a:pt x="48" y="10043"/>
                  </a:lnTo>
                  <a:cubicBezTo>
                    <a:pt x="72" y="10043"/>
                    <a:pt x="96" y="10031"/>
                    <a:pt x="96" y="10007"/>
                  </a:cubicBezTo>
                  <a:cubicBezTo>
                    <a:pt x="2080" y="2930"/>
                    <a:pt x="5845" y="121"/>
                    <a:pt x="5881" y="97"/>
                  </a:cubicBezTo>
                  <a:cubicBezTo>
                    <a:pt x="5905" y="73"/>
                    <a:pt x="5917" y="38"/>
                    <a:pt x="5893" y="26"/>
                  </a:cubicBezTo>
                  <a:cubicBezTo>
                    <a:pt x="5886" y="11"/>
                    <a:pt x="5869" y="1"/>
                    <a:pt x="5852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2220;p56"/>
            <p:cNvSpPr/>
            <p:nvPr/>
          </p:nvSpPr>
          <p:spPr>
            <a:xfrm>
              <a:off x="4123625" y="3479500"/>
              <a:ext cx="165875" cy="79225"/>
            </a:xfrm>
            <a:custGeom>
              <a:avLst/>
              <a:gdLst/>
              <a:ahLst/>
              <a:cxnLst/>
              <a:rect l="l" t="t" r="r" b="b"/>
              <a:pathLst>
                <a:path w="6635" h="3169" extrusionOk="0">
                  <a:moveTo>
                    <a:pt x="6635" y="1"/>
                  </a:moveTo>
                  <a:lnTo>
                    <a:pt x="0" y="84"/>
                  </a:lnTo>
                  <a:lnTo>
                    <a:pt x="1315" y="3169"/>
                  </a:lnTo>
                  <a:lnTo>
                    <a:pt x="5332" y="3097"/>
                  </a:lnTo>
                  <a:lnTo>
                    <a:pt x="6635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2221;p56"/>
            <p:cNvSpPr/>
            <p:nvPr/>
          </p:nvSpPr>
          <p:spPr>
            <a:xfrm>
              <a:off x="4111975" y="3448725"/>
              <a:ext cx="193075" cy="32900"/>
            </a:xfrm>
            <a:custGeom>
              <a:avLst/>
              <a:gdLst/>
              <a:ahLst/>
              <a:cxnLst/>
              <a:rect l="l" t="t" r="r" b="b"/>
              <a:pathLst>
                <a:path w="7723" h="1316" extrusionOk="0">
                  <a:moveTo>
                    <a:pt x="0" y="1"/>
                  </a:moveTo>
                  <a:lnTo>
                    <a:pt x="466" y="1315"/>
                  </a:lnTo>
                  <a:lnTo>
                    <a:pt x="7101" y="1232"/>
                  </a:lnTo>
                  <a:lnTo>
                    <a:pt x="7722" y="1"/>
                  </a:ln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2222;p56"/>
            <p:cNvSpPr/>
            <p:nvPr/>
          </p:nvSpPr>
          <p:spPr>
            <a:xfrm>
              <a:off x="4123325" y="3478025"/>
              <a:ext cx="166175" cy="5400"/>
            </a:xfrm>
            <a:custGeom>
              <a:avLst/>
              <a:gdLst/>
              <a:ahLst/>
              <a:cxnLst/>
              <a:rect l="l" t="t" r="r" b="b"/>
              <a:pathLst>
                <a:path w="6647" h="216" extrusionOk="0">
                  <a:moveTo>
                    <a:pt x="6635" y="0"/>
                  </a:moveTo>
                  <a:lnTo>
                    <a:pt x="0" y="72"/>
                  </a:lnTo>
                  <a:lnTo>
                    <a:pt x="12" y="215"/>
                  </a:lnTo>
                  <a:lnTo>
                    <a:pt x="6647" y="132"/>
                  </a:lnTo>
                  <a:lnTo>
                    <a:pt x="6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2223;p56"/>
            <p:cNvSpPr/>
            <p:nvPr/>
          </p:nvSpPr>
          <p:spPr>
            <a:xfrm>
              <a:off x="4245550" y="3499225"/>
              <a:ext cx="59500" cy="153025"/>
            </a:xfrm>
            <a:custGeom>
              <a:avLst/>
              <a:gdLst/>
              <a:ahLst/>
              <a:cxnLst/>
              <a:rect l="l" t="t" r="r" b="b"/>
              <a:pathLst>
                <a:path w="2380" h="6121" extrusionOk="0">
                  <a:moveTo>
                    <a:pt x="1518" y="1"/>
                  </a:moveTo>
                  <a:cubicBezTo>
                    <a:pt x="1483" y="13"/>
                    <a:pt x="1471" y="37"/>
                    <a:pt x="1471" y="72"/>
                  </a:cubicBezTo>
                  <a:lnTo>
                    <a:pt x="2236" y="5786"/>
                  </a:lnTo>
                  <a:cubicBezTo>
                    <a:pt x="2248" y="5918"/>
                    <a:pt x="2176" y="5978"/>
                    <a:pt x="2092" y="6001"/>
                  </a:cubicBezTo>
                  <a:cubicBezTo>
                    <a:pt x="2076" y="6007"/>
                    <a:pt x="2057" y="6010"/>
                    <a:pt x="2038" y="6010"/>
                  </a:cubicBezTo>
                  <a:cubicBezTo>
                    <a:pt x="1974" y="6010"/>
                    <a:pt x="1902" y="5977"/>
                    <a:pt x="1865" y="5894"/>
                  </a:cubicBezTo>
                  <a:lnTo>
                    <a:pt x="120" y="1889"/>
                  </a:lnTo>
                  <a:cubicBezTo>
                    <a:pt x="111" y="1872"/>
                    <a:pt x="90" y="1861"/>
                    <a:pt x="65" y="1861"/>
                  </a:cubicBezTo>
                  <a:cubicBezTo>
                    <a:pt x="55" y="1861"/>
                    <a:pt x="46" y="1862"/>
                    <a:pt x="36" y="1866"/>
                  </a:cubicBezTo>
                  <a:cubicBezTo>
                    <a:pt x="12" y="1877"/>
                    <a:pt x="0" y="1901"/>
                    <a:pt x="12" y="1937"/>
                  </a:cubicBezTo>
                  <a:lnTo>
                    <a:pt x="1758" y="5942"/>
                  </a:lnTo>
                  <a:cubicBezTo>
                    <a:pt x="1817" y="6073"/>
                    <a:pt x="1937" y="6121"/>
                    <a:pt x="2044" y="6121"/>
                  </a:cubicBezTo>
                  <a:cubicBezTo>
                    <a:pt x="2080" y="6121"/>
                    <a:pt x="2104" y="6121"/>
                    <a:pt x="2128" y="6109"/>
                  </a:cubicBezTo>
                  <a:cubicBezTo>
                    <a:pt x="2248" y="6073"/>
                    <a:pt x="2379" y="5954"/>
                    <a:pt x="2355" y="5774"/>
                  </a:cubicBezTo>
                  <a:lnTo>
                    <a:pt x="1590" y="61"/>
                  </a:lnTo>
                  <a:cubicBezTo>
                    <a:pt x="1578" y="25"/>
                    <a:pt x="1554" y="1"/>
                    <a:pt x="1518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2224;p56"/>
            <p:cNvSpPr/>
            <p:nvPr/>
          </p:nvSpPr>
          <p:spPr>
            <a:xfrm>
              <a:off x="4115850" y="3499150"/>
              <a:ext cx="59500" cy="153100"/>
            </a:xfrm>
            <a:custGeom>
              <a:avLst/>
              <a:gdLst/>
              <a:ahLst/>
              <a:cxnLst/>
              <a:rect l="l" t="t" r="r" b="b"/>
              <a:pathLst>
                <a:path w="2380" h="6124" extrusionOk="0">
                  <a:moveTo>
                    <a:pt x="842" y="1"/>
                  </a:moveTo>
                  <a:cubicBezTo>
                    <a:pt x="814" y="1"/>
                    <a:pt x="789" y="22"/>
                    <a:pt x="789" y="52"/>
                  </a:cubicBezTo>
                  <a:lnTo>
                    <a:pt x="24" y="5765"/>
                  </a:lnTo>
                  <a:cubicBezTo>
                    <a:pt x="0" y="5957"/>
                    <a:pt x="120" y="6076"/>
                    <a:pt x="240" y="6112"/>
                  </a:cubicBezTo>
                  <a:cubicBezTo>
                    <a:pt x="275" y="6112"/>
                    <a:pt x="299" y="6124"/>
                    <a:pt x="335" y="6124"/>
                  </a:cubicBezTo>
                  <a:cubicBezTo>
                    <a:pt x="443" y="6124"/>
                    <a:pt x="550" y="6064"/>
                    <a:pt x="610" y="5933"/>
                  </a:cubicBezTo>
                  <a:lnTo>
                    <a:pt x="2367" y="1928"/>
                  </a:lnTo>
                  <a:cubicBezTo>
                    <a:pt x="2379" y="1904"/>
                    <a:pt x="2367" y="1869"/>
                    <a:pt x="2331" y="1857"/>
                  </a:cubicBezTo>
                  <a:cubicBezTo>
                    <a:pt x="2325" y="1853"/>
                    <a:pt x="2318" y="1852"/>
                    <a:pt x="2310" y="1852"/>
                  </a:cubicBezTo>
                  <a:cubicBezTo>
                    <a:pt x="2290" y="1852"/>
                    <a:pt x="2268" y="1863"/>
                    <a:pt x="2260" y="1880"/>
                  </a:cubicBezTo>
                  <a:lnTo>
                    <a:pt x="503" y="5885"/>
                  </a:lnTo>
                  <a:cubicBezTo>
                    <a:pt x="467" y="5973"/>
                    <a:pt x="400" y="6003"/>
                    <a:pt x="338" y="6003"/>
                  </a:cubicBezTo>
                  <a:cubicBezTo>
                    <a:pt x="316" y="6003"/>
                    <a:pt x="294" y="5999"/>
                    <a:pt x="275" y="5992"/>
                  </a:cubicBezTo>
                  <a:cubicBezTo>
                    <a:pt x="204" y="5969"/>
                    <a:pt x="120" y="5909"/>
                    <a:pt x="132" y="5789"/>
                  </a:cubicBezTo>
                  <a:lnTo>
                    <a:pt x="909" y="64"/>
                  </a:lnTo>
                  <a:cubicBezTo>
                    <a:pt x="909" y="28"/>
                    <a:pt x="885" y="4"/>
                    <a:pt x="861" y="4"/>
                  </a:cubicBezTo>
                  <a:cubicBezTo>
                    <a:pt x="855" y="2"/>
                    <a:pt x="848" y="1"/>
                    <a:pt x="842" y="1"/>
                  </a:cubicBezTo>
                  <a:close/>
                </a:path>
              </a:pathLst>
            </a:custGeom>
            <a:solidFill>
              <a:srgbClr val="F1C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2225;p56"/>
            <p:cNvSpPr/>
            <p:nvPr/>
          </p:nvSpPr>
          <p:spPr>
            <a:xfrm>
              <a:off x="4232975" y="3362900"/>
              <a:ext cx="210125" cy="162950"/>
            </a:xfrm>
            <a:custGeom>
              <a:avLst/>
              <a:gdLst/>
              <a:ahLst/>
              <a:cxnLst/>
              <a:rect l="l" t="t" r="r" b="b"/>
              <a:pathLst>
                <a:path w="8405" h="6518" extrusionOk="0">
                  <a:moveTo>
                    <a:pt x="2746" y="2429"/>
                  </a:moveTo>
                  <a:cubicBezTo>
                    <a:pt x="2767" y="2429"/>
                    <a:pt x="2788" y="2433"/>
                    <a:pt x="2810" y="2441"/>
                  </a:cubicBezTo>
                  <a:cubicBezTo>
                    <a:pt x="3109" y="2561"/>
                    <a:pt x="2810" y="2979"/>
                    <a:pt x="2691" y="3111"/>
                  </a:cubicBezTo>
                  <a:cubicBezTo>
                    <a:pt x="2679" y="3123"/>
                    <a:pt x="2643" y="3159"/>
                    <a:pt x="2595" y="3206"/>
                  </a:cubicBezTo>
                  <a:cubicBezTo>
                    <a:pt x="2529" y="3266"/>
                    <a:pt x="2449" y="3332"/>
                    <a:pt x="2392" y="3332"/>
                  </a:cubicBezTo>
                  <a:cubicBezTo>
                    <a:pt x="2346" y="3332"/>
                    <a:pt x="2315" y="3288"/>
                    <a:pt x="2320" y="3159"/>
                  </a:cubicBezTo>
                  <a:cubicBezTo>
                    <a:pt x="2331" y="2982"/>
                    <a:pt x="2495" y="2429"/>
                    <a:pt x="2746" y="2429"/>
                  </a:cubicBezTo>
                  <a:close/>
                  <a:moveTo>
                    <a:pt x="6944" y="4405"/>
                  </a:moveTo>
                  <a:cubicBezTo>
                    <a:pt x="7204" y="4405"/>
                    <a:pt x="7759" y="4689"/>
                    <a:pt x="7520" y="4928"/>
                  </a:cubicBezTo>
                  <a:cubicBezTo>
                    <a:pt x="7463" y="4985"/>
                    <a:pt x="7385" y="5009"/>
                    <a:pt x="7301" y="5009"/>
                  </a:cubicBezTo>
                  <a:cubicBezTo>
                    <a:pt x="7070" y="5009"/>
                    <a:pt x="6790" y="4825"/>
                    <a:pt x="6755" y="4641"/>
                  </a:cubicBezTo>
                  <a:cubicBezTo>
                    <a:pt x="6731" y="4569"/>
                    <a:pt x="6755" y="4486"/>
                    <a:pt x="6851" y="4426"/>
                  </a:cubicBezTo>
                  <a:cubicBezTo>
                    <a:pt x="6873" y="4412"/>
                    <a:pt x="6905" y="4405"/>
                    <a:pt x="6944" y="4405"/>
                  </a:cubicBezTo>
                  <a:close/>
                  <a:moveTo>
                    <a:pt x="3986" y="3594"/>
                  </a:moveTo>
                  <a:cubicBezTo>
                    <a:pt x="4098" y="3594"/>
                    <a:pt x="4194" y="3709"/>
                    <a:pt x="4149" y="3816"/>
                  </a:cubicBezTo>
                  <a:cubicBezTo>
                    <a:pt x="4161" y="3864"/>
                    <a:pt x="4149" y="3912"/>
                    <a:pt x="4113" y="3948"/>
                  </a:cubicBezTo>
                  <a:cubicBezTo>
                    <a:pt x="3850" y="4234"/>
                    <a:pt x="3803" y="4617"/>
                    <a:pt x="3850" y="4988"/>
                  </a:cubicBezTo>
                  <a:cubicBezTo>
                    <a:pt x="3872" y="5118"/>
                    <a:pt x="3762" y="5204"/>
                    <a:pt x="3664" y="5204"/>
                  </a:cubicBezTo>
                  <a:cubicBezTo>
                    <a:pt x="3600" y="5204"/>
                    <a:pt x="3542" y="5168"/>
                    <a:pt x="3528" y="5083"/>
                  </a:cubicBezTo>
                  <a:cubicBezTo>
                    <a:pt x="3444" y="4569"/>
                    <a:pt x="3456" y="4007"/>
                    <a:pt x="3874" y="3637"/>
                  </a:cubicBezTo>
                  <a:cubicBezTo>
                    <a:pt x="3910" y="3607"/>
                    <a:pt x="3949" y="3594"/>
                    <a:pt x="3986" y="3594"/>
                  </a:cubicBezTo>
                  <a:close/>
                  <a:moveTo>
                    <a:pt x="4187" y="1"/>
                  </a:moveTo>
                  <a:cubicBezTo>
                    <a:pt x="3333" y="1"/>
                    <a:pt x="2524" y="436"/>
                    <a:pt x="2177" y="1413"/>
                  </a:cubicBezTo>
                  <a:cubicBezTo>
                    <a:pt x="1923" y="1329"/>
                    <a:pt x="1696" y="1290"/>
                    <a:pt x="1497" y="1290"/>
                  </a:cubicBezTo>
                  <a:cubicBezTo>
                    <a:pt x="7" y="1290"/>
                    <a:pt x="0" y="3436"/>
                    <a:pt x="886" y="4521"/>
                  </a:cubicBezTo>
                  <a:cubicBezTo>
                    <a:pt x="874" y="4474"/>
                    <a:pt x="874" y="4426"/>
                    <a:pt x="862" y="4378"/>
                  </a:cubicBezTo>
                  <a:cubicBezTo>
                    <a:pt x="766" y="3924"/>
                    <a:pt x="814" y="3446"/>
                    <a:pt x="981" y="3027"/>
                  </a:cubicBezTo>
                  <a:cubicBezTo>
                    <a:pt x="1125" y="2657"/>
                    <a:pt x="1352" y="2334"/>
                    <a:pt x="1723" y="2107"/>
                  </a:cubicBezTo>
                  <a:cubicBezTo>
                    <a:pt x="1754" y="2087"/>
                    <a:pt x="1785" y="2078"/>
                    <a:pt x="1814" y="2078"/>
                  </a:cubicBezTo>
                  <a:cubicBezTo>
                    <a:pt x="1957" y="2078"/>
                    <a:pt x="2041" y="2294"/>
                    <a:pt x="1902" y="2394"/>
                  </a:cubicBezTo>
                  <a:cubicBezTo>
                    <a:pt x="1627" y="2597"/>
                    <a:pt x="1436" y="2848"/>
                    <a:pt x="1304" y="3123"/>
                  </a:cubicBezTo>
                  <a:cubicBezTo>
                    <a:pt x="1161" y="3481"/>
                    <a:pt x="1149" y="3912"/>
                    <a:pt x="1197" y="4318"/>
                  </a:cubicBezTo>
                  <a:cubicBezTo>
                    <a:pt x="1244" y="4581"/>
                    <a:pt x="1352" y="4844"/>
                    <a:pt x="1507" y="5083"/>
                  </a:cubicBezTo>
                  <a:cubicBezTo>
                    <a:pt x="1675" y="5215"/>
                    <a:pt x="1854" y="5322"/>
                    <a:pt x="2033" y="5418"/>
                  </a:cubicBezTo>
                  <a:cubicBezTo>
                    <a:pt x="1818" y="4904"/>
                    <a:pt x="1782" y="4342"/>
                    <a:pt x="1950" y="3792"/>
                  </a:cubicBezTo>
                  <a:cubicBezTo>
                    <a:pt x="1973" y="3707"/>
                    <a:pt x="2039" y="3670"/>
                    <a:pt x="2105" y="3670"/>
                  </a:cubicBezTo>
                  <a:cubicBezTo>
                    <a:pt x="2206" y="3670"/>
                    <a:pt x="2308" y="3754"/>
                    <a:pt x="2272" y="3876"/>
                  </a:cubicBezTo>
                  <a:cubicBezTo>
                    <a:pt x="2093" y="4486"/>
                    <a:pt x="2177" y="5155"/>
                    <a:pt x="2547" y="5669"/>
                  </a:cubicBezTo>
                  <a:cubicBezTo>
                    <a:pt x="2846" y="5800"/>
                    <a:pt x="3157" y="5896"/>
                    <a:pt x="3480" y="5980"/>
                  </a:cubicBezTo>
                  <a:cubicBezTo>
                    <a:pt x="3468" y="5968"/>
                    <a:pt x="3456" y="5944"/>
                    <a:pt x="3456" y="5920"/>
                  </a:cubicBezTo>
                  <a:cubicBezTo>
                    <a:pt x="3432" y="5872"/>
                    <a:pt x="3456" y="5800"/>
                    <a:pt x="3492" y="5765"/>
                  </a:cubicBezTo>
                  <a:cubicBezTo>
                    <a:pt x="3504" y="5753"/>
                    <a:pt x="3504" y="5753"/>
                    <a:pt x="3516" y="5741"/>
                  </a:cubicBezTo>
                  <a:cubicBezTo>
                    <a:pt x="3516" y="5717"/>
                    <a:pt x="3516" y="5693"/>
                    <a:pt x="3528" y="5669"/>
                  </a:cubicBezTo>
                  <a:cubicBezTo>
                    <a:pt x="3539" y="5584"/>
                    <a:pt x="3601" y="5548"/>
                    <a:pt x="3668" y="5548"/>
                  </a:cubicBezTo>
                  <a:cubicBezTo>
                    <a:pt x="3743" y="5548"/>
                    <a:pt x="3825" y="5593"/>
                    <a:pt x="3850" y="5669"/>
                  </a:cubicBezTo>
                  <a:cubicBezTo>
                    <a:pt x="3898" y="5812"/>
                    <a:pt x="3946" y="5968"/>
                    <a:pt x="4006" y="6111"/>
                  </a:cubicBezTo>
                  <a:cubicBezTo>
                    <a:pt x="4269" y="6171"/>
                    <a:pt x="4532" y="6219"/>
                    <a:pt x="4795" y="6243"/>
                  </a:cubicBezTo>
                  <a:cubicBezTo>
                    <a:pt x="4556" y="5812"/>
                    <a:pt x="4448" y="5310"/>
                    <a:pt x="4496" y="4808"/>
                  </a:cubicBezTo>
                  <a:cubicBezTo>
                    <a:pt x="4502" y="4702"/>
                    <a:pt x="4583" y="4644"/>
                    <a:pt x="4666" y="4644"/>
                  </a:cubicBezTo>
                  <a:cubicBezTo>
                    <a:pt x="4731" y="4644"/>
                    <a:pt x="4799" y="4681"/>
                    <a:pt x="4831" y="4760"/>
                  </a:cubicBezTo>
                  <a:cubicBezTo>
                    <a:pt x="5034" y="5310"/>
                    <a:pt x="5249" y="5824"/>
                    <a:pt x="5560" y="6314"/>
                  </a:cubicBezTo>
                  <a:lnTo>
                    <a:pt x="6480" y="6314"/>
                  </a:lnTo>
                  <a:cubicBezTo>
                    <a:pt x="6157" y="5944"/>
                    <a:pt x="5954" y="5478"/>
                    <a:pt x="5990" y="4964"/>
                  </a:cubicBezTo>
                  <a:cubicBezTo>
                    <a:pt x="5942" y="4868"/>
                    <a:pt x="5990" y="4713"/>
                    <a:pt x="6133" y="4713"/>
                  </a:cubicBezTo>
                  <a:lnTo>
                    <a:pt x="6169" y="4713"/>
                  </a:lnTo>
                  <a:cubicBezTo>
                    <a:pt x="6217" y="4713"/>
                    <a:pt x="6265" y="4737"/>
                    <a:pt x="6289" y="4772"/>
                  </a:cubicBezTo>
                  <a:cubicBezTo>
                    <a:pt x="6313" y="4796"/>
                    <a:pt x="6325" y="4820"/>
                    <a:pt x="6325" y="4844"/>
                  </a:cubicBezTo>
                  <a:cubicBezTo>
                    <a:pt x="6468" y="5418"/>
                    <a:pt x="6707" y="5908"/>
                    <a:pt x="7018" y="6326"/>
                  </a:cubicBezTo>
                  <a:cubicBezTo>
                    <a:pt x="7711" y="6350"/>
                    <a:pt x="8357" y="6398"/>
                    <a:pt x="8405" y="6518"/>
                  </a:cubicBezTo>
                  <a:cubicBezTo>
                    <a:pt x="8142" y="5848"/>
                    <a:pt x="8094" y="4725"/>
                    <a:pt x="7568" y="4223"/>
                  </a:cubicBezTo>
                  <a:cubicBezTo>
                    <a:pt x="7284" y="3954"/>
                    <a:pt x="6880" y="3868"/>
                    <a:pt x="6487" y="3868"/>
                  </a:cubicBezTo>
                  <a:cubicBezTo>
                    <a:pt x="6285" y="3868"/>
                    <a:pt x="6085" y="3891"/>
                    <a:pt x="5906" y="3924"/>
                  </a:cubicBezTo>
                  <a:cubicBezTo>
                    <a:pt x="5896" y="3926"/>
                    <a:pt x="5885" y="3926"/>
                    <a:pt x="5875" y="3926"/>
                  </a:cubicBezTo>
                  <a:cubicBezTo>
                    <a:pt x="5694" y="3926"/>
                    <a:pt x="5619" y="3634"/>
                    <a:pt x="5823" y="3589"/>
                  </a:cubicBezTo>
                  <a:cubicBezTo>
                    <a:pt x="6004" y="3556"/>
                    <a:pt x="6182" y="3541"/>
                    <a:pt x="6357" y="3541"/>
                  </a:cubicBezTo>
                  <a:cubicBezTo>
                    <a:pt x="6563" y="3541"/>
                    <a:pt x="6764" y="3562"/>
                    <a:pt x="6958" y="3601"/>
                  </a:cubicBezTo>
                  <a:cubicBezTo>
                    <a:pt x="6994" y="3601"/>
                    <a:pt x="7030" y="3613"/>
                    <a:pt x="7066" y="3613"/>
                  </a:cubicBezTo>
                  <a:lnTo>
                    <a:pt x="7126" y="3625"/>
                  </a:lnTo>
                  <a:cubicBezTo>
                    <a:pt x="7281" y="3661"/>
                    <a:pt x="7448" y="3720"/>
                    <a:pt x="7592" y="3780"/>
                  </a:cubicBezTo>
                  <a:cubicBezTo>
                    <a:pt x="7508" y="3469"/>
                    <a:pt x="7412" y="3171"/>
                    <a:pt x="7317" y="2872"/>
                  </a:cubicBezTo>
                  <a:cubicBezTo>
                    <a:pt x="6900" y="2725"/>
                    <a:pt x="6468" y="2658"/>
                    <a:pt x="6012" y="2658"/>
                  </a:cubicBezTo>
                  <a:cubicBezTo>
                    <a:pt x="5761" y="2658"/>
                    <a:pt x="5504" y="2678"/>
                    <a:pt x="5237" y="2716"/>
                  </a:cubicBezTo>
                  <a:cubicBezTo>
                    <a:pt x="5224" y="2718"/>
                    <a:pt x="5212" y="2719"/>
                    <a:pt x="5201" y="2719"/>
                  </a:cubicBezTo>
                  <a:cubicBezTo>
                    <a:pt x="5013" y="2719"/>
                    <a:pt x="4951" y="2461"/>
                    <a:pt x="5153" y="2394"/>
                  </a:cubicBezTo>
                  <a:cubicBezTo>
                    <a:pt x="5479" y="2271"/>
                    <a:pt x="5855" y="2207"/>
                    <a:pt x="6237" y="2207"/>
                  </a:cubicBezTo>
                  <a:cubicBezTo>
                    <a:pt x="6528" y="2207"/>
                    <a:pt x="6823" y="2244"/>
                    <a:pt x="7102" y="2322"/>
                  </a:cubicBezTo>
                  <a:cubicBezTo>
                    <a:pt x="7006" y="2107"/>
                    <a:pt x="6898" y="1892"/>
                    <a:pt x="6791" y="1688"/>
                  </a:cubicBezTo>
                  <a:cubicBezTo>
                    <a:pt x="6223" y="1383"/>
                    <a:pt x="5643" y="1192"/>
                    <a:pt x="5004" y="1192"/>
                  </a:cubicBezTo>
                  <a:cubicBezTo>
                    <a:pt x="4742" y="1192"/>
                    <a:pt x="4470" y="1224"/>
                    <a:pt x="4185" y="1294"/>
                  </a:cubicBezTo>
                  <a:cubicBezTo>
                    <a:pt x="4173" y="1296"/>
                    <a:pt x="4162" y="1297"/>
                    <a:pt x="4150" y="1297"/>
                  </a:cubicBezTo>
                  <a:cubicBezTo>
                    <a:pt x="3991" y="1297"/>
                    <a:pt x="3897" y="1072"/>
                    <a:pt x="4054" y="983"/>
                  </a:cubicBezTo>
                  <a:cubicBezTo>
                    <a:pt x="4371" y="807"/>
                    <a:pt x="4737" y="726"/>
                    <a:pt x="5115" y="726"/>
                  </a:cubicBezTo>
                  <a:cubicBezTo>
                    <a:pt x="5507" y="726"/>
                    <a:pt x="5912" y="813"/>
                    <a:pt x="6289" y="971"/>
                  </a:cubicBezTo>
                  <a:cubicBezTo>
                    <a:pt x="5752" y="350"/>
                    <a:pt x="4952" y="1"/>
                    <a:pt x="41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2226;p56"/>
            <p:cNvSpPr/>
            <p:nvPr/>
          </p:nvSpPr>
          <p:spPr>
            <a:xfrm>
              <a:off x="4232925" y="3395425"/>
              <a:ext cx="208675" cy="129225"/>
            </a:xfrm>
            <a:custGeom>
              <a:avLst/>
              <a:gdLst/>
              <a:ahLst/>
              <a:cxnLst/>
              <a:rect l="l" t="t" r="r" b="b"/>
              <a:pathLst>
                <a:path w="8347" h="5169" extrusionOk="0">
                  <a:moveTo>
                    <a:pt x="2748" y="1128"/>
                  </a:moveTo>
                  <a:cubicBezTo>
                    <a:pt x="2769" y="1128"/>
                    <a:pt x="2790" y="1132"/>
                    <a:pt x="2812" y="1140"/>
                  </a:cubicBezTo>
                  <a:cubicBezTo>
                    <a:pt x="3111" y="1260"/>
                    <a:pt x="2812" y="1678"/>
                    <a:pt x="2693" y="1810"/>
                  </a:cubicBezTo>
                  <a:cubicBezTo>
                    <a:pt x="2681" y="1822"/>
                    <a:pt x="2645" y="1858"/>
                    <a:pt x="2597" y="1905"/>
                  </a:cubicBezTo>
                  <a:cubicBezTo>
                    <a:pt x="2531" y="1965"/>
                    <a:pt x="2451" y="2031"/>
                    <a:pt x="2394" y="2031"/>
                  </a:cubicBezTo>
                  <a:cubicBezTo>
                    <a:pt x="2348" y="2031"/>
                    <a:pt x="2317" y="1987"/>
                    <a:pt x="2322" y="1858"/>
                  </a:cubicBezTo>
                  <a:cubicBezTo>
                    <a:pt x="2333" y="1681"/>
                    <a:pt x="2497" y="1128"/>
                    <a:pt x="2748" y="1128"/>
                  </a:cubicBezTo>
                  <a:close/>
                  <a:moveTo>
                    <a:pt x="3988" y="2293"/>
                  </a:moveTo>
                  <a:cubicBezTo>
                    <a:pt x="4100" y="2293"/>
                    <a:pt x="4196" y="2408"/>
                    <a:pt x="4151" y="2515"/>
                  </a:cubicBezTo>
                  <a:cubicBezTo>
                    <a:pt x="4163" y="2563"/>
                    <a:pt x="4151" y="2611"/>
                    <a:pt x="4115" y="2647"/>
                  </a:cubicBezTo>
                  <a:cubicBezTo>
                    <a:pt x="3852" y="2933"/>
                    <a:pt x="3805" y="3316"/>
                    <a:pt x="3852" y="3687"/>
                  </a:cubicBezTo>
                  <a:cubicBezTo>
                    <a:pt x="3874" y="3817"/>
                    <a:pt x="3764" y="3903"/>
                    <a:pt x="3666" y="3903"/>
                  </a:cubicBezTo>
                  <a:cubicBezTo>
                    <a:pt x="3602" y="3903"/>
                    <a:pt x="3544" y="3867"/>
                    <a:pt x="3530" y="3782"/>
                  </a:cubicBezTo>
                  <a:cubicBezTo>
                    <a:pt x="3446" y="3268"/>
                    <a:pt x="3458" y="2706"/>
                    <a:pt x="3876" y="2336"/>
                  </a:cubicBezTo>
                  <a:cubicBezTo>
                    <a:pt x="3912" y="2306"/>
                    <a:pt x="3951" y="2293"/>
                    <a:pt x="3988" y="2293"/>
                  </a:cubicBezTo>
                  <a:close/>
                  <a:moveTo>
                    <a:pt x="1493" y="1"/>
                  </a:moveTo>
                  <a:cubicBezTo>
                    <a:pt x="0" y="1"/>
                    <a:pt x="3" y="2137"/>
                    <a:pt x="888" y="3232"/>
                  </a:cubicBezTo>
                  <a:cubicBezTo>
                    <a:pt x="876" y="3173"/>
                    <a:pt x="876" y="3125"/>
                    <a:pt x="864" y="3077"/>
                  </a:cubicBezTo>
                  <a:cubicBezTo>
                    <a:pt x="768" y="2623"/>
                    <a:pt x="816" y="2145"/>
                    <a:pt x="983" y="1726"/>
                  </a:cubicBezTo>
                  <a:cubicBezTo>
                    <a:pt x="1127" y="1356"/>
                    <a:pt x="1354" y="1033"/>
                    <a:pt x="1725" y="806"/>
                  </a:cubicBezTo>
                  <a:cubicBezTo>
                    <a:pt x="1756" y="786"/>
                    <a:pt x="1787" y="777"/>
                    <a:pt x="1816" y="777"/>
                  </a:cubicBezTo>
                  <a:cubicBezTo>
                    <a:pt x="1959" y="777"/>
                    <a:pt x="2043" y="993"/>
                    <a:pt x="1904" y="1093"/>
                  </a:cubicBezTo>
                  <a:cubicBezTo>
                    <a:pt x="1629" y="1296"/>
                    <a:pt x="1438" y="1547"/>
                    <a:pt x="1306" y="1822"/>
                  </a:cubicBezTo>
                  <a:cubicBezTo>
                    <a:pt x="1163" y="2180"/>
                    <a:pt x="1151" y="2611"/>
                    <a:pt x="1199" y="3017"/>
                  </a:cubicBezTo>
                  <a:cubicBezTo>
                    <a:pt x="1246" y="3280"/>
                    <a:pt x="1354" y="3543"/>
                    <a:pt x="1509" y="3782"/>
                  </a:cubicBezTo>
                  <a:cubicBezTo>
                    <a:pt x="1677" y="3914"/>
                    <a:pt x="1856" y="4021"/>
                    <a:pt x="2035" y="4117"/>
                  </a:cubicBezTo>
                  <a:cubicBezTo>
                    <a:pt x="1820" y="3603"/>
                    <a:pt x="1784" y="3041"/>
                    <a:pt x="1952" y="2491"/>
                  </a:cubicBezTo>
                  <a:cubicBezTo>
                    <a:pt x="1975" y="2406"/>
                    <a:pt x="2041" y="2369"/>
                    <a:pt x="2107" y="2369"/>
                  </a:cubicBezTo>
                  <a:cubicBezTo>
                    <a:pt x="2208" y="2369"/>
                    <a:pt x="2310" y="2453"/>
                    <a:pt x="2274" y="2575"/>
                  </a:cubicBezTo>
                  <a:cubicBezTo>
                    <a:pt x="2095" y="3185"/>
                    <a:pt x="2179" y="3854"/>
                    <a:pt x="2549" y="4368"/>
                  </a:cubicBezTo>
                  <a:cubicBezTo>
                    <a:pt x="2848" y="4499"/>
                    <a:pt x="3159" y="4595"/>
                    <a:pt x="3482" y="4679"/>
                  </a:cubicBezTo>
                  <a:cubicBezTo>
                    <a:pt x="3470" y="4667"/>
                    <a:pt x="3458" y="4643"/>
                    <a:pt x="3458" y="4619"/>
                  </a:cubicBezTo>
                  <a:cubicBezTo>
                    <a:pt x="3434" y="4571"/>
                    <a:pt x="3458" y="4499"/>
                    <a:pt x="3494" y="4464"/>
                  </a:cubicBezTo>
                  <a:cubicBezTo>
                    <a:pt x="3506" y="4452"/>
                    <a:pt x="3506" y="4452"/>
                    <a:pt x="3518" y="4440"/>
                  </a:cubicBezTo>
                  <a:cubicBezTo>
                    <a:pt x="3518" y="4416"/>
                    <a:pt x="3518" y="4392"/>
                    <a:pt x="3530" y="4368"/>
                  </a:cubicBezTo>
                  <a:cubicBezTo>
                    <a:pt x="3541" y="4283"/>
                    <a:pt x="3603" y="4247"/>
                    <a:pt x="3670" y="4247"/>
                  </a:cubicBezTo>
                  <a:cubicBezTo>
                    <a:pt x="3745" y="4247"/>
                    <a:pt x="3827" y="4292"/>
                    <a:pt x="3852" y="4368"/>
                  </a:cubicBezTo>
                  <a:cubicBezTo>
                    <a:pt x="3900" y="4511"/>
                    <a:pt x="3948" y="4667"/>
                    <a:pt x="4008" y="4810"/>
                  </a:cubicBezTo>
                  <a:cubicBezTo>
                    <a:pt x="4271" y="4870"/>
                    <a:pt x="4534" y="4918"/>
                    <a:pt x="4797" y="4942"/>
                  </a:cubicBezTo>
                  <a:cubicBezTo>
                    <a:pt x="4558" y="4511"/>
                    <a:pt x="4450" y="4009"/>
                    <a:pt x="4498" y="3507"/>
                  </a:cubicBezTo>
                  <a:cubicBezTo>
                    <a:pt x="4504" y="3401"/>
                    <a:pt x="4585" y="3343"/>
                    <a:pt x="4668" y="3343"/>
                  </a:cubicBezTo>
                  <a:cubicBezTo>
                    <a:pt x="4733" y="3343"/>
                    <a:pt x="4801" y="3380"/>
                    <a:pt x="4833" y="3459"/>
                  </a:cubicBezTo>
                  <a:cubicBezTo>
                    <a:pt x="5036" y="4009"/>
                    <a:pt x="5251" y="4523"/>
                    <a:pt x="5562" y="5013"/>
                  </a:cubicBezTo>
                  <a:lnTo>
                    <a:pt x="6482" y="5013"/>
                  </a:lnTo>
                  <a:cubicBezTo>
                    <a:pt x="6159" y="4643"/>
                    <a:pt x="5956" y="4177"/>
                    <a:pt x="5992" y="3663"/>
                  </a:cubicBezTo>
                  <a:cubicBezTo>
                    <a:pt x="5944" y="3567"/>
                    <a:pt x="5992" y="3412"/>
                    <a:pt x="6135" y="3412"/>
                  </a:cubicBezTo>
                  <a:lnTo>
                    <a:pt x="6171" y="3412"/>
                  </a:lnTo>
                  <a:cubicBezTo>
                    <a:pt x="6219" y="3412"/>
                    <a:pt x="6267" y="3436"/>
                    <a:pt x="6291" y="3471"/>
                  </a:cubicBezTo>
                  <a:cubicBezTo>
                    <a:pt x="6315" y="3495"/>
                    <a:pt x="6327" y="3519"/>
                    <a:pt x="6327" y="3543"/>
                  </a:cubicBezTo>
                  <a:cubicBezTo>
                    <a:pt x="6470" y="4117"/>
                    <a:pt x="6709" y="4607"/>
                    <a:pt x="7020" y="5025"/>
                  </a:cubicBezTo>
                  <a:cubicBezTo>
                    <a:pt x="7606" y="5037"/>
                    <a:pt x="8156" y="5073"/>
                    <a:pt x="8347" y="5169"/>
                  </a:cubicBezTo>
                  <a:cubicBezTo>
                    <a:pt x="7414" y="4177"/>
                    <a:pt x="6279" y="3400"/>
                    <a:pt x="5263" y="2455"/>
                  </a:cubicBezTo>
                  <a:cubicBezTo>
                    <a:pt x="4701" y="2001"/>
                    <a:pt x="4474" y="1212"/>
                    <a:pt x="3805" y="650"/>
                  </a:cubicBezTo>
                  <a:cubicBezTo>
                    <a:pt x="3302" y="352"/>
                    <a:pt x="2800" y="136"/>
                    <a:pt x="2215" y="17"/>
                  </a:cubicBezTo>
                  <a:cubicBezTo>
                    <a:pt x="2203" y="53"/>
                    <a:pt x="2191" y="89"/>
                    <a:pt x="2179" y="124"/>
                  </a:cubicBezTo>
                  <a:cubicBezTo>
                    <a:pt x="1922" y="39"/>
                    <a:pt x="1694" y="1"/>
                    <a:pt x="1493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2227;p56"/>
            <p:cNvSpPr/>
            <p:nvPr/>
          </p:nvSpPr>
          <p:spPr>
            <a:xfrm>
              <a:off x="4449950" y="3333075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1"/>
                  </a:moveTo>
                  <a:cubicBezTo>
                    <a:pt x="13" y="1"/>
                    <a:pt x="13" y="13"/>
                    <a:pt x="24" y="13"/>
                  </a:cubicBezTo>
                  <a:cubicBezTo>
                    <a:pt x="24" y="13"/>
                    <a:pt x="24" y="1"/>
                    <a:pt x="24" y="1"/>
                  </a:cubicBezTo>
                  <a:close/>
                </a:path>
              </a:pathLst>
            </a:custGeom>
            <a:solidFill>
              <a:srgbClr val="0724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2228;p56"/>
            <p:cNvSpPr/>
            <p:nvPr/>
          </p:nvSpPr>
          <p:spPr>
            <a:xfrm>
              <a:off x="4287675" y="3250050"/>
              <a:ext cx="199650" cy="111450"/>
            </a:xfrm>
            <a:custGeom>
              <a:avLst/>
              <a:gdLst/>
              <a:ahLst/>
              <a:cxnLst/>
              <a:rect l="l" t="t" r="r" b="b"/>
              <a:pathLst>
                <a:path w="7986" h="4458" extrusionOk="0">
                  <a:moveTo>
                    <a:pt x="3431" y="1803"/>
                  </a:moveTo>
                  <a:cubicBezTo>
                    <a:pt x="3551" y="1803"/>
                    <a:pt x="3671" y="1923"/>
                    <a:pt x="3659" y="2055"/>
                  </a:cubicBezTo>
                  <a:cubicBezTo>
                    <a:pt x="3659" y="2186"/>
                    <a:pt x="3563" y="2294"/>
                    <a:pt x="3431" y="2294"/>
                  </a:cubicBezTo>
                  <a:lnTo>
                    <a:pt x="3396" y="2294"/>
                  </a:lnTo>
                  <a:cubicBezTo>
                    <a:pt x="3396" y="2294"/>
                    <a:pt x="3384" y="2294"/>
                    <a:pt x="3372" y="2306"/>
                  </a:cubicBezTo>
                  <a:lnTo>
                    <a:pt x="3360" y="2306"/>
                  </a:lnTo>
                  <a:cubicBezTo>
                    <a:pt x="3348" y="2306"/>
                    <a:pt x="3336" y="2317"/>
                    <a:pt x="3324" y="2317"/>
                  </a:cubicBezTo>
                  <a:cubicBezTo>
                    <a:pt x="3276" y="2353"/>
                    <a:pt x="3216" y="2389"/>
                    <a:pt x="3157" y="2425"/>
                  </a:cubicBezTo>
                  <a:cubicBezTo>
                    <a:pt x="3118" y="2444"/>
                    <a:pt x="3079" y="2453"/>
                    <a:pt x="3041" y="2453"/>
                  </a:cubicBezTo>
                  <a:cubicBezTo>
                    <a:pt x="2959" y="2453"/>
                    <a:pt x="2883" y="2411"/>
                    <a:pt x="2834" y="2329"/>
                  </a:cubicBezTo>
                  <a:cubicBezTo>
                    <a:pt x="2774" y="2222"/>
                    <a:pt x="2798" y="2066"/>
                    <a:pt x="2917" y="2007"/>
                  </a:cubicBezTo>
                  <a:cubicBezTo>
                    <a:pt x="3085" y="1911"/>
                    <a:pt x="3228" y="1815"/>
                    <a:pt x="3431" y="1803"/>
                  </a:cubicBezTo>
                  <a:close/>
                  <a:moveTo>
                    <a:pt x="5849" y="0"/>
                  </a:moveTo>
                  <a:cubicBezTo>
                    <a:pt x="5526" y="0"/>
                    <a:pt x="5200" y="57"/>
                    <a:pt x="4902" y="166"/>
                  </a:cubicBezTo>
                  <a:cubicBezTo>
                    <a:pt x="4041" y="501"/>
                    <a:pt x="4113" y="1206"/>
                    <a:pt x="3969" y="1493"/>
                  </a:cubicBezTo>
                  <a:cubicBezTo>
                    <a:pt x="3425" y="1134"/>
                    <a:pt x="2736" y="884"/>
                    <a:pt x="2085" y="884"/>
                  </a:cubicBezTo>
                  <a:cubicBezTo>
                    <a:pt x="1479" y="884"/>
                    <a:pt x="907" y="1101"/>
                    <a:pt x="515" y="1648"/>
                  </a:cubicBezTo>
                  <a:cubicBezTo>
                    <a:pt x="61" y="2282"/>
                    <a:pt x="1" y="2855"/>
                    <a:pt x="575" y="3369"/>
                  </a:cubicBezTo>
                  <a:cubicBezTo>
                    <a:pt x="718" y="3501"/>
                    <a:pt x="885" y="3608"/>
                    <a:pt x="1053" y="3692"/>
                  </a:cubicBezTo>
                  <a:cubicBezTo>
                    <a:pt x="1208" y="3130"/>
                    <a:pt x="1615" y="2688"/>
                    <a:pt x="2188" y="2461"/>
                  </a:cubicBezTo>
                  <a:cubicBezTo>
                    <a:pt x="2218" y="2450"/>
                    <a:pt x="2245" y="2445"/>
                    <a:pt x="2271" y="2445"/>
                  </a:cubicBezTo>
                  <a:cubicBezTo>
                    <a:pt x="2495" y="2445"/>
                    <a:pt x="2567" y="2831"/>
                    <a:pt x="2320" y="2927"/>
                  </a:cubicBezTo>
                  <a:cubicBezTo>
                    <a:pt x="1901" y="3083"/>
                    <a:pt x="1591" y="3429"/>
                    <a:pt x="1483" y="3848"/>
                  </a:cubicBezTo>
                  <a:cubicBezTo>
                    <a:pt x="1801" y="3918"/>
                    <a:pt x="2138" y="3937"/>
                    <a:pt x="2486" y="3937"/>
                  </a:cubicBezTo>
                  <a:cubicBezTo>
                    <a:pt x="2609" y="3937"/>
                    <a:pt x="2733" y="3934"/>
                    <a:pt x="2858" y="3931"/>
                  </a:cubicBezTo>
                  <a:cubicBezTo>
                    <a:pt x="2870" y="3668"/>
                    <a:pt x="2929" y="3405"/>
                    <a:pt x="3121" y="3226"/>
                  </a:cubicBezTo>
                  <a:cubicBezTo>
                    <a:pt x="3232" y="3114"/>
                    <a:pt x="3381" y="3060"/>
                    <a:pt x="3530" y="3060"/>
                  </a:cubicBezTo>
                  <a:cubicBezTo>
                    <a:pt x="3636" y="3060"/>
                    <a:pt x="3743" y="3088"/>
                    <a:pt x="3838" y="3142"/>
                  </a:cubicBezTo>
                  <a:cubicBezTo>
                    <a:pt x="4065" y="3262"/>
                    <a:pt x="4208" y="3513"/>
                    <a:pt x="4208" y="3776"/>
                  </a:cubicBezTo>
                  <a:cubicBezTo>
                    <a:pt x="4208" y="3824"/>
                    <a:pt x="4196" y="3871"/>
                    <a:pt x="4185" y="3907"/>
                  </a:cubicBezTo>
                  <a:cubicBezTo>
                    <a:pt x="4770" y="3943"/>
                    <a:pt x="5320" y="4075"/>
                    <a:pt x="5822" y="4457"/>
                  </a:cubicBezTo>
                  <a:cubicBezTo>
                    <a:pt x="5679" y="4206"/>
                    <a:pt x="5703" y="3967"/>
                    <a:pt x="5822" y="3728"/>
                  </a:cubicBezTo>
                  <a:lnTo>
                    <a:pt x="5822" y="3728"/>
                  </a:lnTo>
                  <a:cubicBezTo>
                    <a:pt x="5786" y="3740"/>
                    <a:pt x="5738" y="3740"/>
                    <a:pt x="5691" y="3740"/>
                  </a:cubicBezTo>
                  <a:cubicBezTo>
                    <a:pt x="5684" y="3741"/>
                    <a:pt x="5677" y="3741"/>
                    <a:pt x="5671" y="3741"/>
                  </a:cubicBezTo>
                  <a:cubicBezTo>
                    <a:pt x="5540" y="3741"/>
                    <a:pt x="5464" y="3627"/>
                    <a:pt x="5464" y="3513"/>
                  </a:cubicBezTo>
                  <a:cubicBezTo>
                    <a:pt x="5344" y="3393"/>
                    <a:pt x="5356" y="3154"/>
                    <a:pt x="5547" y="3106"/>
                  </a:cubicBezTo>
                  <a:cubicBezTo>
                    <a:pt x="5606" y="3093"/>
                    <a:pt x="5665" y="3084"/>
                    <a:pt x="5723" y="3084"/>
                  </a:cubicBezTo>
                  <a:cubicBezTo>
                    <a:pt x="5817" y="3084"/>
                    <a:pt x="5908" y="3107"/>
                    <a:pt x="5990" y="3166"/>
                  </a:cubicBezTo>
                  <a:cubicBezTo>
                    <a:pt x="6025" y="3190"/>
                    <a:pt x="6061" y="3214"/>
                    <a:pt x="6097" y="3250"/>
                  </a:cubicBezTo>
                  <a:cubicBezTo>
                    <a:pt x="6109" y="3262"/>
                    <a:pt x="6121" y="3262"/>
                    <a:pt x="6133" y="3262"/>
                  </a:cubicBezTo>
                  <a:cubicBezTo>
                    <a:pt x="6145" y="3262"/>
                    <a:pt x="6169" y="3274"/>
                    <a:pt x="6181" y="3274"/>
                  </a:cubicBezTo>
                  <a:cubicBezTo>
                    <a:pt x="6348" y="3106"/>
                    <a:pt x="6551" y="2939"/>
                    <a:pt x="6755" y="2772"/>
                  </a:cubicBezTo>
                  <a:cubicBezTo>
                    <a:pt x="6695" y="2700"/>
                    <a:pt x="6623" y="2640"/>
                    <a:pt x="6563" y="2569"/>
                  </a:cubicBezTo>
                  <a:cubicBezTo>
                    <a:pt x="6109" y="2377"/>
                    <a:pt x="5619" y="2353"/>
                    <a:pt x="5141" y="2294"/>
                  </a:cubicBezTo>
                  <a:cubicBezTo>
                    <a:pt x="4985" y="2270"/>
                    <a:pt x="4818" y="2090"/>
                    <a:pt x="4938" y="1935"/>
                  </a:cubicBezTo>
                  <a:cubicBezTo>
                    <a:pt x="5140" y="1658"/>
                    <a:pt x="5377" y="1545"/>
                    <a:pt x="5628" y="1545"/>
                  </a:cubicBezTo>
                  <a:cubicBezTo>
                    <a:pt x="6016" y="1545"/>
                    <a:pt x="6437" y="1814"/>
                    <a:pt x="6814" y="2162"/>
                  </a:cubicBezTo>
                  <a:lnTo>
                    <a:pt x="6826" y="2162"/>
                  </a:lnTo>
                  <a:cubicBezTo>
                    <a:pt x="6886" y="2186"/>
                    <a:pt x="6910" y="2234"/>
                    <a:pt x="6934" y="2270"/>
                  </a:cubicBezTo>
                  <a:cubicBezTo>
                    <a:pt x="6994" y="2329"/>
                    <a:pt x="7053" y="2401"/>
                    <a:pt x="7113" y="2461"/>
                  </a:cubicBezTo>
                  <a:cubicBezTo>
                    <a:pt x="7269" y="2329"/>
                    <a:pt x="7400" y="2198"/>
                    <a:pt x="7520" y="2066"/>
                  </a:cubicBezTo>
                  <a:cubicBezTo>
                    <a:pt x="7269" y="1588"/>
                    <a:pt x="6838" y="1206"/>
                    <a:pt x="6348" y="979"/>
                  </a:cubicBezTo>
                  <a:cubicBezTo>
                    <a:pt x="6111" y="855"/>
                    <a:pt x="6257" y="534"/>
                    <a:pt x="6478" y="534"/>
                  </a:cubicBezTo>
                  <a:cubicBezTo>
                    <a:pt x="6513" y="534"/>
                    <a:pt x="6550" y="542"/>
                    <a:pt x="6587" y="560"/>
                  </a:cubicBezTo>
                  <a:cubicBezTo>
                    <a:pt x="7077" y="799"/>
                    <a:pt x="7508" y="1170"/>
                    <a:pt x="7818" y="1636"/>
                  </a:cubicBezTo>
                  <a:cubicBezTo>
                    <a:pt x="7986" y="1254"/>
                    <a:pt x="7878" y="847"/>
                    <a:pt x="7221" y="405"/>
                  </a:cubicBezTo>
                  <a:cubicBezTo>
                    <a:pt x="6831" y="131"/>
                    <a:pt x="6342" y="0"/>
                    <a:pt x="5849" y="0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2229;p56"/>
            <p:cNvSpPr/>
            <p:nvPr/>
          </p:nvSpPr>
          <p:spPr>
            <a:xfrm>
              <a:off x="4287675" y="3272250"/>
              <a:ext cx="145575" cy="89250"/>
            </a:xfrm>
            <a:custGeom>
              <a:avLst/>
              <a:gdLst/>
              <a:ahLst/>
              <a:cxnLst/>
              <a:rect l="l" t="t" r="r" b="b"/>
              <a:pathLst>
                <a:path w="5823" h="3570" extrusionOk="0">
                  <a:moveTo>
                    <a:pt x="3431" y="915"/>
                  </a:moveTo>
                  <a:cubicBezTo>
                    <a:pt x="3551" y="915"/>
                    <a:pt x="3671" y="1035"/>
                    <a:pt x="3659" y="1167"/>
                  </a:cubicBezTo>
                  <a:cubicBezTo>
                    <a:pt x="3659" y="1298"/>
                    <a:pt x="3563" y="1406"/>
                    <a:pt x="3431" y="1406"/>
                  </a:cubicBezTo>
                  <a:lnTo>
                    <a:pt x="3396" y="1406"/>
                  </a:lnTo>
                  <a:cubicBezTo>
                    <a:pt x="3396" y="1406"/>
                    <a:pt x="3384" y="1406"/>
                    <a:pt x="3372" y="1418"/>
                  </a:cubicBezTo>
                  <a:lnTo>
                    <a:pt x="3360" y="1418"/>
                  </a:lnTo>
                  <a:cubicBezTo>
                    <a:pt x="3348" y="1418"/>
                    <a:pt x="3336" y="1429"/>
                    <a:pt x="3324" y="1429"/>
                  </a:cubicBezTo>
                  <a:cubicBezTo>
                    <a:pt x="3276" y="1465"/>
                    <a:pt x="3216" y="1501"/>
                    <a:pt x="3157" y="1537"/>
                  </a:cubicBezTo>
                  <a:cubicBezTo>
                    <a:pt x="3118" y="1556"/>
                    <a:pt x="3079" y="1565"/>
                    <a:pt x="3041" y="1565"/>
                  </a:cubicBezTo>
                  <a:cubicBezTo>
                    <a:pt x="2959" y="1565"/>
                    <a:pt x="2883" y="1523"/>
                    <a:pt x="2834" y="1441"/>
                  </a:cubicBezTo>
                  <a:cubicBezTo>
                    <a:pt x="2774" y="1334"/>
                    <a:pt x="2798" y="1178"/>
                    <a:pt x="2917" y="1119"/>
                  </a:cubicBezTo>
                  <a:cubicBezTo>
                    <a:pt x="3085" y="1023"/>
                    <a:pt x="3228" y="927"/>
                    <a:pt x="3431" y="915"/>
                  </a:cubicBezTo>
                  <a:close/>
                  <a:moveTo>
                    <a:pt x="2088" y="1"/>
                  </a:moveTo>
                  <a:cubicBezTo>
                    <a:pt x="1480" y="1"/>
                    <a:pt x="906" y="217"/>
                    <a:pt x="515" y="760"/>
                  </a:cubicBezTo>
                  <a:cubicBezTo>
                    <a:pt x="61" y="1394"/>
                    <a:pt x="1" y="1967"/>
                    <a:pt x="575" y="2481"/>
                  </a:cubicBezTo>
                  <a:cubicBezTo>
                    <a:pt x="718" y="2613"/>
                    <a:pt x="885" y="2720"/>
                    <a:pt x="1053" y="2804"/>
                  </a:cubicBezTo>
                  <a:cubicBezTo>
                    <a:pt x="1208" y="2242"/>
                    <a:pt x="1615" y="1800"/>
                    <a:pt x="2188" y="1573"/>
                  </a:cubicBezTo>
                  <a:cubicBezTo>
                    <a:pt x="2218" y="1562"/>
                    <a:pt x="2245" y="1557"/>
                    <a:pt x="2271" y="1557"/>
                  </a:cubicBezTo>
                  <a:cubicBezTo>
                    <a:pt x="2495" y="1557"/>
                    <a:pt x="2567" y="1943"/>
                    <a:pt x="2320" y="2039"/>
                  </a:cubicBezTo>
                  <a:cubicBezTo>
                    <a:pt x="1901" y="2195"/>
                    <a:pt x="1591" y="2541"/>
                    <a:pt x="1483" y="2960"/>
                  </a:cubicBezTo>
                  <a:cubicBezTo>
                    <a:pt x="1801" y="3030"/>
                    <a:pt x="2138" y="3049"/>
                    <a:pt x="2486" y="3049"/>
                  </a:cubicBezTo>
                  <a:cubicBezTo>
                    <a:pt x="2609" y="3049"/>
                    <a:pt x="2733" y="3046"/>
                    <a:pt x="2858" y="3043"/>
                  </a:cubicBezTo>
                  <a:cubicBezTo>
                    <a:pt x="2870" y="2780"/>
                    <a:pt x="2929" y="2517"/>
                    <a:pt x="3121" y="2338"/>
                  </a:cubicBezTo>
                  <a:cubicBezTo>
                    <a:pt x="3232" y="2226"/>
                    <a:pt x="3381" y="2172"/>
                    <a:pt x="3530" y="2172"/>
                  </a:cubicBezTo>
                  <a:cubicBezTo>
                    <a:pt x="3636" y="2172"/>
                    <a:pt x="3743" y="2200"/>
                    <a:pt x="3838" y="2254"/>
                  </a:cubicBezTo>
                  <a:cubicBezTo>
                    <a:pt x="4065" y="2374"/>
                    <a:pt x="4208" y="2625"/>
                    <a:pt x="4208" y="2888"/>
                  </a:cubicBezTo>
                  <a:cubicBezTo>
                    <a:pt x="4208" y="2936"/>
                    <a:pt x="4196" y="2983"/>
                    <a:pt x="4185" y="3019"/>
                  </a:cubicBezTo>
                  <a:cubicBezTo>
                    <a:pt x="4770" y="3055"/>
                    <a:pt x="5320" y="3187"/>
                    <a:pt x="5822" y="3569"/>
                  </a:cubicBezTo>
                  <a:cubicBezTo>
                    <a:pt x="5679" y="3330"/>
                    <a:pt x="5703" y="3091"/>
                    <a:pt x="5822" y="2864"/>
                  </a:cubicBezTo>
                  <a:cubicBezTo>
                    <a:pt x="5810" y="2864"/>
                    <a:pt x="5810" y="2852"/>
                    <a:pt x="5798" y="2852"/>
                  </a:cubicBezTo>
                  <a:lnTo>
                    <a:pt x="5691" y="2852"/>
                  </a:lnTo>
                  <a:cubicBezTo>
                    <a:pt x="5684" y="2853"/>
                    <a:pt x="5677" y="2853"/>
                    <a:pt x="5671" y="2853"/>
                  </a:cubicBezTo>
                  <a:cubicBezTo>
                    <a:pt x="5540" y="2853"/>
                    <a:pt x="5464" y="2739"/>
                    <a:pt x="5464" y="2625"/>
                  </a:cubicBezTo>
                  <a:cubicBezTo>
                    <a:pt x="5392" y="2565"/>
                    <a:pt x="5368" y="2446"/>
                    <a:pt x="5392" y="2362"/>
                  </a:cubicBezTo>
                  <a:cubicBezTo>
                    <a:pt x="4854" y="1728"/>
                    <a:pt x="4304" y="1131"/>
                    <a:pt x="3790" y="497"/>
                  </a:cubicBezTo>
                  <a:cubicBezTo>
                    <a:pt x="3281" y="199"/>
                    <a:pt x="2670" y="1"/>
                    <a:pt x="2088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2230;p56"/>
            <p:cNvSpPr/>
            <p:nvPr/>
          </p:nvSpPr>
          <p:spPr>
            <a:xfrm>
              <a:off x="4297850" y="3143400"/>
              <a:ext cx="151225" cy="81225"/>
            </a:xfrm>
            <a:custGeom>
              <a:avLst/>
              <a:gdLst/>
              <a:ahLst/>
              <a:cxnLst/>
              <a:rect l="l" t="t" r="r" b="b"/>
              <a:pathLst>
                <a:path w="6049" h="3249" extrusionOk="0">
                  <a:moveTo>
                    <a:pt x="2632" y="1"/>
                  </a:moveTo>
                  <a:cubicBezTo>
                    <a:pt x="2470" y="1"/>
                    <a:pt x="2305" y="26"/>
                    <a:pt x="2140" y="81"/>
                  </a:cubicBezTo>
                  <a:cubicBezTo>
                    <a:pt x="1370" y="334"/>
                    <a:pt x="1207" y="1143"/>
                    <a:pt x="1736" y="1737"/>
                  </a:cubicBezTo>
                  <a:lnTo>
                    <a:pt x="1736" y="1737"/>
                  </a:lnTo>
                  <a:cubicBezTo>
                    <a:pt x="1607" y="1708"/>
                    <a:pt x="1429" y="1689"/>
                    <a:pt x="1247" y="1689"/>
                  </a:cubicBezTo>
                  <a:cubicBezTo>
                    <a:pt x="971" y="1689"/>
                    <a:pt x="684" y="1732"/>
                    <a:pt x="538" y="1850"/>
                  </a:cubicBezTo>
                  <a:cubicBezTo>
                    <a:pt x="0" y="2280"/>
                    <a:pt x="466" y="2842"/>
                    <a:pt x="968" y="3021"/>
                  </a:cubicBezTo>
                  <a:cubicBezTo>
                    <a:pt x="1171" y="3090"/>
                    <a:pt x="1394" y="3117"/>
                    <a:pt x="1629" y="3117"/>
                  </a:cubicBezTo>
                  <a:cubicBezTo>
                    <a:pt x="2560" y="3117"/>
                    <a:pt x="3696" y="2691"/>
                    <a:pt x="4657" y="2691"/>
                  </a:cubicBezTo>
                  <a:cubicBezTo>
                    <a:pt x="5199" y="2691"/>
                    <a:pt x="5685" y="2826"/>
                    <a:pt x="6049" y="3248"/>
                  </a:cubicBezTo>
                  <a:cubicBezTo>
                    <a:pt x="5678" y="2627"/>
                    <a:pt x="5200" y="2185"/>
                    <a:pt x="4638" y="1730"/>
                  </a:cubicBezTo>
                  <a:cubicBezTo>
                    <a:pt x="4052" y="1264"/>
                    <a:pt x="3933" y="1372"/>
                    <a:pt x="3216" y="1324"/>
                  </a:cubicBezTo>
                  <a:cubicBezTo>
                    <a:pt x="3206" y="865"/>
                    <a:pt x="3594" y="834"/>
                    <a:pt x="3958" y="834"/>
                  </a:cubicBezTo>
                  <a:cubicBezTo>
                    <a:pt x="4014" y="834"/>
                    <a:pt x="4070" y="835"/>
                    <a:pt x="4123" y="835"/>
                  </a:cubicBezTo>
                  <a:cubicBezTo>
                    <a:pt x="4156" y="835"/>
                    <a:pt x="4189" y="835"/>
                    <a:pt x="4220" y="834"/>
                  </a:cubicBezTo>
                  <a:cubicBezTo>
                    <a:pt x="3823" y="361"/>
                    <a:pt x="3246" y="1"/>
                    <a:pt x="2632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2231;p56"/>
            <p:cNvSpPr/>
            <p:nvPr/>
          </p:nvSpPr>
          <p:spPr>
            <a:xfrm>
              <a:off x="4174725" y="3197100"/>
              <a:ext cx="121325" cy="71150"/>
            </a:xfrm>
            <a:custGeom>
              <a:avLst/>
              <a:gdLst/>
              <a:ahLst/>
              <a:cxnLst/>
              <a:rect l="l" t="t" r="r" b="b"/>
              <a:pathLst>
                <a:path w="4853" h="2846" extrusionOk="0">
                  <a:moveTo>
                    <a:pt x="0" y="1"/>
                  </a:moveTo>
                  <a:cubicBezTo>
                    <a:pt x="1315" y="1005"/>
                    <a:pt x="2188" y="2164"/>
                    <a:pt x="3634" y="2846"/>
                  </a:cubicBezTo>
                  <a:cubicBezTo>
                    <a:pt x="4853" y="2153"/>
                    <a:pt x="4190" y="550"/>
                    <a:pt x="3053" y="550"/>
                  </a:cubicBezTo>
                  <a:cubicBezTo>
                    <a:pt x="2974" y="550"/>
                    <a:pt x="2893" y="558"/>
                    <a:pt x="2809" y="574"/>
                  </a:cubicBezTo>
                  <a:cubicBezTo>
                    <a:pt x="2486" y="643"/>
                    <a:pt x="2359" y="694"/>
                    <a:pt x="2235" y="694"/>
                  </a:cubicBezTo>
                  <a:cubicBezTo>
                    <a:pt x="2097" y="694"/>
                    <a:pt x="1962" y="631"/>
                    <a:pt x="1566" y="455"/>
                  </a:cubicBezTo>
                  <a:cubicBezTo>
                    <a:pt x="1052" y="228"/>
                    <a:pt x="526" y="156"/>
                    <a:pt x="0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2232;p56"/>
            <p:cNvSpPr/>
            <p:nvPr/>
          </p:nvSpPr>
          <p:spPr>
            <a:xfrm>
              <a:off x="4174725" y="3197100"/>
              <a:ext cx="91775" cy="71150"/>
            </a:xfrm>
            <a:custGeom>
              <a:avLst/>
              <a:gdLst/>
              <a:ahLst/>
              <a:cxnLst/>
              <a:rect l="l" t="t" r="r" b="b"/>
              <a:pathLst>
                <a:path w="3671" h="2846" extrusionOk="0">
                  <a:moveTo>
                    <a:pt x="0" y="1"/>
                  </a:moveTo>
                  <a:lnTo>
                    <a:pt x="0" y="1"/>
                  </a:lnTo>
                  <a:cubicBezTo>
                    <a:pt x="1315" y="1005"/>
                    <a:pt x="2188" y="2164"/>
                    <a:pt x="3634" y="2846"/>
                  </a:cubicBezTo>
                  <a:cubicBezTo>
                    <a:pt x="3646" y="2834"/>
                    <a:pt x="3658" y="2822"/>
                    <a:pt x="3670" y="2822"/>
                  </a:cubicBezTo>
                  <a:cubicBezTo>
                    <a:pt x="3515" y="2427"/>
                    <a:pt x="3276" y="1830"/>
                    <a:pt x="2869" y="1614"/>
                  </a:cubicBezTo>
                  <a:cubicBezTo>
                    <a:pt x="2754" y="1557"/>
                    <a:pt x="2628" y="1549"/>
                    <a:pt x="2498" y="1549"/>
                  </a:cubicBezTo>
                  <a:cubicBezTo>
                    <a:pt x="2451" y="1549"/>
                    <a:pt x="2403" y="1550"/>
                    <a:pt x="2355" y="1550"/>
                  </a:cubicBezTo>
                  <a:cubicBezTo>
                    <a:pt x="2205" y="1550"/>
                    <a:pt x="2054" y="1541"/>
                    <a:pt x="1913" y="1459"/>
                  </a:cubicBezTo>
                  <a:cubicBezTo>
                    <a:pt x="1244" y="1088"/>
                    <a:pt x="694" y="527"/>
                    <a:pt x="96" y="37"/>
                  </a:cubicBezTo>
                  <a:cubicBezTo>
                    <a:pt x="60" y="25"/>
                    <a:pt x="36" y="13"/>
                    <a:pt x="0" y="1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2233;p56"/>
            <p:cNvSpPr/>
            <p:nvPr/>
          </p:nvSpPr>
          <p:spPr>
            <a:xfrm>
              <a:off x="4122125" y="3286550"/>
              <a:ext cx="121050" cy="111700"/>
            </a:xfrm>
            <a:custGeom>
              <a:avLst/>
              <a:gdLst/>
              <a:ahLst/>
              <a:cxnLst/>
              <a:rect l="l" t="t" r="r" b="b"/>
              <a:pathLst>
                <a:path w="4842" h="4468" extrusionOk="0">
                  <a:moveTo>
                    <a:pt x="1674" y="2435"/>
                  </a:moveTo>
                  <a:cubicBezTo>
                    <a:pt x="1782" y="2447"/>
                    <a:pt x="1877" y="2531"/>
                    <a:pt x="1877" y="2651"/>
                  </a:cubicBezTo>
                  <a:lnTo>
                    <a:pt x="1877" y="2722"/>
                  </a:lnTo>
                  <a:cubicBezTo>
                    <a:pt x="1877" y="2830"/>
                    <a:pt x="1782" y="2925"/>
                    <a:pt x="1674" y="2925"/>
                  </a:cubicBezTo>
                  <a:cubicBezTo>
                    <a:pt x="1554" y="2925"/>
                    <a:pt x="1459" y="2830"/>
                    <a:pt x="1459" y="2722"/>
                  </a:cubicBezTo>
                  <a:lnTo>
                    <a:pt x="1459" y="2651"/>
                  </a:lnTo>
                  <a:cubicBezTo>
                    <a:pt x="1459" y="2543"/>
                    <a:pt x="1554" y="2435"/>
                    <a:pt x="1674" y="2435"/>
                  </a:cubicBezTo>
                  <a:close/>
                  <a:moveTo>
                    <a:pt x="3443" y="1"/>
                  </a:moveTo>
                  <a:cubicBezTo>
                    <a:pt x="3067" y="1"/>
                    <a:pt x="2688" y="160"/>
                    <a:pt x="2427" y="511"/>
                  </a:cubicBezTo>
                  <a:cubicBezTo>
                    <a:pt x="2165" y="245"/>
                    <a:pt x="1901" y="134"/>
                    <a:pt x="1649" y="134"/>
                  </a:cubicBezTo>
                  <a:cubicBezTo>
                    <a:pt x="1050" y="134"/>
                    <a:pt x="521" y="762"/>
                    <a:pt x="252" y="1443"/>
                  </a:cubicBezTo>
                  <a:cubicBezTo>
                    <a:pt x="72" y="1897"/>
                    <a:pt x="1" y="2471"/>
                    <a:pt x="84" y="2973"/>
                  </a:cubicBezTo>
                  <a:cubicBezTo>
                    <a:pt x="156" y="3475"/>
                    <a:pt x="443" y="4049"/>
                    <a:pt x="156" y="4467"/>
                  </a:cubicBezTo>
                  <a:cubicBezTo>
                    <a:pt x="789" y="4312"/>
                    <a:pt x="1495" y="4001"/>
                    <a:pt x="2164" y="3643"/>
                  </a:cubicBezTo>
                  <a:cubicBezTo>
                    <a:pt x="2116" y="3487"/>
                    <a:pt x="2128" y="3344"/>
                    <a:pt x="2152" y="3188"/>
                  </a:cubicBezTo>
                  <a:cubicBezTo>
                    <a:pt x="2152" y="3165"/>
                    <a:pt x="2152" y="3153"/>
                    <a:pt x="2152" y="3129"/>
                  </a:cubicBezTo>
                  <a:cubicBezTo>
                    <a:pt x="2152" y="3093"/>
                    <a:pt x="2164" y="3045"/>
                    <a:pt x="2188" y="3021"/>
                  </a:cubicBezTo>
                  <a:cubicBezTo>
                    <a:pt x="2200" y="2961"/>
                    <a:pt x="2212" y="2925"/>
                    <a:pt x="2224" y="2866"/>
                  </a:cubicBezTo>
                  <a:cubicBezTo>
                    <a:pt x="2253" y="2771"/>
                    <a:pt x="2336" y="2720"/>
                    <a:pt x="2421" y="2720"/>
                  </a:cubicBezTo>
                  <a:cubicBezTo>
                    <a:pt x="2475" y="2720"/>
                    <a:pt x="2529" y="2740"/>
                    <a:pt x="2571" y="2782"/>
                  </a:cubicBezTo>
                  <a:cubicBezTo>
                    <a:pt x="2702" y="2890"/>
                    <a:pt x="2810" y="3081"/>
                    <a:pt x="2893" y="3224"/>
                  </a:cubicBezTo>
                  <a:cubicBezTo>
                    <a:pt x="3778" y="2973"/>
                    <a:pt x="3300" y="1969"/>
                    <a:pt x="2810" y="1587"/>
                  </a:cubicBezTo>
                  <a:cubicBezTo>
                    <a:pt x="2648" y="1468"/>
                    <a:pt x="2710" y="1194"/>
                    <a:pt x="2899" y="1194"/>
                  </a:cubicBezTo>
                  <a:cubicBezTo>
                    <a:pt x="2919" y="1194"/>
                    <a:pt x="2942" y="1197"/>
                    <a:pt x="2965" y="1204"/>
                  </a:cubicBezTo>
                  <a:cubicBezTo>
                    <a:pt x="3587" y="1383"/>
                    <a:pt x="3766" y="1921"/>
                    <a:pt x="3850" y="2507"/>
                  </a:cubicBezTo>
                  <a:cubicBezTo>
                    <a:pt x="4387" y="2256"/>
                    <a:pt x="4842" y="1611"/>
                    <a:pt x="4710" y="989"/>
                  </a:cubicBezTo>
                  <a:cubicBezTo>
                    <a:pt x="4580" y="369"/>
                    <a:pt x="4015" y="1"/>
                    <a:pt x="3443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2234;p56"/>
            <p:cNvSpPr/>
            <p:nvPr/>
          </p:nvSpPr>
          <p:spPr>
            <a:xfrm>
              <a:off x="4122125" y="3289800"/>
              <a:ext cx="56200" cy="97700"/>
            </a:xfrm>
            <a:custGeom>
              <a:avLst/>
              <a:gdLst/>
              <a:ahLst/>
              <a:cxnLst/>
              <a:rect l="l" t="t" r="r" b="b"/>
              <a:pathLst>
                <a:path w="2248" h="3908" extrusionOk="0">
                  <a:moveTo>
                    <a:pt x="1649" y="0"/>
                  </a:moveTo>
                  <a:cubicBezTo>
                    <a:pt x="1055" y="0"/>
                    <a:pt x="521" y="630"/>
                    <a:pt x="252" y="1313"/>
                  </a:cubicBezTo>
                  <a:cubicBezTo>
                    <a:pt x="72" y="1767"/>
                    <a:pt x="1" y="2353"/>
                    <a:pt x="84" y="2843"/>
                  </a:cubicBezTo>
                  <a:cubicBezTo>
                    <a:pt x="132" y="3190"/>
                    <a:pt x="287" y="3572"/>
                    <a:pt x="287" y="3907"/>
                  </a:cubicBezTo>
                  <a:cubicBezTo>
                    <a:pt x="610" y="3465"/>
                    <a:pt x="909" y="2987"/>
                    <a:pt x="1160" y="2449"/>
                  </a:cubicBezTo>
                  <a:cubicBezTo>
                    <a:pt x="1495" y="1767"/>
                    <a:pt x="1794" y="907"/>
                    <a:pt x="2248" y="225"/>
                  </a:cubicBezTo>
                  <a:cubicBezTo>
                    <a:pt x="2046" y="69"/>
                    <a:pt x="1844" y="0"/>
                    <a:pt x="1649" y="0"/>
                  </a:cubicBezTo>
                  <a:close/>
                </a:path>
              </a:pathLst>
            </a:custGeom>
            <a:solidFill>
              <a:srgbClr val="4D6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2235;p56"/>
            <p:cNvSpPr/>
            <p:nvPr/>
          </p:nvSpPr>
          <p:spPr>
            <a:xfrm>
              <a:off x="4418275" y="3372775"/>
              <a:ext cx="87575" cy="101975"/>
            </a:xfrm>
            <a:custGeom>
              <a:avLst/>
              <a:gdLst/>
              <a:ahLst/>
              <a:cxnLst/>
              <a:rect l="l" t="t" r="r" b="b"/>
              <a:pathLst>
                <a:path w="3503" h="4079" extrusionOk="0">
                  <a:moveTo>
                    <a:pt x="2145" y="2244"/>
                  </a:moveTo>
                  <a:cubicBezTo>
                    <a:pt x="2159" y="2244"/>
                    <a:pt x="2173" y="2246"/>
                    <a:pt x="2188" y="2250"/>
                  </a:cubicBezTo>
                  <a:cubicBezTo>
                    <a:pt x="2272" y="2274"/>
                    <a:pt x="2319" y="2369"/>
                    <a:pt x="2296" y="2453"/>
                  </a:cubicBezTo>
                  <a:lnTo>
                    <a:pt x="2284" y="2501"/>
                  </a:lnTo>
                  <a:cubicBezTo>
                    <a:pt x="2264" y="2570"/>
                    <a:pt x="2195" y="2614"/>
                    <a:pt x="2125" y="2614"/>
                  </a:cubicBezTo>
                  <a:cubicBezTo>
                    <a:pt x="2110" y="2614"/>
                    <a:pt x="2095" y="2612"/>
                    <a:pt x="2080" y="2608"/>
                  </a:cubicBezTo>
                  <a:cubicBezTo>
                    <a:pt x="1997" y="2584"/>
                    <a:pt x="1949" y="2489"/>
                    <a:pt x="1973" y="2405"/>
                  </a:cubicBezTo>
                  <a:lnTo>
                    <a:pt x="1985" y="2357"/>
                  </a:lnTo>
                  <a:cubicBezTo>
                    <a:pt x="2014" y="2288"/>
                    <a:pt x="2077" y="2244"/>
                    <a:pt x="2145" y="2244"/>
                  </a:cubicBezTo>
                  <a:close/>
                  <a:moveTo>
                    <a:pt x="1097" y="1"/>
                  </a:moveTo>
                  <a:cubicBezTo>
                    <a:pt x="749" y="1"/>
                    <a:pt x="403" y="172"/>
                    <a:pt x="228" y="516"/>
                  </a:cubicBezTo>
                  <a:cubicBezTo>
                    <a:pt x="0" y="947"/>
                    <a:pt x="192" y="1532"/>
                    <a:pt x="538" y="1831"/>
                  </a:cubicBezTo>
                  <a:cubicBezTo>
                    <a:pt x="730" y="1413"/>
                    <a:pt x="981" y="1042"/>
                    <a:pt x="1483" y="1042"/>
                  </a:cubicBezTo>
                  <a:cubicBezTo>
                    <a:pt x="1686" y="1042"/>
                    <a:pt x="1686" y="1293"/>
                    <a:pt x="1519" y="1365"/>
                  </a:cubicBezTo>
                  <a:cubicBezTo>
                    <a:pt x="1076" y="1544"/>
                    <a:pt x="491" y="2190"/>
                    <a:pt x="1112" y="2560"/>
                  </a:cubicBezTo>
                  <a:cubicBezTo>
                    <a:pt x="1208" y="2477"/>
                    <a:pt x="1315" y="2357"/>
                    <a:pt x="1435" y="2309"/>
                  </a:cubicBezTo>
                  <a:cubicBezTo>
                    <a:pt x="1461" y="2295"/>
                    <a:pt x="1489" y="2288"/>
                    <a:pt x="1517" y="2288"/>
                  </a:cubicBezTo>
                  <a:cubicBezTo>
                    <a:pt x="1603" y="2288"/>
                    <a:pt x="1683" y="2353"/>
                    <a:pt x="1674" y="2453"/>
                  </a:cubicBezTo>
                  <a:cubicBezTo>
                    <a:pt x="1674" y="2489"/>
                    <a:pt x="1674" y="2525"/>
                    <a:pt x="1674" y="2560"/>
                  </a:cubicBezTo>
                  <a:cubicBezTo>
                    <a:pt x="1686" y="2596"/>
                    <a:pt x="1686" y="2620"/>
                    <a:pt x="1674" y="2656"/>
                  </a:cubicBezTo>
                  <a:cubicBezTo>
                    <a:pt x="1674" y="2668"/>
                    <a:pt x="1674" y="2680"/>
                    <a:pt x="1662" y="2692"/>
                  </a:cubicBezTo>
                  <a:cubicBezTo>
                    <a:pt x="1650" y="2823"/>
                    <a:pt x="1626" y="2931"/>
                    <a:pt x="1554" y="3039"/>
                  </a:cubicBezTo>
                  <a:cubicBezTo>
                    <a:pt x="1985" y="3457"/>
                    <a:pt x="2451" y="3828"/>
                    <a:pt x="2881" y="4079"/>
                  </a:cubicBezTo>
                  <a:cubicBezTo>
                    <a:pt x="2750" y="3708"/>
                    <a:pt x="3096" y="3337"/>
                    <a:pt x="3264" y="2991"/>
                  </a:cubicBezTo>
                  <a:cubicBezTo>
                    <a:pt x="3431" y="2632"/>
                    <a:pt x="3503" y="2190"/>
                    <a:pt x="3467" y="1807"/>
                  </a:cubicBezTo>
                  <a:cubicBezTo>
                    <a:pt x="3400" y="1159"/>
                    <a:pt x="3068" y="496"/>
                    <a:pt x="2505" y="496"/>
                  </a:cubicBezTo>
                  <a:cubicBezTo>
                    <a:pt x="2362" y="496"/>
                    <a:pt x="2205" y="539"/>
                    <a:pt x="2033" y="636"/>
                  </a:cubicBezTo>
                  <a:cubicBezTo>
                    <a:pt x="1875" y="214"/>
                    <a:pt x="1485" y="1"/>
                    <a:pt x="109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2236;p56"/>
            <p:cNvSpPr/>
            <p:nvPr/>
          </p:nvSpPr>
          <p:spPr>
            <a:xfrm>
              <a:off x="4473250" y="3385225"/>
              <a:ext cx="32600" cy="80850"/>
            </a:xfrm>
            <a:custGeom>
              <a:avLst/>
              <a:gdLst/>
              <a:ahLst/>
              <a:cxnLst/>
              <a:rect l="l" t="t" r="r" b="b"/>
              <a:pathLst>
                <a:path w="1304" h="3234" extrusionOk="0">
                  <a:moveTo>
                    <a:pt x="315" y="1"/>
                  </a:moveTo>
                  <a:cubicBezTo>
                    <a:pt x="217" y="1"/>
                    <a:pt x="112" y="21"/>
                    <a:pt x="1" y="66"/>
                  </a:cubicBezTo>
                  <a:cubicBezTo>
                    <a:pt x="204" y="676"/>
                    <a:pt x="240" y="1381"/>
                    <a:pt x="336" y="1967"/>
                  </a:cubicBezTo>
                  <a:cubicBezTo>
                    <a:pt x="419" y="2421"/>
                    <a:pt x="527" y="2839"/>
                    <a:pt x="682" y="3234"/>
                  </a:cubicBezTo>
                  <a:cubicBezTo>
                    <a:pt x="754" y="2983"/>
                    <a:pt x="945" y="2732"/>
                    <a:pt x="1065" y="2493"/>
                  </a:cubicBezTo>
                  <a:cubicBezTo>
                    <a:pt x="1232" y="2134"/>
                    <a:pt x="1304" y="1692"/>
                    <a:pt x="1256" y="1309"/>
                  </a:cubicBezTo>
                  <a:cubicBezTo>
                    <a:pt x="1195" y="659"/>
                    <a:pt x="867" y="1"/>
                    <a:pt x="315" y="1"/>
                  </a:cubicBezTo>
                  <a:close/>
                </a:path>
              </a:pathLst>
            </a:custGeom>
            <a:solidFill>
              <a:srgbClr val="5B7C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2237;p56"/>
            <p:cNvSpPr/>
            <p:nvPr/>
          </p:nvSpPr>
          <p:spPr>
            <a:xfrm>
              <a:off x="4074000" y="3420375"/>
              <a:ext cx="115100" cy="89950"/>
            </a:xfrm>
            <a:custGeom>
              <a:avLst/>
              <a:gdLst/>
              <a:ahLst/>
              <a:cxnLst/>
              <a:rect l="l" t="t" r="r" b="b"/>
              <a:pathLst>
                <a:path w="4604" h="3598" extrusionOk="0">
                  <a:moveTo>
                    <a:pt x="1629" y="2051"/>
                  </a:moveTo>
                  <a:cubicBezTo>
                    <a:pt x="1640" y="2051"/>
                    <a:pt x="1651" y="2052"/>
                    <a:pt x="1663" y="2055"/>
                  </a:cubicBezTo>
                  <a:cubicBezTo>
                    <a:pt x="1758" y="2079"/>
                    <a:pt x="1830" y="2175"/>
                    <a:pt x="1818" y="2270"/>
                  </a:cubicBezTo>
                  <a:lnTo>
                    <a:pt x="1806" y="2330"/>
                  </a:lnTo>
                  <a:cubicBezTo>
                    <a:pt x="1785" y="2414"/>
                    <a:pt x="1708" y="2489"/>
                    <a:pt x="1624" y="2489"/>
                  </a:cubicBezTo>
                  <a:cubicBezTo>
                    <a:pt x="1613" y="2489"/>
                    <a:pt x="1602" y="2488"/>
                    <a:pt x="1591" y="2485"/>
                  </a:cubicBezTo>
                  <a:cubicBezTo>
                    <a:pt x="1483" y="2461"/>
                    <a:pt x="1412" y="2366"/>
                    <a:pt x="1435" y="2270"/>
                  </a:cubicBezTo>
                  <a:lnTo>
                    <a:pt x="1447" y="2210"/>
                  </a:lnTo>
                  <a:cubicBezTo>
                    <a:pt x="1458" y="2126"/>
                    <a:pt x="1543" y="2051"/>
                    <a:pt x="1629" y="2051"/>
                  </a:cubicBezTo>
                  <a:close/>
                  <a:moveTo>
                    <a:pt x="1887" y="1"/>
                  </a:moveTo>
                  <a:cubicBezTo>
                    <a:pt x="1400" y="1"/>
                    <a:pt x="897" y="438"/>
                    <a:pt x="575" y="943"/>
                  </a:cubicBezTo>
                  <a:cubicBezTo>
                    <a:pt x="336" y="1314"/>
                    <a:pt x="180" y="1816"/>
                    <a:pt x="180" y="2270"/>
                  </a:cubicBezTo>
                  <a:cubicBezTo>
                    <a:pt x="168" y="2724"/>
                    <a:pt x="324" y="3286"/>
                    <a:pt x="1" y="3597"/>
                  </a:cubicBezTo>
                  <a:cubicBezTo>
                    <a:pt x="587" y="3561"/>
                    <a:pt x="1256" y="3418"/>
                    <a:pt x="1902" y="3203"/>
                  </a:cubicBezTo>
                  <a:cubicBezTo>
                    <a:pt x="1890" y="3059"/>
                    <a:pt x="1926" y="2928"/>
                    <a:pt x="1973" y="2796"/>
                  </a:cubicBezTo>
                  <a:cubicBezTo>
                    <a:pt x="1973" y="2772"/>
                    <a:pt x="1973" y="2760"/>
                    <a:pt x="1973" y="2748"/>
                  </a:cubicBezTo>
                  <a:cubicBezTo>
                    <a:pt x="1985" y="2701"/>
                    <a:pt x="2009" y="2677"/>
                    <a:pt x="2033" y="2653"/>
                  </a:cubicBezTo>
                  <a:cubicBezTo>
                    <a:pt x="2045" y="2605"/>
                    <a:pt x="2069" y="2569"/>
                    <a:pt x="2093" y="2521"/>
                  </a:cubicBezTo>
                  <a:cubicBezTo>
                    <a:pt x="2124" y="2452"/>
                    <a:pt x="2185" y="2419"/>
                    <a:pt x="2250" y="2419"/>
                  </a:cubicBezTo>
                  <a:cubicBezTo>
                    <a:pt x="2309" y="2419"/>
                    <a:pt x="2370" y="2446"/>
                    <a:pt x="2416" y="2497"/>
                  </a:cubicBezTo>
                  <a:cubicBezTo>
                    <a:pt x="2511" y="2629"/>
                    <a:pt x="2571" y="2796"/>
                    <a:pt x="2619" y="2940"/>
                  </a:cubicBezTo>
                  <a:cubicBezTo>
                    <a:pt x="3444" y="2868"/>
                    <a:pt x="3181" y="1900"/>
                    <a:pt x="2810" y="1481"/>
                  </a:cubicBezTo>
                  <a:cubicBezTo>
                    <a:pt x="2700" y="1361"/>
                    <a:pt x="2774" y="1157"/>
                    <a:pt x="2921" y="1157"/>
                  </a:cubicBezTo>
                  <a:cubicBezTo>
                    <a:pt x="2949" y="1157"/>
                    <a:pt x="2980" y="1165"/>
                    <a:pt x="3013" y="1182"/>
                  </a:cubicBezTo>
                  <a:cubicBezTo>
                    <a:pt x="3539" y="1433"/>
                    <a:pt x="3611" y="1935"/>
                    <a:pt x="3575" y="2473"/>
                  </a:cubicBezTo>
                  <a:cubicBezTo>
                    <a:pt x="4101" y="2342"/>
                    <a:pt x="4603" y="1840"/>
                    <a:pt x="4591" y="1278"/>
                  </a:cubicBezTo>
                  <a:cubicBezTo>
                    <a:pt x="4575" y="628"/>
                    <a:pt x="4003" y="171"/>
                    <a:pt x="3415" y="171"/>
                  </a:cubicBezTo>
                  <a:cubicBezTo>
                    <a:pt x="3148" y="171"/>
                    <a:pt x="2878" y="265"/>
                    <a:pt x="2655" y="477"/>
                  </a:cubicBezTo>
                  <a:cubicBezTo>
                    <a:pt x="2427" y="138"/>
                    <a:pt x="2160" y="1"/>
                    <a:pt x="1887" y="1"/>
                  </a:cubicBezTo>
                  <a:close/>
                </a:path>
              </a:pathLst>
            </a:custGeom>
            <a:solidFill>
              <a:srgbClr val="7B99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2238;p56"/>
            <p:cNvSpPr/>
            <p:nvPr/>
          </p:nvSpPr>
          <p:spPr>
            <a:xfrm>
              <a:off x="4078200" y="3420375"/>
              <a:ext cx="58900" cy="80975"/>
            </a:xfrm>
            <a:custGeom>
              <a:avLst/>
              <a:gdLst/>
              <a:ahLst/>
              <a:cxnLst/>
              <a:rect l="l" t="t" r="r" b="b"/>
              <a:pathLst>
                <a:path w="2356" h="3239" extrusionOk="0">
                  <a:moveTo>
                    <a:pt x="1718" y="0"/>
                  </a:moveTo>
                  <a:cubicBezTo>
                    <a:pt x="1231" y="0"/>
                    <a:pt x="726" y="435"/>
                    <a:pt x="407" y="943"/>
                  </a:cubicBezTo>
                  <a:cubicBezTo>
                    <a:pt x="168" y="1314"/>
                    <a:pt x="12" y="1816"/>
                    <a:pt x="0" y="2270"/>
                  </a:cubicBezTo>
                  <a:cubicBezTo>
                    <a:pt x="0" y="2581"/>
                    <a:pt x="72" y="2952"/>
                    <a:pt x="12" y="3238"/>
                  </a:cubicBezTo>
                  <a:cubicBezTo>
                    <a:pt x="383" y="2916"/>
                    <a:pt x="718" y="2521"/>
                    <a:pt x="1028" y="2103"/>
                  </a:cubicBezTo>
                  <a:cubicBezTo>
                    <a:pt x="1435" y="1553"/>
                    <a:pt x="1829" y="836"/>
                    <a:pt x="2355" y="310"/>
                  </a:cubicBezTo>
                  <a:cubicBezTo>
                    <a:pt x="2160" y="92"/>
                    <a:pt x="1941" y="0"/>
                    <a:pt x="1718" y="0"/>
                  </a:cubicBezTo>
                  <a:close/>
                </a:path>
              </a:pathLst>
            </a:custGeom>
            <a:solidFill>
              <a:srgbClr val="607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791" r="4008" b="2488"/>
          <a:stretch/>
        </p:blipFill>
        <p:spPr>
          <a:xfrm>
            <a:off x="8857293" y="169314"/>
            <a:ext cx="2820794" cy="396725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5571" r="3832" b="8060"/>
          <a:stretch/>
        </p:blipFill>
        <p:spPr>
          <a:xfrm>
            <a:off x="2323444" y="2467835"/>
            <a:ext cx="6362702" cy="43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7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80</Words>
  <Application>Microsoft Office PowerPoint</Application>
  <PresentationFormat>Widescreen</PresentationFormat>
  <Paragraphs>18</Paragraphs>
  <Slides>14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 Mitra</vt:lpstr>
      <vt:lpstr>B Titr</vt:lpstr>
      <vt:lpstr>Calibri</vt:lpstr>
      <vt:lpstr>Calibri Light</vt:lpstr>
      <vt:lpstr>IranSans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NOAVARAN 33120642</dc:creator>
  <cp:lastModifiedBy>NOAVARAN 33120642</cp:lastModifiedBy>
  <cp:revision>16</cp:revision>
  <dcterms:created xsi:type="dcterms:W3CDTF">2020-11-21T05:19:56Z</dcterms:created>
  <dcterms:modified xsi:type="dcterms:W3CDTF">2020-11-23T17:53:16Z</dcterms:modified>
</cp:coreProperties>
</file>