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ECF9"/>
    <a:srgbClr val="800000"/>
    <a:srgbClr val="A4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504D9-4150-4E4D-A06E-7F873599E7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A10516-BE4D-4745-B11E-533F86FA13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7AD44-B716-45DF-8666-C639FC0F5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1DEFC-A10B-4807-89C3-B4DF15C4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49864-9619-4F85-8AE3-F8D4437F4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071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AB02C-2170-4A78-888B-4ED51DB23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3F965-B799-4894-A4C6-D5810C9C10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1335F-DC99-4E1B-A552-D14FDBF91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E7BE2-2693-4D91-A6EC-F90A2CDC4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0AFE5-9229-4193-AE81-056CBB38F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66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F1F09-A9B1-4DB5-8928-EF2D0EEB4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9F6B4-D922-4B8E-82DB-45CE8C53C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5259-A993-4FA1-9B90-B14DC0353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62F7D-C03D-4961-96DC-000F27686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CCF20-0FBA-48F2-AB19-705A104BC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296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5C3A1-D376-4E4A-9712-D3AE34E54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5B7C4-15B6-4167-8E3B-50344C52A7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F2D13-A8C2-4C88-9A07-884319C22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B5C796-1736-4FBD-9398-0B9BF6B9F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0376E-2233-49BD-A477-E46D6FB1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425EA2-1B2D-4F9A-9D65-A5A620BE7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70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2F698-0316-4C1E-87D2-43AF90064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E0490-AEC1-4032-B488-9E9CDFDC8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8E3DD0-0F09-442A-8E25-0A5E44B78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9E6E7B-CF56-4FEA-904C-587C3B98E9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C3FEB1-0115-4434-9BAD-DCAD4BBC7F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0FCFE5-BB80-4BB1-92CA-DA9495A41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5D1E3C-F528-452B-9972-2B97E8ED2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37590B-C2A5-4100-B263-BCF4BAA8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98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4E416-BC28-440D-96B9-6C8C13A22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6EC904-2A5B-4B13-B1D9-C30F9B394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2866DE-83E0-4888-8878-43399DF0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613961-4CC6-43E5-94E3-7FE8F0635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98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97D760-941F-4E2D-BC95-A94EA1F87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8E6210-2086-49C5-92EA-0F702C4C1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2792EF-ED10-49CC-B437-1A10C9889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11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ED2B7-43AD-4740-A78E-A562A5738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305F9-26DD-47F0-B74C-73FE007B0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7E342D-6993-4745-A166-416A86C634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2E755-B3C2-456D-A321-1BE3EE3B0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2A5AE-F232-4EED-8CBC-70F1A2279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915219-91C6-4AE6-B6C0-03E4A3B76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875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38333-DC52-4A60-BA68-B1F2B5D49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FC680-E1DD-4228-AC60-81D2389CCC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D1E8EF-7BBA-44A5-AFDF-2188664B1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98C3A-F2F1-48D6-9EB0-A9E92BA3B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B410-9D88-4FBE-97AB-6BBB00602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A3DA9A-2FD3-44D9-A77C-31DC9B26E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14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3A6DC-754C-4774-8D39-F62EB632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D3D461-59BF-48D0-88D7-FFA129E8A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1BC5D-5410-47E4-BE5F-15404F8B0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5A7AE-A056-492A-AC13-C70734B50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26F24-B91C-4B14-9AD7-8CBDDB953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336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862751-8DE4-4F70-B19E-2223479B0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CC7EE9-0201-4765-88D1-3E4F4D152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D4C5-24DE-4198-88F2-1D5CFA0C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F964E-897F-44F8-9390-092FABF9C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CA76-C9D6-46DA-91DF-B62E87BA2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75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5D7783-BA43-4AF1-8268-A392D31BB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97139-E357-4FBF-A91E-16B04EC4D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EF242-B1E9-4498-A475-4E543869C6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8866B-3EE3-46F4-A8B1-5F9E13994742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BA955-5B66-486C-9D44-95EBFD8EA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3464B-6FEB-4427-8B7A-1AC2BBB2F5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E8C1A-0C3E-41BC-A902-B491999D9F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86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79C383-27CE-4910-A31E-1056A4AEB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66B530-D674-423C-B7A7-48CAF0064F9A}"/>
              </a:ext>
            </a:extLst>
          </p:cNvPr>
          <p:cNvSpPr txBox="1"/>
          <p:nvPr/>
        </p:nvSpPr>
        <p:spPr>
          <a:xfrm>
            <a:off x="1765005" y="2721114"/>
            <a:ext cx="57734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4000" dirty="0">
                <a:solidFill>
                  <a:srgbClr val="C00000"/>
                </a:solidFill>
                <a:cs typeface="2  Mitra" panose="00000400000000000000" pitchFamily="2" charset="-78"/>
              </a:rPr>
              <a:t>ساختن نشانه گذار کتاب</a:t>
            </a:r>
            <a:endParaRPr lang="en-US" sz="4000" dirty="0">
              <a:solidFill>
                <a:srgbClr val="C00000"/>
              </a:solidFill>
              <a:cs typeface="2  Mitra" panose="000004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2DC2E3-AEF9-4C03-8F92-8F445C872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190" y="3091416"/>
            <a:ext cx="2961294" cy="20520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B623D7-AF27-4027-A6B5-B78CBAD4B0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567" y="4933507"/>
            <a:ext cx="905540" cy="90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684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creen Recording 1">
            <a:hlinkClick r:id="" action="ppaction://media"/>
            <a:extLst>
              <a:ext uri="{FF2B5EF4-FFF2-40B4-BE49-F238E27FC236}">
                <a16:creationId xmlns:a16="http://schemas.microsoft.com/office/drawing/2014/main" id="{D1A46B0B-6275-453D-9D2E-1A4D938533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96000" y="911975"/>
            <a:ext cx="5349240" cy="3556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1B95CF-0568-4622-8CA1-8E21BF748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878330"/>
            <a:ext cx="21336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402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7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86 0.17338 L 0.12786 0.17338 C 0.18385 0.17338 0.25286 0.24236 0.25286 0.29838 L 0.25286 0.42338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92D8DB-DA9F-4712-830C-723FCF9E4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81889" y="180107"/>
            <a:ext cx="4142511" cy="31068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E163A584-3B07-46FF-8694-B614331CC80D}"/>
              </a:ext>
            </a:extLst>
          </p:cNvPr>
          <p:cNvSpPr/>
          <p:nvPr/>
        </p:nvSpPr>
        <p:spPr>
          <a:xfrm>
            <a:off x="5347855" y="484909"/>
            <a:ext cx="6525490" cy="2944091"/>
          </a:xfrm>
          <a:prstGeom prst="lef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800000"/>
                </a:solidFill>
                <a:cs typeface="2  Mitra" panose="00000400000000000000" pitchFamily="2" charset="-78"/>
              </a:rPr>
              <a:t>3تا مربع چسبیده به هم می کشیم به طوری که همه ضلع های مربع ها 7 سانتی متر باشند.</a:t>
            </a:r>
            <a:endParaRPr lang="en-US" sz="3200" dirty="0">
              <a:solidFill>
                <a:srgbClr val="800000"/>
              </a:solidFill>
              <a:cs typeface="2  Mitra" panose="000004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580C21-BB1D-4353-8FE3-401676952A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782" y="3300846"/>
            <a:ext cx="4613563" cy="34601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18CD38A7-1CDD-4A12-A618-51EEC90A9710}"/>
              </a:ext>
            </a:extLst>
          </p:cNvPr>
          <p:cNvSpPr/>
          <p:nvPr/>
        </p:nvSpPr>
        <p:spPr>
          <a:xfrm>
            <a:off x="637305" y="3744191"/>
            <a:ext cx="5666513" cy="2701636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800000"/>
                </a:solidFill>
                <a:cs typeface="2  Mitra" panose="00000400000000000000" pitchFamily="2" charset="-78"/>
              </a:rPr>
              <a:t>قطر مربع های کناری را مطابق شکل می کشیم.</a:t>
            </a:r>
            <a:endParaRPr lang="en-US" sz="3200" dirty="0">
              <a:solidFill>
                <a:srgbClr val="800000"/>
              </a:solidFill>
              <a:cs typeface="2  Mitra" panose="00000400000000000000" pitchFamily="2" charset="-78"/>
            </a:endParaRPr>
          </a:p>
        </p:txBody>
      </p: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3E26FCF3-8690-4740-A41E-00278217D4F6}"/>
              </a:ext>
            </a:extLst>
          </p:cNvPr>
          <p:cNvCxnSpPr/>
          <p:nvPr/>
        </p:nvCxnSpPr>
        <p:spPr>
          <a:xfrm>
            <a:off x="6414654" y="5095008"/>
            <a:ext cx="2651760" cy="548640"/>
          </a:xfrm>
          <a:prstGeom prst="bentConnector3">
            <a:avLst/>
          </a:prstGeom>
          <a:ln>
            <a:solidFill>
              <a:srgbClr val="A40808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965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3C11E7-514E-4B2D-8995-4130896C6E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1" y="951328"/>
            <a:ext cx="7423052" cy="55672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نشان کتاب">
            <a:hlinkClick r:id="" action="ppaction://media"/>
            <a:extLst>
              <a:ext uri="{FF2B5EF4-FFF2-40B4-BE49-F238E27FC236}">
                <a16:creationId xmlns:a16="http://schemas.microsoft.com/office/drawing/2014/main" id="{EC2ECF91-4414-4E16-8BB3-8234CF87DB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19359" y="30257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5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260436-BD52-43A8-8A33-FB6A573A7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96" y="281352"/>
            <a:ext cx="3034811" cy="34325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EEB0F81B-48B6-4365-AEB4-05652A33F969}"/>
              </a:ext>
            </a:extLst>
          </p:cNvPr>
          <p:cNvSpPr/>
          <p:nvPr/>
        </p:nvSpPr>
        <p:spPr>
          <a:xfrm>
            <a:off x="2264898" y="618978"/>
            <a:ext cx="5669280" cy="2686930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>
                <a:solidFill>
                  <a:srgbClr val="800000"/>
                </a:solidFill>
                <a:cs typeface="2  Mitra" panose="00000400000000000000" pitchFamily="2" charset="-78"/>
              </a:rPr>
              <a:t>مطابق شکل گوشه های کارتون رو تا کنید.</a:t>
            </a:r>
            <a:endParaRPr lang="en-US" sz="2800" dirty="0">
              <a:solidFill>
                <a:srgbClr val="800000"/>
              </a:solidFill>
              <a:cs typeface="2  Mitra" panose="000004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A7BDA5-D1AC-401A-B267-81DA0CB8AB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07" y="3305908"/>
            <a:ext cx="4384431" cy="32883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219EA60F-337F-4458-9458-599B777D249D}"/>
              </a:ext>
            </a:extLst>
          </p:cNvPr>
          <p:cNvSpPr/>
          <p:nvPr/>
        </p:nvSpPr>
        <p:spPr>
          <a:xfrm>
            <a:off x="5500468" y="4346917"/>
            <a:ext cx="4853354" cy="2511083"/>
          </a:xfrm>
          <a:prstGeom prst="lef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800000"/>
                </a:solidFill>
                <a:cs typeface="2  Mitra" panose="00000400000000000000" pitchFamily="2" charset="-78"/>
              </a:rPr>
              <a:t>وقتی دو طرف رو تا کردین این شکلی میشه.</a:t>
            </a:r>
            <a:endParaRPr lang="en-US" sz="3200" dirty="0">
              <a:solidFill>
                <a:srgbClr val="800000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5981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BA8A25-34F4-4332-8947-961310CC5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596" y="2425505"/>
            <a:ext cx="4600134" cy="34501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D9482C-72F3-4BC7-9E02-CAF11DE6FB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56" y="1698674"/>
            <a:ext cx="3432518" cy="45766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نشان کتاب۲">
            <a:hlinkClick r:id="" action="ppaction://media"/>
            <a:extLst>
              <a:ext uri="{FF2B5EF4-FFF2-40B4-BE49-F238E27FC236}">
                <a16:creationId xmlns:a16="http://schemas.microsoft.com/office/drawing/2014/main" id="{B72AB5FC-9C16-434E-A4C2-6176D287D2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60209" y="618587"/>
            <a:ext cx="609600" cy="609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B7CDD3-6008-4CDA-820D-DDDFCF658C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1" y="2316186"/>
            <a:ext cx="3179297" cy="40626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2479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52FF97-0DAF-4369-862A-201768F900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834" y="407965"/>
            <a:ext cx="5176908" cy="38826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C8475F-2FA3-40A1-9691-85DF07246E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15" y="1575581"/>
            <a:ext cx="3833153" cy="51108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نشان کتاب ۳">
            <a:hlinkClick r:id="" action="ppaction://media"/>
            <a:extLst>
              <a:ext uri="{FF2B5EF4-FFF2-40B4-BE49-F238E27FC236}">
                <a16:creationId xmlns:a16="http://schemas.microsoft.com/office/drawing/2014/main" id="{08490CB1-1DC2-40DE-A4EF-A97A4AFCC7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7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DE480CC-883A-4C10-93DD-2FB07B0CB51B}"/>
              </a:ext>
            </a:extLst>
          </p:cNvPr>
          <p:cNvSpPr/>
          <p:nvPr/>
        </p:nvSpPr>
        <p:spPr>
          <a:xfrm>
            <a:off x="1195754" y="844062"/>
            <a:ext cx="10283483" cy="3938953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4000" dirty="0">
                <a:solidFill>
                  <a:srgbClr val="7030A0"/>
                </a:solidFill>
                <a:cs typeface="2  Mitra" panose="00000400000000000000" pitchFamily="2" charset="-78"/>
              </a:rPr>
              <a:t>دخترای گلم منتظر دیدن عکس های زیبای شما هستم.</a:t>
            </a:r>
          </a:p>
          <a:p>
            <a:pPr algn="ctr"/>
            <a:r>
              <a:rPr lang="fa-IR" sz="4000">
                <a:solidFill>
                  <a:srgbClr val="7030A0"/>
                </a:solidFill>
                <a:cs typeface="2  Mitra" panose="00000400000000000000" pitchFamily="2" charset="-78"/>
              </a:rPr>
              <a:t>توسلی</a:t>
            </a:r>
            <a:endParaRPr lang="en-US" sz="4000" dirty="0">
              <a:solidFill>
                <a:srgbClr val="7030A0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0942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64</Words>
  <Application>Microsoft Office PowerPoint</Application>
  <PresentationFormat>Widescreen</PresentationFormat>
  <Paragraphs>7</Paragraphs>
  <Slides>8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10</cp:revision>
  <dcterms:created xsi:type="dcterms:W3CDTF">2020-07-28T04:20:36Z</dcterms:created>
  <dcterms:modified xsi:type="dcterms:W3CDTF">2020-07-28T05:53:39Z</dcterms:modified>
</cp:coreProperties>
</file>