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00"/>
    <a:srgbClr val="660066"/>
    <a:srgbClr val="BC1E04"/>
    <a:srgbClr val="49D2ED"/>
    <a:srgbClr val="FF0000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363AB-EB07-447E-BB30-1F461D9BC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DAFA93-064E-4E9E-8667-AC3A85DF4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4AC9C-B5EB-4F67-B573-035F98D09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342200-E11D-41C9-9A71-4BC39468C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AC38E-8576-4E00-9DCC-1540FB21B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72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AEE46-9052-4C99-922D-6051ED05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E5B43-1B2E-492C-B37A-FC1A7BD7F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86939-217A-4A77-AE60-A1D623A8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7941A-B0E6-4913-B010-9FBD98909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35CAB-6C08-4074-BDCF-B92608D0D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183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08A2D-0AA5-4239-AF88-A4D3D16CD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510D2-6596-4B39-8A8E-7B715AC27F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EBA2E-419E-4A44-B3C2-7BE2233CD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C5C4E-79F5-4A11-9151-68F091F32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7E890-109F-4A1C-8A29-D96CAF695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554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559FB-F4CD-41BA-A8E7-0E723697E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28183-2E6B-4CBA-ADF3-FF2D116417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067B5D-E84E-40E7-AD9D-47FB3B962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3EE2B9-11DC-4B7E-A1A0-FCF1E143A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E520BC-0C56-4FFD-9E33-8FDE2F032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777FA8-97C6-4634-8976-A251B4F09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486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AEBC4-735B-439A-8C8D-395F1DDD0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195D2-1931-426F-A5B8-52C121017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41F8B-0D00-4133-B79E-06C6FFD1C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00C84E-CE6B-4A2F-841D-6CE2407085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CA2F42-FBF4-4C74-BA23-B635ADEA4B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9E3F1C-4AB2-437B-ADC6-E64C33FFB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F01518-DB94-483C-B152-CF9ABE749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BA8A2C-85A9-4C65-8ADB-4D06DC3C1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98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286D6-0F65-47A6-8E41-7FA3CE9B3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277070-E2D5-4BCF-A3DA-35F05154F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6FEDE8-1930-4F01-B8FD-D8A16B202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74B1F0-E3A4-45EE-96C6-DBCB1C824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51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EB0C91-240F-4E0D-8A57-A0D7E20BD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E966C6-8CE3-4A6D-B034-D5C12FA79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43D9A7-3E6C-4084-B6C5-F9D0A302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E186C-D914-4A81-A726-D673A5187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BF77E-D6E4-43DB-8012-34562611F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6823B9-B03D-4434-9B74-F9AD9043C2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8428A0-316E-448D-842D-F8B245104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3140A2-F66A-4C33-A0D8-019717804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1C34D-3DC4-4C42-94B1-878C62596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57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7C8F2-175B-4985-AAE5-C45C86F85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7C186D-902E-4FB1-BC4A-BF2DDA68E3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17080E-5FDB-470F-9FFC-7209B8B793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A3CF66-E894-423E-BD0A-323FE9968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4A763B-6693-4642-88AC-77FC318F0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30E503-042E-4DDC-82CF-18816B264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407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D403D-6844-4BD4-924D-5F7BB8D3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9DA13-ADC6-4859-B295-415D7BF65B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F1EE5-D268-4DF5-AAD5-F2209436E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7E7E7-E8DB-4F5A-82E0-F4103473E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2F407-9279-49C1-811E-7EB4B2C13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341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484D73-95B9-4660-A241-04B2100DE3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2A0F67-BDA4-4743-9A02-FEC5EE67FE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E4B072-ECF3-44A4-A517-AF2F1E40B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A6F84C-208F-458B-8290-D50482B18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DFA06-6295-4E4A-B7D3-1D5FCECDA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646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464848-4818-494F-9A0D-93DA8FD73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AEDB9-BBD9-4880-A6C0-D6459747C7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46FB0F-9E40-471F-BA3C-8F4CBA111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E54B1-7413-4B92-A070-7739113F723E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7D0A0-1E63-4F80-B059-8E07E57915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62F31-B352-414C-B965-BA5B9555B9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6AEC8-D6E0-4B8D-8B5C-05FE303AF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48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7B7A1D-3272-42DD-B827-2898EE76A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73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D83AC4-C511-4EF7-9ED1-68AFCB0C00E4}"/>
              </a:ext>
            </a:extLst>
          </p:cNvPr>
          <p:cNvSpPr txBox="1"/>
          <p:nvPr/>
        </p:nvSpPr>
        <p:spPr>
          <a:xfrm>
            <a:off x="-1073889" y="927563"/>
            <a:ext cx="4391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000" dirty="0">
                <a:solidFill>
                  <a:srgbClr val="990033"/>
                </a:solidFill>
                <a:cs typeface="2  Arshia" panose="00000400000000000000" pitchFamily="2" charset="-78"/>
              </a:rPr>
              <a:t>به نام خدا</a:t>
            </a:r>
            <a:endParaRPr lang="en-US" sz="6000" dirty="0">
              <a:solidFill>
                <a:srgbClr val="990033"/>
              </a:solidFill>
              <a:cs typeface="2  Arshia" panose="000004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03FDB8-7600-491E-9CD5-ACF14B4DFBB8}"/>
              </a:ext>
            </a:extLst>
          </p:cNvPr>
          <p:cNvSpPr txBox="1"/>
          <p:nvPr/>
        </p:nvSpPr>
        <p:spPr>
          <a:xfrm>
            <a:off x="776176" y="1855126"/>
            <a:ext cx="243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>
                <a:solidFill>
                  <a:srgbClr val="003300"/>
                </a:solidFill>
                <a:cs typeface="2  Mitra" panose="00000400000000000000" pitchFamily="2" charset="-78"/>
              </a:rPr>
              <a:t>برنامه ریزی</a:t>
            </a:r>
          </a:p>
          <a:p>
            <a:pPr algn="r" rtl="1"/>
            <a:r>
              <a:rPr lang="fa-IR" sz="2400" dirty="0">
                <a:solidFill>
                  <a:srgbClr val="003300"/>
                </a:solidFill>
                <a:cs typeface="2  Mitra" panose="00000400000000000000" pitchFamily="2" charset="-78"/>
              </a:rPr>
              <a:t>   جلسه سوم</a:t>
            </a:r>
            <a:endParaRPr lang="en-US" sz="2400" dirty="0">
              <a:solidFill>
                <a:srgbClr val="003300"/>
              </a:solidFill>
              <a:cs typeface="2  Mitra" panose="000004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1452A5-0DB3-4EF1-8CC2-68A886FACE35}"/>
              </a:ext>
            </a:extLst>
          </p:cNvPr>
          <p:cNvSpPr txBox="1"/>
          <p:nvPr/>
        </p:nvSpPr>
        <p:spPr>
          <a:xfrm>
            <a:off x="1254642" y="2870789"/>
            <a:ext cx="1701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solidFill>
                  <a:srgbClr val="FF0000"/>
                </a:solidFill>
                <a:cs typeface="2  Mitra" panose="00000400000000000000" pitchFamily="2" charset="-78"/>
              </a:rPr>
              <a:t>تابستان 99</a:t>
            </a:r>
            <a:endParaRPr lang="en-US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7FD3425-1452-4A9B-9AC3-25F92C760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31" y="3002811"/>
            <a:ext cx="852378" cy="85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24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384712-5999-40EA-AE3A-7C726A94C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pic>
        <p:nvPicPr>
          <p:cNvPr id="3" name="داستان ج۳">
            <a:hlinkClick r:id="" action="ppaction://media"/>
            <a:extLst>
              <a:ext uri="{FF2B5EF4-FFF2-40B4-BE49-F238E27FC236}">
                <a16:creationId xmlns:a16="http://schemas.microsoft.com/office/drawing/2014/main" id="{07443883-D91C-4AB3-9757-A4758067AF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5160" y="3486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7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3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D2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18926F-5741-4852-AB5E-14DC0C989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790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95D4E8-13DD-47CE-B9EF-7460FA6812B9}"/>
              </a:ext>
            </a:extLst>
          </p:cNvPr>
          <p:cNvSpPr txBox="1"/>
          <p:nvPr/>
        </p:nvSpPr>
        <p:spPr>
          <a:xfrm>
            <a:off x="6432233" y="2782669"/>
            <a:ext cx="60979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a-IR" sz="3600" dirty="0">
                <a:solidFill>
                  <a:srgbClr val="660066"/>
                </a:solidFill>
              </a:rPr>
              <a:t>همه در حیاط مسجد خوشحال بودند.</a:t>
            </a:r>
          </a:p>
        </p:txBody>
      </p:sp>
    </p:spTree>
    <p:extLst>
      <p:ext uri="{BB962C8B-B14F-4D97-AF65-F5344CB8AC3E}">
        <p14:creationId xmlns:p14="http://schemas.microsoft.com/office/powerpoint/2010/main" val="330056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D2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93BDE2-CF1B-43BC-9B9B-B12163DD5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0"/>
            <a:ext cx="5791200" cy="4343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E771F3-AC65-46A8-89D8-C4B522B30C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1780"/>
            <a:ext cx="6173017" cy="404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1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D2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D39306-2B7A-4AEF-9778-D90DDA67898F}"/>
              </a:ext>
            </a:extLst>
          </p:cNvPr>
          <p:cNvSpPr txBox="1"/>
          <p:nvPr/>
        </p:nvSpPr>
        <p:spPr>
          <a:xfrm>
            <a:off x="-1931670" y="515501"/>
            <a:ext cx="100355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000" dirty="0">
                <a:solidFill>
                  <a:srgbClr val="C00000"/>
                </a:solidFill>
                <a:cs typeface="2  Farnaz" panose="00000400000000000000" pitchFamily="2" charset="-78"/>
              </a:rPr>
              <a:t>برنامه ریزی</a:t>
            </a:r>
            <a:endParaRPr lang="en-US" sz="6000" dirty="0">
              <a:solidFill>
                <a:srgbClr val="C00000"/>
              </a:solidFill>
              <a:cs typeface="2  Farnaz" panose="000004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A39ADB-EC9E-4ACC-8EE2-ECE547E2D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1613258"/>
            <a:ext cx="7040879" cy="54573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A88916-8F65-4DE8-A9A5-6BF06B842EAA}"/>
              </a:ext>
            </a:extLst>
          </p:cNvPr>
          <p:cNvSpPr txBox="1"/>
          <p:nvPr/>
        </p:nvSpPr>
        <p:spPr>
          <a:xfrm>
            <a:off x="8012430" y="2259589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شنبه</a:t>
            </a: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C2A58A-9FFE-4606-A1D1-309DDC42C769}"/>
              </a:ext>
            </a:extLst>
          </p:cNvPr>
          <p:cNvSpPr txBox="1"/>
          <p:nvPr/>
        </p:nvSpPr>
        <p:spPr>
          <a:xfrm>
            <a:off x="6115051" y="2341385"/>
            <a:ext cx="742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یکشنبه</a:t>
            </a: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E0E02C-2D93-4A6A-9604-3E37D332F87F}"/>
              </a:ext>
            </a:extLst>
          </p:cNvPr>
          <p:cNvSpPr txBox="1"/>
          <p:nvPr/>
        </p:nvSpPr>
        <p:spPr>
          <a:xfrm>
            <a:off x="3806190" y="223317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دوشنبه</a:t>
            </a: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77FEE3-F201-469D-9A65-B1BC76FA2048}"/>
              </a:ext>
            </a:extLst>
          </p:cNvPr>
          <p:cNvSpPr txBox="1"/>
          <p:nvPr/>
        </p:nvSpPr>
        <p:spPr>
          <a:xfrm>
            <a:off x="8252461" y="4726474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سه شنبه</a:t>
            </a: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EDF3B9-F62D-41F9-9353-9FC45E2B4837}"/>
              </a:ext>
            </a:extLst>
          </p:cNvPr>
          <p:cNvSpPr txBox="1"/>
          <p:nvPr/>
        </p:nvSpPr>
        <p:spPr>
          <a:xfrm>
            <a:off x="6040755" y="4706005"/>
            <a:ext cx="891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چهارشنبه</a:t>
            </a:r>
            <a:endParaRPr lang="en-US" dirty="0">
              <a:cs typeface="2  Mitra" panose="000004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8F67E3-B9D7-472E-946B-E3272D1055A3}"/>
              </a:ext>
            </a:extLst>
          </p:cNvPr>
          <p:cNvSpPr txBox="1"/>
          <p:nvPr/>
        </p:nvSpPr>
        <p:spPr>
          <a:xfrm>
            <a:off x="3886200" y="4723665"/>
            <a:ext cx="834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>
                <a:cs typeface="2  Mitra" panose="00000400000000000000" pitchFamily="2" charset="-78"/>
              </a:rPr>
              <a:t>پنجشنبه</a:t>
            </a:r>
            <a:endParaRPr lang="en-US" dirty="0"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7953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7b85fe8de0819b85435aa0556fca85df23596241-240p">
            <a:hlinkClick r:id="" action="ppaction://media"/>
            <a:extLst>
              <a:ext uri="{FF2B5EF4-FFF2-40B4-BE49-F238E27FC236}">
                <a16:creationId xmlns:a16="http://schemas.microsoft.com/office/drawing/2014/main" id="{831F5A87-D7B6-452E-BB38-A4E5AE8E2C5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80000" end="57344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6095" y="621100"/>
            <a:ext cx="9835325" cy="541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36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D2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9487DA2-1FF4-43E2-8BA1-F40143BC9EE6}"/>
              </a:ext>
            </a:extLst>
          </p:cNvPr>
          <p:cNvSpPr txBox="1"/>
          <p:nvPr/>
        </p:nvSpPr>
        <p:spPr>
          <a:xfrm>
            <a:off x="200026" y="2705725"/>
            <a:ext cx="609790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fa-IR" sz="4400" dirty="0">
                <a:solidFill>
                  <a:srgbClr val="C00000"/>
                </a:solidFill>
                <a:cs typeface="2  Farnaz" panose="00000400000000000000" pitchFamily="2" charset="-78"/>
              </a:rPr>
              <a:t>انجام کارها به صورت منظم و دقیق برای رسیدن به هدف</a:t>
            </a:r>
            <a:endParaRPr lang="en-US" sz="4400" dirty="0">
              <a:solidFill>
                <a:srgbClr val="C00000"/>
              </a:solidFill>
              <a:cs typeface="2  Farnaz" panose="000004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0607CE-5C7D-4DFC-9313-3F07AE61203F}"/>
              </a:ext>
            </a:extLst>
          </p:cNvPr>
          <p:cNvSpPr txBox="1"/>
          <p:nvPr/>
        </p:nvSpPr>
        <p:spPr>
          <a:xfrm>
            <a:off x="7189470" y="2981414"/>
            <a:ext cx="39433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4400" dirty="0">
                <a:solidFill>
                  <a:srgbClr val="FF0000"/>
                </a:solidFill>
                <a:cs typeface="2  Farnaz" panose="00000400000000000000" pitchFamily="2" charset="-78"/>
              </a:rPr>
              <a:t>برنامه ریزی</a:t>
            </a:r>
            <a:endParaRPr lang="en-US" sz="4400" dirty="0">
              <a:solidFill>
                <a:srgbClr val="FF0000"/>
              </a:solidFill>
              <a:cs typeface="2  Farnaz" panose="00000400000000000000" pitchFamily="2" charset="-78"/>
            </a:endParaRP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id="{CCC9E3DB-7135-413B-9962-B6CE272D0DA3}"/>
              </a:ext>
            </a:extLst>
          </p:cNvPr>
          <p:cNvSpPr/>
          <p:nvPr/>
        </p:nvSpPr>
        <p:spPr>
          <a:xfrm>
            <a:off x="6515100" y="2981414"/>
            <a:ext cx="1965960" cy="89517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A6E0F6F-6B14-40F0-A846-31E0312A2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4" y="3895726"/>
            <a:ext cx="2962274" cy="296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71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D2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b85fe8de0819b85435aa0556fca85df23596241-240p">
            <a:hlinkClick r:id="" action="ppaction://media"/>
            <a:extLst>
              <a:ext uri="{FF2B5EF4-FFF2-40B4-BE49-F238E27FC236}">
                <a16:creationId xmlns:a16="http://schemas.microsoft.com/office/drawing/2014/main" id="{5FF9B94E-9419-4DD1-8D1F-CCC587539E91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57000" end="9944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1201" y="613130"/>
            <a:ext cx="10015919" cy="551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13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FF3D912B-DE76-4B1E-BDC2-F17A943796DC}"/>
              </a:ext>
            </a:extLst>
          </p:cNvPr>
          <p:cNvSpPr/>
          <p:nvPr/>
        </p:nvSpPr>
        <p:spPr>
          <a:xfrm>
            <a:off x="1051560" y="708660"/>
            <a:ext cx="10561320" cy="4034790"/>
          </a:xfrm>
          <a:prstGeom prst="cloudCallou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CFB276-7081-44A6-9F4E-2D41BAEA716A}"/>
              </a:ext>
            </a:extLst>
          </p:cNvPr>
          <p:cNvSpPr txBox="1"/>
          <p:nvPr/>
        </p:nvSpPr>
        <p:spPr>
          <a:xfrm>
            <a:off x="1472564" y="1688782"/>
            <a:ext cx="78886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>
                <a:solidFill>
                  <a:srgbClr val="BC1E04"/>
                </a:solidFill>
                <a:cs typeface="2  Mitra" panose="00000400000000000000" pitchFamily="2" charset="-78"/>
              </a:rPr>
              <a:t>- برای 1 هفته با توجه به هدفی که در نظر داری برنامه تو بنویس.</a:t>
            </a:r>
            <a:endParaRPr lang="en-US" sz="2800" dirty="0">
              <a:solidFill>
                <a:srgbClr val="BC1E04"/>
              </a:solidFill>
              <a:cs typeface="2  Mitra" panose="000004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0D26DB-B683-4675-B08F-652BA2F6711C}"/>
              </a:ext>
            </a:extLst>
          </p:cNvPr>
          <p:cNvSpPr txBox="1"/>
          <p:nvPr/>
        </p:nvSpPr>
        <p:spPr>
          <a:xfrm>
            <a:off x="579120" y="2153364"/>
            <a:ext cx="773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>
                <a:solidFill>
                  <a:srgbClr val="660066"/>
                </a:solidFill>
                <a:cs typeface="2  Mitra" panose="00000400000000000000" pitchFamily="2" charset="-78"/>
              </a:rPr>
              <a:t>- سعی کن طبق برنامه ت جلو بری.</a:t>
            </a:r>
            <a:endParaRPr lang="en-US" sz="3200" dirty="0">
              <a:solidFill>
                <a:srgbClr val="003300"/>
              </a:solidFill>
              <a:cs typeface="2  Mitra" panose="000004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5DE6D4-7D7E-4269-92FD-8D2F10D7F64D}"/>
              </a:ext>
            </a:extLst>
          </p:cNvPr>
          <p:cNvSpPr txBox="1"/>
          <p:nvPr/>
        </p:nvSpPr>
        <p:spPr>
          <a:xfrm>
            <a:off x="2457449" y="2831098"/>
            <a:ext cx="6583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dirty="0">
                <a:solidFill>
                  <a:srgbClr val="003300"/>
                </a:solidFill>
                <a:cs typeface="2  Mitra" panose="00000400000000000000" pitchFamily="2" charset="-78"/>
              </a:rPr>
              <a:t>-</a:t>
            </a:r>
            <a:r>
              <a:rPr lang="fa-IR" sz="3200" dirty="0">
                <a:solidFill>
                  <a:srgbClr val="003300"/>
                </a:solidFill>
                <a:cs typeface="2  Mitra" panose="00000400000000000000" pitchFamily="2" charset="-78"/>
              </a:rPr>
              <a:t>آخر هفته مشکلات و خوبیهای برنامه تو بررسی کن.</a:t>
            </a:r>
            <a:endParaRPr lang="en-US" sz="3200" dirty="0">
              <a:solidFill>
                <a:srgbClr val="003300"/>
              </a:solidFill>
              <a:cs typeface="2  Mitra" panose="000004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BFCD35-5B99-42AC-B802-8101A23C1674}"/>
              </a:ext>
            </a:extLst>
          </p:cNvPr>
          <p:cNvSpPr txBox="1"/>
          <p:nvPr/>
        </p:nvSpPr>
        <p:spPr>
          <a:xfrm>
            <a:off x="2306954" y="3468708"/>
            <a:ext cx="6617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>
                <a:solidFill>
                  <a:srgbClr val="0000FF"/>
                </a:solidFill>
                <a:cs typeface="2  Mitra" panose="00000400000000000000" pitchFamily="2" charset="-78"/>
              </a:rPr>
              <a:t>- برنامه ای که نوشتی رو حتما برای من بفرست.</a:t>
            </a:r>
            <a:endParaRPr lang="en-US" sz="3200" dirty="0">
              <a:solidFill>
                <a:srgbClr val="0000FF"/>
              </a:solidFill>
              <a:cs typeface="2  Mitra" panose="000004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682EC7-1266-4FBC-AE48-B1B2D9BA3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1" y="4366259"/>
            <a:ext cx="2714626" cy="27146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DAB1D9-FD25-4E69-9E44-6657CCE42DC1}"/>
              </a:ext>
            </a:extLst>
          </p:cNvPr>
          <p:cNvSpPr txBox="1"/>
          <p:nvPr/>
        </p:nvSpPr>
        <p:spPr>
          <a:xfrm>
            <a:off x="4044314" y="5672286"/>
            <a:ext cx="3143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>
                <a:solidFill>
                  <a:srgbClr val="C00000"/>
                </a:solidFill>
                <a:cs typeface="2  Mitra" panose="00000400000000000000" pitchFamily="2" charset="-78"/>
              </a:rPr>
              <a:t>موفق باشید.</a:t>
            </a:r>
          </a:p>
          <a:p>
            <a:pPr algn="r" rtl="1"/>
            <a:r>
              <a:rPr lang="fa-IR" sz="2800" dirty="0">
                <a:solidFill>
                  <a:srgbClr val="C00000"/>
                </a:solidFill>
                <a:cs typeface="2  Mitra" panose="00000400000000000000" pitchFamily="2" charset="-78"/>
              </a:rPr>
              <a:t>   توسلی</a:t>
            </a:r>
            <a:endParaRPr lang="en-US" sz="2800" dirty="0">
              <a:solidFill>
                <a:srgbClr val="C00000"/>
              </a:solidFill>
              <a:cs typeface="2 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2298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91</Words>
  <Application>Microsoft Office PowerPoint</Application>
  <PresentationFormat>Widescreen</PresentationFormat>
  <Paragraphs>20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13</cp:revision>
  <dcterms:created xsi:type="dcterms:W3CDTF">2020-07-26T03:23:26Z</dcterms:created>
  <dcterms:modified xsi:type="dcterms:W3CDTF">2020-07-26T18:54:52Z</dcterms:modified>
</cp:coreProperties>
</file>