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4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0000"/>
    <a:srgbClr val="FFCCFF"/>
    <a:srgbClr val="FF66FF"/>
    <a:srgbClr val="00FFCC"/>
    <a:srgbClr val="FFFF6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84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D66CC-BD6A-4D99-83DA-E8D66114508C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578E3-1B75-4D50-93B0-88B96B1E3C02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247879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0315A-FCF8-4953-A8D1-0705432F12C9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12661-595D-4202-BD82-76479A51A697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089805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4630F-A5B1-4BC0-9AC0-C0C57EEB07EF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DA54E-043E-4B34-A2AA-7BF1C7F9C88E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838771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48AB6-2F9B-45F1-8C43-1850475ED10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BED8A-BB9D-4700-BF56-E8BF4480468D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755031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C3391-E2B6-4588-B8B6-EECA5FB88001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FBB8D-8C06-4D84-892E-94AABF3290CA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143154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685B2-5A4C-4AA0-B7BA-4B9D60B3301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501E5-6BAC-4B6F-8F31-3EFF17FEEBE2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1481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8AD47-450B-4101-B40F-0A76E4A3C8B5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4E391-0711-4585-8A73-0CA20CDB0F35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091838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D713B-3B14-4F3D-BA61-6A08A2F359F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E6078-D2D1-4AEA-A135-FA461FBEAB3B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67666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8857E-2B3C-4CC9-93C9-49099C9DDB8F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66F9C-0648-4846-B0E4-4791EEF8B43B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626416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C6ACC-5397-45CC-AA6A-52A104268690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B1CCE-9F97-4B38-A8E9-C023ABB1074D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327495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ECC45-A794-477B-9F9D-51031489B438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8F0D4-194B-4DA2-8078-16180F62A57F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137909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447DCA-B79C-45E4-AD68-E548FB6A1B8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A68E784-1658-417F-BF1F-FBFC83CD9ABF}" type="slidenum">
              <a:rPr lang="en-US" altLang="fa-IR"/>
              <a:pPr/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667153" y="2148146"/>
            <a:ext cx="1807590" cy="522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schemeClr val="accent2">
                    <a:lumMod val="75000"/>
                  </a:schemeClr>
                </a:solidFill>
                <a:latin typeface="+mn-lt"/>
                <a:cs typeface="2  Sina" panose="00000700000000000000" pitchFamily="2" charset="-78"/>
              </a:rPr>
              <a:t>به نام خدا</a:t>
            </a:r>
            <a:endParaRPr lang="en-US" sz="2800" dirty="0">
              <a:solidFill>
                <a:schemeClr val="accent2">
                  <a:lumMod val="75000"/>
                </a:schemeClr>
              </a:solidFill>
              <a:latin typeface="+mn-lt"/>
              <a:cs typeface="2  Sina" panose="00000700000000000000" pitchFamily="2" charset="-78"/>
            </a:endParaRPr>
          </a:p>
        </p:txBody>
      </p:sp>
      <p:sp>
        <p:nvSpPr>
          <p:cNvPr id="2052" name="TextBox 9"/>
          <p:cNvSpPr txBox="1">
            <a:spLocks noChangeArrowheads="1"/>
          </p:cNvSpPr>
          <p:nvPr/>
        </p:nvSpPr>
        <p:spPr bwMode="auto">
          <a:xfrm>
            <a:off x="3594100" y="2763433"/>
            <a:ext cx="3943350" cy="133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50000"/>
              </a:lnSpc>
            </a:pPr>
            <a:r>
              <a:rPr lang="fa-IR" altLang="fa-IR" sz="2800" dirty="0">
                <a:solidFill>
                  <a:srgbClr val="C00000"/>
                </a:solidFill>
                <a:cs typeface="B Homa" panose="00000400000000000000" pitchFamily="2" charset="-78"/>
              </a:rPr>
              <a:t>هنرپایه اول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altLang="fa-IR" sz="2800" dirty="0">
                <a:solidFill>
                  <a:srgbClr val="C00000"/>
                </a:solidFill>
                <a:cs typeface="B Homa" panose="00000400000000000000" pitchFamily="2" charset="-78"/>
              </a:rPr>
              <a:t>تابستان 99</a:t>
            </a:r>
            <a:endParaRPr lang="en-US" altLang="fa-IR" sz="2800" dirty="0">
              <a:solidFill>
                <a:srgbClr val="C00000"/>
              </a:solidFill>
              <a:cs typeface="B Homa" panose="00000400000000000000" pitchFamily="2" charset="-78"/>
            </a:endParaRPr>
          </a:p>
        </p:txBody>
      </p:sp>
      <p:pic>
        <p:nvPicPr>
          <p:cNvPr id="2053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58431"/>
            <a:ext cx="14414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090" y="2798763"/>
            <a:ext cx="4000583" cy="225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کیف پول اول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21812" y="2189163"/>
            <a:ext cx="433137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7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5373688" y="1811338"/>
            <a:ext cx="64357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وسایل مورد نیاز:</a:t>
            </a:r>
          </a:p>
          <a:p>
            <a:pPr algn="r" rtl="1" eaLnBrk="1" hangingPunct="1"/>
            <a:endParaRPr lang="fa-IR" altLang="fa-IR" sz="3200">
              <a:solidFill>
                <a:srgbClr val="C00000"/>
              </a:solidFill>
              <a:cs typeface="2  Mitra" pitchFamily="2" charset="0"/>
            </a:endParaRP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1-یک عدد کاغذ</a:t>
            </a:r>
            <a:r>
              <a:rPr lang="en-US" altLang="fa-IR" sz="3200">
                <a:solidFill>
                  <a:srgbClr val="C00000"/>
                </a:solidFill>
                <a:cs typeface="2  Mitra" pitchFamily="2" charset="0"/>
              </a:rPr>
              <a:t>A4 </a:t>
            </a:r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رنگی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2-چسب مایع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3-خط کش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4-مداد رنگی</a:t>
            </a:r>
            <a:endParaRPr lang="en-US" altLang="fa-IR" sz="3200">
              <a:solidFill>
                <a:srgbClr val="C00000"/>
              </a:solidFill>
              <a:cs typeface="2  Mitra" pitchFamily="2" charset="0"/>
            </a:endParaRPr>
          </a:p>
        </p:txBody>
      </p:sp>
      <p:pic>
        <p:nvPicPr>
          <p:cNvPr id="409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1811338"/>
            <a:ext cx="6821488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ave 1"/>
          <p:cNvSpPr/>
          <p:nvPr/>
        </p:nvSpPr>
        <p:spPr>
          <a:xfrm>
            <a:off x="9240253" y="206063"/>
            <a:ext cx="2749978" cy="1791180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اول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CE247A42-5A87-48AA-A6CF-5766B77CE9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5303" y="381000"/>
            <a:ext cx="8644270" cy="609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ave 5"/>
          <p:cNvSpPr/>
          <p:nvPr/>
        </p:nvSpPr>
        <p:spPr>
          <a:xfrm>
            <a:off x="9553074" y="206062"/>
            <a:ext cx="2437157" cy="1857755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دوم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DD89051D-3D1D-4D5A-9742-EA2BEE8900A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4949" y="206062"/>
            <a:ext cx="8974183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07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ave 5"/>
          <p:cNvSpPr/>
          <p:nvPr/>
        </p:nvSpPr>
        <p:spPr>
          <a:xfrm>
            <a:off x="9553074" y="206062"/>
            <a:ext cx="2437157" cy="1857755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سوم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93AA4E70-EE7D-43FB-8FF0-ED35386BA6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1769" y="206062"/>
            <a:ext cx="9287691" cy="609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6" y="0"/>
            <a:ext cx="12271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 3"/>
          <p:cNvSpPr/>
          <p:nvPr/>
        </p:nvSpPr>
        <p:spPr>
          <a:xfrm>
            <a:off x="5029200" y="2308225"/>
            <a:ext cx="3668713" cy="2457450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تصویر کیف هایی که درست کردین تا روزجمعه برای من ارسال کنید.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دوستتون دارم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توسلی</a:t>
            </a:r>
            <a:endParaRPr lang="en-US" sz="2000" dirty="0">
              <a:solidFill>
                <a:srgbClr val="FF0000"/>
              </a:solidFill>
              <a:cs typeface="B Homa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</TotalTime>
  <Words>44</Words>
  <Application>Microsoft Office PowerPoint</Application>
  <PresentationFormat>Widescreen</PresentationFormat>
  <Paragraphs>15</Paragraphs>
  <Slides>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آمنه مختاری</cp:lastModifiedBy>
  <cp:revision>25</cp:revision>
  <dcterms:created xsi:type="dcterms:W3CDTF">2020-07-13T10:00:25Z</dcterms:created>
  <dcterms:modified xsi:type="dcterms:W3CDTF">2020-07-14T07:42:29Z</dcterms:modified>
</cp:coreProperties>
</file>