
<file path=[Content_Types].xml><?xml version="1.0" encoding="utf-8"?>
<Types xmlns="http://schemas.openxmlformats.org/package/2006/content-types">
  <Default Extension="jpeg" ContentType="image/jpeg"/>
  <Default Extension="m4a" ContentType="audio/mp4"/>
  <Default Extension="mp4" ContentType="video/mp4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64" r:id="rId6"/>
    <p:sldId id="262" r:id="rId7"/>
    <p:sldId id="263" r:id="rId8"/>
  </p:sldIdLst>
  <p:sldSz cx="12192000" cy="6858000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9FF66"/>
    <a:srgbClr val="FF0000"/>
    <a:srgbClr val="FFCCFF"/>
    <a:srgbClr val="FF66FF"/>
    <a:srgbClr val="00FFCC"/>
    <a:srgbClr val="FFFF66"/>
    <a:srgbClr val="00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73" d="100"/>
          <a:sy n="73" d="100"/>
        </p:scale>
        <p:origin x="90" y="4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D66CC-BD6A-4D99-83DA-E8D66114508C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4578E3-1B75-4D50-93B0-88B96B1E3C02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2478790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9A0315A-FCF8-4953-A8D1-0705432F12C9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C12661-595D-4202-BD82-76479A51A697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408980564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D74630F-A5B1-4BC0-9AC0-C0C57EEB07EF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BEDA54E-043E-4B34-A2AA-7BF1C7F9C88E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83877129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548AB6-2F9B-45F1-8C43-1850475ED103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0FBED8A-BB9D-4700-BF56-E8BF4480468D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75503103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9BC3391-E2B6-4588-B8B6-EECA5FB88001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5FBB8D-8C06-4D84-892E-94AABF3290CA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14315452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C685B2-5A4C-4AA0-B7BA-4B9D60B33013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AD501E5-6BAC-4B6F-8F31-3EFF17FEEBE2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1481665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28AD47-450B-4101-B40F-0A76E4A3C8B5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B14E391-0711-4585-8A73-0CA20CDB0F35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109183840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CD713B-3B14-4F3D-BA61-6A08A2F359F3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57E6078-D2D1-4AEA-A135-FA461FBEAB3B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67666444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C88857E-2B3C-4CC9-93C9-49099C9DDB8F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C466F9C-0648-4846-B0E4-4791EEF8B43B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362641630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F6C6ACC-5397-45CC-AA6A-52A104268690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BFB1CCE-9F97-4B38-A8E9-C023ABB1074D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32749583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82ECC45-A794-477B-9F9D-51031489B438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278F0D4-194B-4DA2-8078-16180F62A57F}" type="slidenum">
              <a:rPr lang="en-US" altLang="fa-IR"/>
              <a:pPr/>
              <a:t>‹#›</a:t>
            </a:fld>
            <a:endParaRPr lang="en-US" altLang="fa-IR"/>
          </a:p>
        </p:txBody>
      </p:sp>
    </p:spTree>
    <p:extLst>
      <p:ext uri="{BB962C8B-B14F-4D97-AF65-F5344CB8AC3E}">
        <p14:creationId xmlns:p14="http://schemas.microsoft.com/office/powerpoint/2010/main" val="21379094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 noChangeArrowheads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/>
              <a:t>Click to edit Master title style</a:t>
            </a:r>
          </a:p>
        </p:txBody>
      </p:sp>
      <p:sp>
        <p:nvSpPr>
          <p:cNvPr id="1027" name="Text Placeholder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fa-IR"/>
              <a:t>Click to edit Master text styles</a:t>
            </a:r>
          </a:p>
          <a:p>
            <a:pPr lvl="1"/>
            <a:r>
              <a:rPr lang="en-US" altLang="fa-IR"/>
              <a:t>Second level</a:t>
            </a:r>
          </a:p>
          <a:p>
            <a:pPr lvl="2"/>
            <a:r>
              <a:rPr lang="en-US" altLang="fa-IR"/>
              <a:t>Third level</a:t>
            </a:r>
          </a:p>
          <a:p>
            <a:pPr lvl="3"/>
            <a:r>
              <a:rPr lang="en-US" altLang="fa-IR"/>
              <a:t>Fourth level</a:t>
            </a:r>
          </a:p>
          <a:p>
            <a:pPr lvl="4"/>
            <a:r>
              <a:rPr lang="en-US" altLang="fa-IR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fld id="{7B447DCA-B79C-45E4-AD68-E548FB6A1B83}" type="datetimeFigureOut">
              <a:rPr lang="en-US"/>
              <a:pPr>
                <a:defRPr/>
              </a:pPr>
              <a:t>7/14/2020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AA68E784-1658-417F-BF1F-FBFC83CD9ABF}" type="slidenum">
              <a:rPr lang="en-US" altLang="fa-IR"/>
              <a:pPr/>
              <a:t>‹#›</a:t>
            </a:fld>
            <a:endParaRPr lang="en-US" altLang="fa-I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6" Type="http://schemas.openxmlformats.org/officeDocument/2006/relationships/image" Target="../media/image4.png"/><Relationship Id="rId5" Type="http://schemas.openxmlformats.org/officeDocument/2006/relationships/image" Target="../media/image3.png"/><Relationship Id="rId4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2.mp4"/><Relationship Id="rId1" Type="http://schemas.microsoft.com/office/2007/relationships/media" Target="../media/media2.mp4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3.mp4"/><Relationship Id="rId1" Type="http://schemas.microsoft.com/office/2007/relationships/media" Target="../media/media3.mp4"/><Relationship Id="rId4" Type="http://schemas.openxmlformats.org/officeDocument/2006/relationships/image" Target="../media/image7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video" Target="../media/media4.mp4"/><Relationship Id="rId1" Type="http://schemas.microsoft.com/office/2007/relationships/media" Target="../media/media4.mp4"/><Relationship Id="rId4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6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5667153" y="2148146"/>
            <a:ext cx="1807590" cy="52228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r" rtl="1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800" dirty="0">
                <a:solidFill>
                  <a:schemeClr val="accent2">
                    <a:lumMod val="75000"/>
                  </a:schemeClr>
                </a:solidFill>
                <a:latin typeface="+mn-lt"/>
                <a:cs typeface="2  Sina" panose="00000700000000000000" pitchFamily="2" charset="-78"/>
              </a:rPr>
              <a:t>به نام خدا</a:t>
            </a:r>
            <a:endParaRPr lang="en-US" sz="2800" dirty="0">
              <a:solidFill>
                <a:schemeClr val="accent2">
                  <a:lumMod val="75000"/>
                </a:schemeClr>
              </a:solidFill>
              <a:latin typeface="+mn-lt"/>
              <a:cs typeface="2  Sina" panose="00000700000000000000" pitchFamily="2" charset="-78"/>
            </a:endParaRPr>
          </a:p>
        </p:txBody>
      </p:sp>
      <p:sp>
        <p:nvSpPr>
          <p:cNvPr id="2052" name="TextBox 9"/>
          <p:cNvSpPr txBox="1">
            <a:spLocks noChangeArrowheads="1"/>
          </p:cNvSpPr>
          <p:nvPr/>
        </p:nvSpPr>
        <p:spPr bwMode="auto">
          <a:xfrm>
            <a:off x="3594100" y="2763433"/>
            <a:ext cx="3943350" cy="13311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>
              <a:lnSpc>
                <a:spcPct val="150000"/>
              </a:lnSpc>
            </a:pPr>
            <a:r>
              <a:rPr lang="fa-IR" altLang="fa-IR" sz="2800" dirty="0">
                <a:solidFill>
                  <a:srgbClr val="C00000"/>
                </a:solidFill>
                <a:cs typeface="B Homa" panose="00000400000000000000" pitchFamily="2" charset="-78"/>
              </a:rPr>
              <a:t>هنرپایه دوم</a:t>
            </a:r>
          </a:p>
          <a:p>
            <a:pPr algn="r" rtl="1" eaLnBrk="1" hangingPunct="1">
              <a:lnSpc>
                <a:spcPct val="150000"/>
              </a:lnSpc>
            </a:pPr>
            <a:r>
              <a:rPr lang="fa-IR" altLang="fa-IR" sz="2800" dirty="0">
                <a:solidFill>
                  <a:srgbClr val="C00000"/>
                </a:solidFill>
                <a:cs typeface="B Homa" panose="00000400000000000000" pitchFamily="2" charset="-78"/>
              </a:rPr>
              <a:t>تابستان 99</a:t>
            </a:r>
            <a:endParaRPr lang="en-US" altLang="fa-IR" sz="2800" dirty="0">
              <a:solidFill>
                <a:srgbClr val="C00000"/>
              </a:solidFill>
              <a:cs typeface="B Homa" panose="00000400000000000000" pitchFamily="2" charset="-78"/>
            </a:endParaRPr>
          </a:p>
        </p:txBody>
      </p:sp>
      <p:pic>
        <p:nvPicPr>
          <p:cNvPr id="2053" name="Picture 11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3958431"/>
            <a:ext cx="1441450" cy="14414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6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090" y="2798763"/>
            <a:ext cx="4000583" cy="225667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کیف پول دوم">
            <a:hlinkClick r:id="" action="ppaction://media"/>
            <a:extLst>
              <a:ext uri="{FF2B5EF4-FFF2-40B4-BE49-F238E27FC236}">
                <a16:creationId xmlns:a16="http://schemas.microsoft.com/office/drawing/2014/main" id="{3E30C794-7B3C-4DAA-A9AB-87F2D0E5FA9D}"/>
              </a:ext>
            </a:extLst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457406" y="2195694"/>
            <a:ext cx="609600" cy="6096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9364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00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extBox 1"/>
          <p:cNvSpPr txBox="1">
            <a:spLocks noChangeArrowheads="1"/>
          </p:cNvSpPr>
          <p:nvPr/>
        </p:nvSpPr>
        <p:spPr bwMode="auto">
          <a:xfrm>
            <a:off x="5373688" y="1811338"/>
            <a:ext cx="6435725" cy="3046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r" rtl="1" eaLnBrk="1" hangingPunct="1"/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وسایل مورد نیاز:</a:t>
            </a:r>
          </a:p>
          <a:p>
            <a:pPr algn="r" rtl="1" eaLnBrk="1" hangingPunct="1"/>
            <a:endParaRPr lang="fa-IR" altLang="fa-IR" sz="3200">
              <a:solidFill>
                <a:srgbClr val="C00000"/>
              </a:solidFill>
              <a:cs typeface="2  Mitra" pitchFamily="2" charset="0"/>
            </a:endParaRPr>
          </a:p>
          <a:p>
            <a:pPr algn="r" rtl="1" eaLnBrk="1" hangingPunct="1"/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1-یک عدد کاغذ</a:t>
            </a:r>
            <a:r>
              <a:rPr lang="en-US" altLang="fa-IR" sz="3200">
                <a:solidFill>
                  <a:srgbClr val="C00000"/>
                </a:solidFill>
                <a:cs typeface="2  Mitra" pitchFamily="2" charset="0"/>
              </a:rPr>
              <a:t>A4 </a:t>
            </a:r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رنگی</a:t>
            </a:r>
          </a:p>
          <a:p>
            <a:pPr algn="r" rtl="1" eaLnBrk="1" hangingPunct="1"/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2-چسب مایع</a:t>
            </a:r>
          </a:p>
          <a:p>
            <a:pPr algn="r" rtl="1" eaLnBrk="1" hangingPunct="1"/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3-خط کش</a:t>
            </a:r>
          </a:p>
          <a:p>
            <a:pPr algn="r" rtl="1" eaLnBrk="1" hangingPunct="1"/>
            <a:r>
              <a:rPr lang="fa-IR" altLang="fa-IR" sz="3200">
                <a:solidFill>
                  <a:srgbClr val="C00000"/>
                </a:solidFill>
                <a:cs typeface="2  Mitra" pitchFamily="2" charset="0"/>
              </a:rPr>
              <a:t>4-مداد رنگی</a:t>
            </a:r>
            <a:endParaRPr lang="en-US" altLang="fa-IR" sz="3200">
              <a:solidFill>
                <a:srgbClr val="C00000"/>
              </a:solidFill>
              <a:cs typeface="2  Mitra" pitchFamily="2" charset="0"/>
            </a:endParaRPr>
          </a:p>
        </p:txBody>
      </p:sp>
      <p:pic>
        <p:nvPicPr>
          <p:cNvPr id="4099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950" y="1811338"/>
            <a:ext cx="6821488" cy="400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Wave 1"/>
          <p:cNvSpPr/>
          <p:nvPr/>
        </p:nvSpPr>
        <p:spPr>
          <a:xfrm>
            <a:off x="9240253" y="206063"/>
            <a:ext cx="2749978" cy="1791180"/>
          </a:xfrm>
          <a:prstGeom prst="wav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3200" b="1" dirty="0">
                <a:solidFill>
                  <a:srgbClr val="FF0000"/>
                </a:solidFill>
                <a:cs typeface="2  Mitra" panose="00000400000000000000" pitchFamily="2" charset="-78"/>
              </a:rPr>
              <a:t>مرحله اول</a:t>
            </a:r>
            <a:endParaRPr lang="en-US" sz="3200" b="1" dirty="0">
              <a:solidFill>
                <a:srgbClr val="FF0000"/>
              </a:solidFill>
              <a:cs typeface="2  Mitra" panose="00000400000000000000" pitchFamily="2" charset="-78"/>
            </a:endParaRPr>
          </a:p>
        </p:txBody>
      </p:sp>
      <p:pic>
        <p:nvPicPr>
          <p:cNvPr id="3" name="1">
            <a:hlinkClick r:id="" action="ppaction://media"/>
            <a:extLst>
              <a:ext uri="{FF2B5EF4-FFF2-40B4-BE49-F238E27FC236}">
                <a16:creationId xmlns:a16="http://schemas.microsoft.com/office/drawing/2014/main" id="{CE247A42-5A87-48AA-A6CF-5766B77CE9EC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25303" y="381000"/>
            <a:ext cx="8644270" cy="6096000"/>
          </a:xfrm>
          <a:prstGeom prst="rect">
            <a:avLst/>
          </a:prstGeom>
          <a:ln>
            <a:noFill/>
          </a:ln>
          <a:effectLst/>
          <a:scene3d>
            <a:camera prst="orthographicFront"/>
            <a:lightRig rig="balanced" dir="t"/>
          </a:scene3d>
          <a:sp3d prstMaterial="softEdge">
            <a:bevelT w="203200" h="101600" prst="cross"/>
            <a:contourClr>
              <a:srgbClr val="FFFFFF"/>
            </a:contourClr>
          </a:sp3d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42368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ave 5"/>
          <p:cNvSpPr/>
          <p:nvPr/>
        </p:nvSpPr>
        <p:spPr>
          <a:xfrm>
            <a:off x="9553074" y="206062"/>
            <a:ext cx="2437157" cy="1857755"/>
          </a:xfrm>
          <a:prstGeom prst="wav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3200" b="1" dirty="0">
                <a:solidFill>
                  <a:srgbClr val="FF0000"/>
                </a:solidFill>
                <a:cs typeface="2  Mitra" panose="00000400000000000000" pitchFamily="2" charset="-78"/>
              </a:rPr>
              <a:t>مرحله دوم</a:t>
            </a:r>
            <a:endParaRPr lang="en-US" sz="3200" b="1" dirty="0">
              <a:solidFill>
                <a:srgbClr val="FF0000"/>
              </a:solidFill>
              <a:cs typeface="2  Mitra" panose="00000400000000000000" pitchFamily="2" charset="-78"/>
            </a:endParaRPr>
          </a:p>
        </p:txBody>
      </p:sp>
      <p:pic>
        <p:nvPicPr>
          <p:cNvPr id="2" name="2">
            <a:hlinkClick r:id="" action="ppaction://media"/>
            <a:extLst>
              <a:ext uri="{FF2B5EF4-FFF2-40B4-BE49-F238E27FC236}">
                <a16:creationId xmlns:a16="http://schemas.microsoft.com/office/drawing/2014/main" id="{DD89051D-3D1D-4D5A-9742-EA2BEE8900A9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404949" y="206062"/>
            <a:ext cx="8974183" cy="609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495074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8230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9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Wave 5"/>
          <p:cNvSpPr/>
          <p:nvPr/>
        </p:nvSpPr>
        <p:spPr>
          <a:xfrm>
            <a:off x="9553074" y="206062"/>
            <a:ext cx="2437157" cy="1857755"/>
          </a:xfrm>
          <a:prstGeom prst="wav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3200" b="1" dirty="0">
                <a:solidFill>
                  <a:srgbClr val="FF0000"/>
                </a:solidFill>
                <a:cs typeface="2  Mitra" panose="00000400000000000000" pitchFamily="2" charset="-78"/>
              </a:rPr>
              <a:t>مرحله سوم</a:t>
            </a:r>
            <a:endParaRPr lang="en-US" sz="3200" b="1" dirty="0">
              <a:solidFill>
                <a:srgbClr val="FF0000"/>
              </a:solidFill>
              <a:cs typeface="2  Mitra" panose="00000400000000000000" pitchFamily="2" charset="-78"/>
            </a:endParaRPr>
          </a:p>
        </p:txBody>
      </p:sp>
      <p:pic>
        <p:nvPicPr>
          <p:cNvPr id="2" name="3">
            <a:hlinkClick r:id="" action="ppaction://media"/>
            <a:extLst>
              <a:ext uri="{FF2B5EF4-FFF2-40B4-BE49-F238E27FC236}">
                <a16:creationId xmlns:a16="http://schemas.microsoft.com/office/drawing/2014/main" id="{93AA4E70-EE7D-43FB-8FF0-ED35386BA69E}"/>
              </a:ext>
            </a:extLst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4"/>
          <a:stretch>
            <a:fillRect/>
          </a:stretch>
        </p:blipFill>
        <p:spPr>
          <a:xfrm>
            <a:off x="201769" y="206062"/>
            <a:ext cx="9287691" cy="6096000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755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9376" y="0"/>
            <a:ext cx="12271376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loud 3"/>
          <p:cNvSpPr/>
          <p:nvPr/>
        </p:nvSpPr>
        <p:spPr>
          <a:xfrm>
            <a:off x="5029200" y="2308225"/>
            <a:ext cx="3668713" cy="2457450"/>
          </a:xfrm>
          <a:prstGeom prst="cloud">
            <a:avLst/>
          </a:prstGeom>
        </p:spPr>
        <p:style>
          <a:lnRef idx="2">
            <a:schemeClr val="accent5"/>
          </a:lnRef>
          <a:fillRef idx="1">
            <a:schemeClr val="lt1"/>
          </a:fillRef>
          <a:effectRef idx="0">
            <a:schemeClr val="accent5"/>
          </a:effectRef>
          <a:fontRef idx="minor">
            <a:schemeClr val="dk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000" dirty="0">
                <a:solidFill>
                  <a:srgbClr val="FF0000"/>
                </a:solidFill>
                <a:cs typeface="B Homa" panose="00000400000000000000" pitchFamily="2" charset="-78"/>
              </a:rPr>
              <a:t>تصویر کیف هایی که درست کردین تا روزجمعه برای من ارسال کنید.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000" dirty="0">
                <a:solidFill>
                  <a:srgbClr val="FF0000"/>
                </a:solidFill>
                <a:cs typeface="B Homa" panose="00000400000000000000" pitchFamily="2" charset="-78"/>
              </a:rPr>
              <a:t>دوستتون دارم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fa-IR" sz="2000" dirty="0">
                <a:solidFill>
                  <a:srgbClr val="FF0000"/>
                </a:solidFill>
                <a:cs typeface="B Homa" panose="00000400000000000000" pitchFamily="2" charset="-78"/>
              </a:rPr>
              <a:t>توسلی</a:t>
            </a:r>
            <a:endParaRPr lang="en-US" sz="2000" dirty="0">
              <a:solidFill>
                <a:srgbClr val="FF0000"/>
              </a:solidFill>
              <a:cs typeface="B Homa" panose="00000400000000000000" pitchFamily="2" charset="-78"/>
            </a:endParaRPr>
          </a:p>
        </p:txBody>
      </p:sp>
    </p:spTree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2000">
        <p15:prstTrans prst="drape"/>
      </p:transition>
    </mc:Choice>
    <mc:Fallback xmlns=""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401</TotalTime>
  <Words>44</Words>
  <Application>Microsoft Office PowerPoint</Application>
  <PresentationFormat>Widescreen</PresentationFormat>
  <Paragraphs>15</Paragraphs>
  <Slides>7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آمنه مختاری</cp:lastModifiedBy>
  <cp:revision>26</cp:revision>
  <dcterms:created xsi:type="dcterms:W3CDTF">2020-07-13T10:00:25Z</dcterms:created>
  <dcterms:modified xsi:type="dcterms:W3CDTF">2020-07-14T07:48:03Z</dcterms:modified>
</cp:coreProperties>
</file>