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6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071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75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66452"/>
            <a:ext cx="7766936" cy="1646302"/>
          </a:xfrm>
        </p:spPr>
        <p:txBody>
          <a:bodyPr/>
          <a:lstStyle/>
          <a:p>
            <a:endParaRPr lang="en-US" sz="3200" dirty="0">
              <a:solidFill>
                <a:schemeClr val="accent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00" y="874059"/>
            <a:ext cx="4267200" cy="591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4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tavasoli</dc:creator>
  <cp:lastModifiedBy>ali tavasoli</cp:lastModifiedBy>
  <cp:revision>1</cp:revision>
  <dcterms:created xsi:type="dcterms:W3CDTF">2020-04-15T18:52:56Z</dcterms:created>
  <dcterms:modified xsi:type="dcterms:W3CDTF">2020-04-15T18:55:54Z</dcterms:modified>
</cp:coreProperties>
</file>