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2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712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00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9661" y="4098864"/>
            <a:ext cx="7766936" cy="1646302"/>
          </a:xfrm>
        </p:spPr>
        <p:txBody>
          <a:bodyPr/>
          <a:lstStyle/>
          <a:p>
            <a:r>
              <a:rPr lang="fa-IR" sz="3200" dirty="0" smtClean="0">
                <a:solidFill>
                  <a:schemeClr val="accent4"/>
                </a:solidFill>
              </a:rPr>
              <a:t>منتظر دیدن کارهای زیباتون هستیم.</a:t>
            </a:r>
            <a:endParaRPr lang="en-US" sz="3200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894" y="611840"/>
            <a:ext cx="4363571" cy="348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336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6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Tahoma</vt:lpstr>
      <vt:lpstr>Trebuchet MS</vt:lpstr>
      <vt:lpstr>Wingdings 3</vt:lpstr>
      <vt:lpstr>Facet</vt:lpstr>
      <vt:lpstr>PowerPoint Presentation</vt:lpstr>
      <vt:lpstr>منتظر دیدن کارهای زیباتون هستیم.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tavasoli</dc:creator>
  <cp:lastModifiedBy>ali tavasoli</cp:lastModifiedBy>
  <cp:revision>3</cp:revision>
  <dcterms:created xsi:type="dcterms:W3CDTF">2020-04-15T18:15:51Z</dcterms:created>
  <dcterms:modified xsi:type="dcterms:W3CDTF">2020-04-15T18:33:55Z</dcterms:modified>
</cp:coreProperties>
</file>