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2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3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2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715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1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771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41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2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9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732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517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31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33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5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24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66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6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648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3683" y="0"/>
            <a:ext cx="7035852" cy="664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11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1535" y="100853"/>
            <a:ext cx="6858000" cy="6710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7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835" y="141194"/>
            <a:ext cx="6858000" cy="6716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3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844" y="1"/>
            <a:ext cx="6982439" cy="679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4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493" y="134469"/>
            <a:ext cx="6858000" cy="664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43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242" y="208429"/>
            <a:ext cx="6858000" cy="657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39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996" y="-63000"/>
            <a:ext cx="7766936" cy="1646302"/>
          </a:xfrm>
        </p:spPr>
        <p:txBody>
          <a:bodyPr/>
          <a:lstStyle/>
          <a:p>
            <a:r>
              <a:rPr lang="fa-IR" sz="3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نمونه کار پیشنهادی ما برای اولین روز</a:t>
            </a:r>
            <a:endParaRPr lang="en-US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750" y="1962150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211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50">
        <p:wipe/>
      </p:transition>
    </mc:Choice>
    <mc:Fallback xmlns="">
      <p:transition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7</Words>
  <Application>Microsoft Office PowerPoint</Application>
  <PresentationFormat>Widescreen</PresentationFormat>
  <Paragraphs>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Tahoma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نمونه کار پیشنهادی ما برای اولین روز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tavasoli</dc:creator>
  <cp:lastModifiedBy>ali tavasoli</cp:lastModifiedBy>
  <cp:revision>9</cp:revision>
  <dcterms:created xsi:type="dcterms:W3CDTF">2020-04-13T20:53:55Z</dcterms:created>
  <dcterms:modified xsi:type="dcterms:W3CDTF">2020-04-14T07:23:40Z</dcterms:modified>
</cp:coreProperties>
</file>