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>
        <p:scale>
          <a:sx n="72" d="100"/>
          <a:sy n="72" d="100"/>
        </p:scale>
        <p:origin x="-63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f0c76c194a4d9ea" providerId="LiveId" clId="{8E601757-5BB9-F146-B134-3266E331160D}"/>
    <pc:docChg chg="custSel addSld delSld modSld modSection">
      <pc:chgData name="" userId="7f0c76c194a4d9ea" providerId="LiveId" clId="{8E601757-5BB9-F146-B134-3266E331160D}" dt="2020-03-25T19:21:22.193" v="843" actId="2696"/>
      <pc:docMkLst>
        <pc:docMk/>
      </pc:docMkLst>
      <pc:sldChg chg="addSp delSp modSp">
        <pc:chgData name="" userId="7f0c76c194a4d9ea" providerId="LiveId" clId="{8E601757-5BB9-F146-B134-3266E331160D}" dt="2020-03-25T10:03:44.696" v="203" actId="122"/>
        <pc:sldMkLst>
          <pc:docMk/>
          <pc:sldMk cId="4006920833" sldId="256"/>
        </pc:sldMkLst>
        <pc:spChg chg="mod">
          <ac:chgData name="" userId="7f0c76c194a4d9ea" providerId="LiveId" clId="{8E601757-5BB9-F146-B134-3266E331160D}" dt="2020-03-25T09:20:19.250" v="26" actId="1076"/>
          <ac:spMkLst>
            <pc:docMk/>
            <pc:sldMk cId="4006920833" sldId="256"/>
            <ac:spMk id="2" creationId="{E8245DDA-1102-8B46-8EE3-99B504DF9782}"/>
          </ac:spMkLst>
        </pc:spChg>
        <pc:spChg chg="del mod">
          <ac:chgData name="" userId="7f0c76c194a4d9ea" providerId="LiveId" clId="{8E601757-5BB9-F146-B134-3266E331160D}" dt="2020-03-25T10:01:56.845" v="144" actId="21"/>
          <ac:spMkLst>
            <pc:docMk/>
            <pc:sldMk cId="4006920833" sldId="256"/>
            <ac:spMk id="3" creationId="{F773137E-0692-AD47-A24A-961521D90A89}"/>
          </ac:spMkLst>
        </pc:spChg>
        <pc:spChg chg="add mod">
          <ac:chgData name="" userId="7f0c76c194a4d9ea" providerId="LiveId" clId="{8E601757-5BB9-F146-B134-3266E331160D}" dt="2020-03-25T10:03:44.696" v="203" actId="122"/>
          <ac:spMkLst>
            <pc:docMk/>
            <pc:sldMk cId="4006920833" sldId="256"/>
            <ac:spMk id="6" creationId="{BFC09629-03BA-1140-8FEF-C511C5632707}"/>
          </ac:spMkLst>
        </pc:spChg>
        <pc:picChg chg="add mod">
          <ac:chgData name="" userId="7f0c76c194a4d9ea" providerId="LiveId" clId="{8E601757-5BB9-F146-B134-3266E331160D}" dt="2020-03-25T10:02:22.169" v="150" actId="1076"/>
          <ac:picMkLst>
            <pc:docMk/>
            <pc:sldMk cId="4006920833" sldId="256"/>
            <ac:picMk id="4" creationId="{512FF920-C97D-7F49-917F-04DD7FF44D61}"/>
          </ac:picMkLst>
        </pc:picChg>
      </pc:sldChg>
      <pc:sldChg chg="addSp delSp modSp new">
        <pc:chgData name="" userId="7f0c76c194a4d9ea" providerId="LiveId" clId="{8E601757-5BB9-F146-B134-3266E331160D}" dt="2020-03-25T10:08:01.957" v="245" actId="1076"/>
        <pc:sldMkLst>
          <pc:docMk/>
          <pc:sldMk cId="3020449700" sldId="257"/>
        </pc:sldMkLst>
        <pc:spChg chg="mod">
          <ac:chgData name="" userId="7f0c76c194a4d9ea" providerId="LiveId" clId="{8E601757-5BB9-F146-B134-3266E331160D}" dt="2020-03-25T10:06:15.210" v="227" actId="122"/>
          <ac:spMkLst>
            <pc:docMk/>
            <pc:sldMk cId="3020449700" sldId="257"/>
            <ac:spMk id="2" creationId="{B5DF39B8-1E76-064A-99DE-F7393EEF64C3}"/>
          </ac:spMkLst>
        </pc:spChg>
        <pc:spChg chg="del">
          <ac:chgData name="" userId="7f0c76c194a4d9ea" providerId="LiveId" clId="{8E601757-5BB9-F146-B134-3266E331160D}" dt="2020-03-25T10:07:03.029" v="228" actId="931"/>
          <ac:spMkLst>
            <pc:docMk/>
            <pc:sldMk cId="3020449700" sldId="257"/>
            <ac:spMk id="3" creationId="{2AB7A0E2-23EC-2B42-A36D-262A3C6C4930}"/>
          </ac:spMkLst>
        </pc:spChg>
        <pc:spChg chg="add mod">
          <ac:chgData name="" userId="7f0c76c194a4d9ea" providerId="LiveId" clId="{8E601757-5BB9-F146-B134-3266E331160D}" dt="2020-03-25T10:08:01.957" v="245" actId="1076"/>
          <ac:spMkLst>
            <pc:docMk/>
            <pc:sldMk cId="3020449700" sldId="257"/>
            <ac:spMk id="7" creationId="{84404313-81B8-4246-A080-BA8F494CCCCD}"/>
          </ac:spMkLst>
        </pc:spChg>
        <pc:picChg chg="add mod ord">
          <ac:chgData name="" userId="7f0c76c194a4d9ea" providerId="LiveId" clId="{8E601757-5BB9-F146-B134-3266E331160D}" dt="2020-03-25T10:07:43.265" v="240" actId="1076"/>
          <ac:picMkLst>
            <pc:docMk/>
            <pc:sldMk cId="3020449700" sldId="257"/>
            <ac:picMk id="4" creationId="{DA2F1B62-C818-8343-8639-5A5147571FDE}"/>
          </ac:picMkLst>
        </pc:picChg>
      </pc:sldChg>
      <pc:sldChg chg="addSp delSp modSp new">
        <pc:chgData name="" userId="7f0c76c194a4d9ea" providerId="LiveId" clId="{8E601757-5BB9-F146-B134-3266E331160D}" dt="2020-03-25T10:29:29.984" v="450" actId="20577"/>
        <pc:sldMkLst>
          <pc:docMk/>
          <pc:sldMk cId="4101949116" sldId="258"/>
        </pc:sldMkLst>
        <pc:spChg chg="mod">
          <ac:chgData name="" userId="7f0c76c194a4d9ea" providerId="LiveId" clId="{8E601757-5BB9-F146-B134-3266E331160D}" dt="2020-03-25T10:09:32.754" v="292" actId="14100"/>
          <ac:spMkLst>
            <pc:docMk/>
            <pc:sldMk cId="4101949116" sldId="258"/>
            <ac:spMk id="2" creationId="{BBF9E6D7-D8B2-2746-8FD8-3E1F976572A2}"/>
          </ac:spMkLst>
        </pc:spChg>
        <pc:spChg chg="del mod">
          <ac:chgData name="" userId="7f0c76c194a4d9ea" providerId="LiveId" clId="{8E601757-5BB9-F146-B134-3266E331160D}" dt="2020-03-25T10:09:45.475" v="294" actId="931"/>
          <ac:spMkLst>
            <pc:docMk/>
            <pc:sldMk cId="4101949116" sldId="258"/>
            <ac:spMk id="3" creationId="{EEC779B6-294F-3C4D-8844-CDA68CA87EF1}"/>
          </ac:spMkLst>
        </pc:spChg>
        <pc:spChg chg="add del mod">
          <ac:chgData name="" userId="7f0c76c194a4d9ea" providerId="LiveId" clId="{8E601757-5BB9-F146-B134-3266E331160D}" dt="2020-03-25T10:15:56.750" v="330" actId="21"/>
          <ac:spMkLst>
            <pc:docMk/>
            <pc:sldMk cId="4101949116" sldId="258"/>
            <ac:spMk id="7" creationId="{76362EB4-DA1E-EF4C-8F18-8440178F0D10}"/>
          </ac:spMkLst>
        </pc:spChg>
        <pc:spChg chg="add del mod">
          <ac:chgData name="" userId="7f0c76c194a4d9ea" providerId="LiveId" clId="{8E601757-5BB9-F146-B134-3266E331160D}" dt="2020-03-25T10:16:16.211" v="335" actId="21"/>
          <ac:spMkLst>
            <pc:docMk/>
            <pc:sldMk cId="4101949116" sldId="258"/>
            <ac:spMk id="9" creationId="{C3225681-D4F8-4E45-9E8C-28BEBFB976DE}"/>
          </ac:spMkLst>
        </pc:spChg>
        <pc:spChg chg="add mod">
          <ac:chgData name="" userId="7f0c76c194a4d9ea" providerId="LiveId" clId="{8E601757-5BB9-F146-B134-3266E331160D}" dt="2020-03-25T10:29:29.984" v="450" actId="20577"/>
          <ac:spMkLst>
            <pc:docMk/>
            <pc:sldMk cId="4101949116" sldId="258"/>
            <ac:spMk id="11" creationId="{F1101BB2-F58D-E941-B19A-EDEB41E492F5}"/>
          </ac:spMkLst>
        </pc:spChg>
        <pc:picChg chg="add mod ord">
          <ac:chgData name="" userId="7f0c76c194a4d9ea" providerId="LiveId" clId="{8E601757-5BB9-F146-B134-3266E331160D}" dt="2020-03-25T10:23:56.338" v="384" actId="1076"/>
          <ac:picMkLst>
            <pc:docMk/>
            <pc:sldMk cId="4101949116" sldId="258"/>
            <ac:picMk id="4" creationId="{AF54956C-7BBD-824A-A9FD-46C355B64CC8}"/>
          </ac:picMkLst>
        </pc:picChg>
      </pc:sldChg>
      <pc:sldChg chg="addSp delSp modSp new">
        <pc:chgData name="" userId="7f0c76c194a4d9ea" providerId="LiveId" clId="{8E601757-5BB9-F146-B134-3266E331160D}" dt="2020-03-25T10:36:10.577" v="477" actId="113"/>
        <pc:sldMkLst>
          <pc:docMk/>
          <pc:sldMk cId="812550882" sldId="259"/>
        </pc:sldMkLst>
        <pc:spChg chg="mod">
          <ac:chgData name="" userId="7f0c76c194a4d9ea" providerId="LiveId" clId="{8E601757-5BB9-F146-B134-3266E331160D}" dt="2020-03-25T10:28:20.279" v="406" actId="1076"/>
          <ac:spMkLst>
            <pc:docMk/>
            <pc:sldMk cId="812550882" sldId="259"/>
            <ac:spMk id="2" creationId="{CA852379-5471-8042-B0AC-024AFDC590D1}"/>
          </ac:spMkLst>
        </pc:spChg>
        <pc:spChg chg="del mod">
          <ac:chgData name="" userId="7f0c76c194a4d9ea" providerId="LiveId" clId="{8E601757-5BB9-F146-B134-3266E331160D}" dt="2020-03-25T10:29:39.768" v="451" actId="21"/>
          <ac:spMkLst>
            <pc:docMk/>
            <pc:sldMk cId="812550882" sldId="259"/>
            <ac:spMk id="3" creationId="{202BA79A-868E-1942-8DDD-EFAD1E30E5AC}"/>
          </ac:spMkLst>
        </pc:spChg>
        <pc:spChg chg="add mod">
          <ac:chgData name="" userId="7f0c76c194a4d9ea" providerId="LiveId" clId="{8E601757-5BB9-F146-B134-3266E331160D}" dt="2020-03-25T10:36:10.577" v="477" actId="113"/>
          <ac:spMkLst>
            <pc:docMk/>
            <pc:sldMk cId="812550882" sldId="259"/>
            <ac:spMk id="5" creationId="{5800311E-7B96-6344-9ABF-C73F486258EC}"/>
          </ac:spMkLst>
        </pc:spChg>
      </pc:sldChg>
      <pc:sldChg chg="addSp delSp modSp new mod modClrScheme chgLayout">
        <pc:chgData name="" userId="7f0c76c194a4d9ea" providerId="LiveId" clId="{8E601757-5BB9-F146-B134-3266E331160D}" dt="2020-03-25T12:20:24.316" v="573" actId="27636"/>
        <pc:sldMkLst>
          <pc:docMk/>
          <pc:sldMk cId="4227364256" sldId="260"/>
        </pc:sldMkLst>
        <pc:spChg chg="del mod">
          <ac:chgData name="" userId="7f0c76c194a4d9ea" providerId="LiveId" clId="{8E601757-5BB9-F146-B134-3266E331160D}" dt="2020-03-25T12:17:01.916" v="535" actId="21"/>
          <ac:spMkLst>
            <pc:docMk/>
            <pc:sldMk cId="4227364256" sldId="260"/>
            <ac:spMk id="2" creationId="{8381D0F8-11BE-A14B-872F-BC19F0BFBFF7}"/>
          </ac:spMkLst>
        </pc:spChg>
        <pc:spChg chg="del">
          <ac:chgData name="" userId="7f0c76c194a4d9ea" providerId="LiveId" clId="{8E601757-5BB9-F146-B134-3266E331160D}" dt="2020-03-25T12:15:17.086" v="519" actId="931"/>
          <ac:spMkLst>
            <pc:docMk/>
            <pc:sldMk cId="4227364256" sldId="260"/>
            <ac:spMk id="3" creationId="{3086B3DC-E843-CD4E-89A6-7626A0CDD97B}"/>
          </ac:spMkLst>
        </pc:spChg>
        <pc:spChg chg="add del mod">
          <ac:chgData name="" userId="7f0c76c194a4d9ea" providerId="LiveId" clId="{8E601757-5BB9-F146-B134-3266E331160D}" dt="2020-03-25T12:16:10.930" v="530" actId="21"/>
          <ac:spMkLst>
            <pc:docMk/>
            <pc:sldMk cId="4227364256" sldId="260"/>
            <ac:spMk id="7" creationId="{A9BCF879-D919-054F-B400-54A25C48E0FF}"/>
          </ac:spMkLst>
        </pc:spChg>
        <pc:spChg chg="add del">
          <ac:chgData name="" userId="7f0c76c194a4d9ea" providerId="LiveId" clId="{8E601757-5BB9-F146-B134-3266E331160D}" dt="2020-03-25T12:16:57.490" v="533" actId="21"/>
          <ac:spMkLst>
            <pc:docMk/>
            <pc:sldMk cId="4227364256" sldId="260"/>
            <ac:spMk id="9" creationId="{04FFD3E6-5A13-6C40-B32C-760EB481522F}"/>
          </ac:spMkLst>
        </pc:spChg>
        <pc:spChg chg="add mod ord">
          <ac:chgData name="" userId="7f0c76c194a4d9ea" providerId="LiveId" clId="{8E601757-5BB9-F146-B134-3266E331160D}" dt="2020-03-25T12:20:24.316" v="573" actId="27636"/>
          <ac:spMkLst>
            <pc:docMk/>
            <pc:sldMk cId="4227364256" sldId="260"/>
            <ac:spMk id="11" creationId="{BDCC7E6B-0434-0C4F-AD6A-83835DB0F167}"/>
          </ac:spMkLst>
        </pc:spChg>
        <pc:spChg chg="add mod ord">
          <ac:chgData name="" userId="7f0c76c194a4d9ea" providerId="LiveId" clId="{8E601757-5BB9-F146-B134-3266E331160D}" dt="2020-03-25T12:18:10.298" v="566" actId="122"/>
          <ac:spMkLst>
            <pc:docMk/>
            <pc:sldMk cId="4227364256" sldId="260"/>
            <ac:spMk id="13" creationId="{92BD054A-D761-DD46-AAB3-547CFFBA9E8C}"/>
          </ac:spMkLst>
        </pc:spChg>
        <pc:spChg chg="add del mod ord">
          <ac:chgData name="" userId="7f0c76c194a4d9ea" providerId="LiveId" clId="{8E601757-5BB9-F146-B134-3266E331160D}" dt="2020-03-25T12:18:21.310" v="567" actId="931"/>
          <ac:spMkLst>
            <pc:docMk/>
            <pc:sldMk cId="4227364256" sldId="260"/>
            <ac:spMk id="15" creationId="{A53620FB-E70F-ED45-9013-A35C7D061683}"/>
          </ac:spMkLst>
        </pc:spChg>
        <pc:picChg chg="add del mod ord">
          <ac:chgData name="" userId="7f0c76c194a4d9ea" providerId="LiveId" clId="{8E601757-5BB9-F146-B134-3266E331160D}" dt="2020-03-25T12:16:59.867" v="534" actId="21"/>
          <ac:picMkLst>
            <pc:docMk/>
            <pc:sldMk cId="4227364256" sldId="260"/>
            <ac:picMk id="4" creationId="{8060B6C8-4C11-3F4E-A519-B95FC2D8B720}"/>
          </ac:picMkLst>
        </pc:picChg>
        <pc:picChg chg="add mod ord">
          <ac:chgData name="" userId="7f0c76c194a4d9ea" providerId="LiveId" clId="{8E601757-5BB9-F146-B134-3266E331160D}" dt="2020-03-25T12:18:25.673" v="569" actId="14100"/>
          <ac:picMkLst>
            <pc:docMk/>
            <pc:sldMk cId="4227364256" sldId="260"/>
            <ac:picMk id="16" creationId="{7331C292-8087-1E4F-8874-67516C2710EE}"/>
          </ac:picMkLst>
        </pc:picChg>
      </pc:sldChg>
      <pc:sldChg chg="addSp delSp modSp new del mod modClrScheme chgLayout">
        <pc:chgData name="" userId="7f0c76c194a4d9ea" providerId="LiveId" clId="{8E601757-5BB9-F146-B134-3266E331160D}" dt="2020-03-25T12:22:41.733" v="584" actId="21"/>
        <pc:sldMkLst>
          <pc:docMk/>
          <pc:sldMk cId="977526903" sldId="261"/>
        </pc:sldMkLst>
        <pc:spChg chg="mod ord">
          <ac:chgData name="" userId="7f0c76c194a4d9ea" providerId="LiveId" clId="{8E601757-5BB9-F146-B134-3266E331160D}" dt="2020-03-25T12:21:46.487" v="578" actId="700"/>
          <ac:spMkLst>
            <pc:docMk/>
            <pc:sldMk cId="977526903" sldId="261"/>
            <ac:spMk id="2" creationId="{C7CDD6E7-35D9-1045-A03E-FA2DA3ECD144}"/>
          </ac:spMkLst>
        </pc:spChg>
        <pc:spChg chg="del mod ord">
          <ac:chgData name="" userId="7f0c76c194a4d9ea" providerId="LiveId" clId="{8E601757-5BB9-F146-B134-3266E331160D}" dt="2020-03-25T12:21:43.312" v="577" actId="700"/>
          <ac:spMkLst>
            <pc:docMk/>
            <pc:sldMk cId="977526903" sldId="261"/>
            <ac:spMk id="3" creationId="{3024AC67-7400-4A4C-89C1-EBBB8542C1DF}"/>
          </ac:spMkLst>
        </pc:spChg>
        <pc:spChg chg="del mod ord">
          <ac:chgData name="" userId="7f0c76c194a4d9ea" providerId="LiveId" clId="{8E601757-5BB9-F146-B134-3266E331160D}" dt="2020-03-25T12:21:43.312" v="577" actId="700"/>
          <ac:spMkLst>
            <pc:docMk/>
            <pc:sldMk cId="977526903" sldId="261"/>
            <ac:spMk id="4" creationId="{0F74834E-8AF2-454E-AD12-C0AA8BAA5B80}"/>
          </ac:spMkLst>
        </pc:spChg>
        <pc:spChg chg="add del mod ord">
          <ac:chgData name="" userId="7f0c76c194a4d9ea" providerId="LiveId" clId="{8E601757-5BB9-F146-B134-3266E331160D}" dt="2020-03-25T12:21:46.487" v="578" actId="700"/>
          <ac:spMkLst>
            <pc:docMk/>
            <pc:sldMk cId="977526903" sldId="261"/>
            <ac:spMk id="6" creationId="{EB542E08-8EE1-554E-8DC3-756088A9EAE6}"/>
          </ac:spMkLst>
        </pc:spChg>
        <pc:spChg chg="add del mod ord">
          <ac:chgData name="" userId="7f0c76c194a4d9ea" providerId="LiveId" clId="{8E601757-5BB9-F146-B134-3266E331160D}" dt="2020-03-25T12:21:57.619" v="579" actId="931"/>
          <ac:spMkLst>
            <pc:docMk/>
            <pc:sldMk cId="977526903" sldId="261"/>
            <ac:spMk id="8" creationId="{1DDCBE4E-D9E0-EC43-B24A-1B96F8E8D18E}"/>
          </ac:spMkLst>
        </pc:spChg>
        <pc:spChg chg="add mod ord">
          <ac:chgData name="" userId="7f0c76c194a4d9ea" providerId="LiveId" clId="{8E601757-5BB9-F146-B134-3266E331160D}" dt="2020-03-25T12:21:46.487" v="578" actId="700"/>
          <ac:spMkLst>
            <pc:docMk/>
            <pc:sldMk cId="977526903" sldId="261"/>
            <ac:spMk id="10" creationId="{7F6550FE-1E7D-0944-B788-69A0ABB2D39A}"/>
          </ac:spMkLst>
        </pc:spChg>
        <pc:spChg chg="add mod">
          <ac:chgData name="" userId="7f0c76c194a4d9ea" providerId="LiveId" clId="{8E601757-5BB9-F146-B134-3266E331160D}" dt="2020-03-25T12:22:05.740" v="583" actId="21"/>
          <ac:spMkLst>
            <pc:docMk/>
            <pc:sldMk cId="977526903" sldId="261"/>
            <ac:spMk id="14" creationId="{846047B6-FBB6-B24B-AFCF-60CD2B57E2C0}"/>
          </ac:spMkLst>
        </pc:spChg>
        <pc:picChg chg="add del mod ord modCrop">
          <ac:chgData name="" userId="7f0c76c194a4d9ea" providerId="LiveId" clId="{8E601757-5BB9-F146-B134-3266E331160D}" dt="2020-03-25T12:22:05.740" v="583" actId="21"/>
          <ac:picMkLst>
            <pc:docMk/>
            <pc:sldMk cId="977526903" sldId="261"/>
            <ac:picMk id="11" creationId="{290CFBFE-12B8-EE4F-87B8-81E3FB59F31C}"/>
          </ac:picMkLst>
        </pc:picChg>
      </pc:sldChg>
      <pc:sldChg chg="addSp delSp modSp new">
        <pc:chgData name="" userId="7f0c76c194a4d9ea" providerId="LiveId" clId="{8E601757-5BB9-F146-B134-3266E331160D}" dt="2020-03-25T19:07:26.623" v="622" actId="1076"/>
        <pc:sldMkLst>
          <pc:docMk/>
          <pc:sldMk cId="3740311213" sldId="261"/>
        </pc:sldMkLst>
        <pc:spChg chg="mod">
          <ac:chgData name="" userId="7f0c76c194a4d9ea" providerId="LiveId" clId="{8E601757-5BB9-F146-B134-3266E331160D}" dt="2020-03-25T19:06:11.211" v="597" actId="122"/>
          <ac:spMkLst>
            <pc:docMk/>
            <pc:sldMk cId="3740311213" sldId="261"/>
            <ac:spMk id="2" creationId="{29DAE6C2-C81F-6049-8C00-FE29B1C3FB8C}"/>
          </ac:spMkLst>
        </pc:spChg>
        <pc:spChg chg="del">
          <ac:chgData name="" userId="7f0c76c194a4d9ea" providerId="LiveId" clId="{8E601757-5BB9-F146-B134-3266E331160D}" dt="2020-03-25T19:06:20.671" v="598" actId="931"/>
          <ac:spMkLst>
            <pc:docMk/>
            <pc:sldMk cId="3740311213" sldId="261"/>
            <ac:spMk id="3" creationId="{114255FF-8C21-1D47-9136-88306E31F0EF}"/>
          </ac:spMkLst>
        </pc:spChg>
        <pc:spChg chg="del">
          <ac:chgData name="" userId="7f0c76c194a4d9ea" providerId="LiveId" clId="{8E601757-5BB9-F146-B134-3266E331160D}" dt="2020-03-25T19:06:35.792" v="602" actId="931"/>
          <ac:spMkLst>
            <pc:docMk/>
            <pc:sldMk cId="3740311213" sldId="261"/>
            <ac:spMk id="4" creationId="{88522798-35A5-534B-A0D7-7F4CA269CDE7}"/>
          </ac:spMkLst>
        </pc:spChg>
        <pc:picChg chg="add mod ord">
          <ac:chgData name="" userId="7f0c76c194a4d9ea" providerId="LiveId" clId="{8E601757-5BB9-F146-B134-3266E331160D}" dt="2020-03-25T19:06:27.036" v="601" actId="1076"/>
          <ac:picMkLst>
            <pc:docMk/>
            <pc:sldMk cId="3740311213" sldId="261"/>
            <ac:picMk id="5" creationId="{BC223387-DC1B-B64D-91BA-7EFECAAD33C3}"/>
          </ac:picMkLst>
        </pc:picChg>
        <pc:picChg chg="add mod ord">
          <ac:chgData name="" userId="7f0c76c194a4d9ea" providerId="LiveId" clId="{8E601757-5BB9-F146-B134-3266E331160D}" dt="2020-03-25T19:06:42.259" v="605" actId="1076"/>
          <ac:picMkLst>
            <pc:docMk/>
            <pc:sldMk cId="3740311213" sldId="261"/>
            <ac:picMk id="7" creationId="{5FA36016-31C5-924C-A1F1-25CFD176DCA8}"/>
          </ac:picMkLst>
        </pc:picChg>
        <pc:picChg chg="add mod">
          <ac:chgData name="" userId="7f0c76c194a4d9ea" providerId="LiveId" clId="{8E601757-5BB9-F146-B134-3266E331160D}" dt="2020-03-25T19:07:02.163" v="612" actId="1076"/>
          <ac:picMkLst>
            <pc:docMk/>
            <pc:sldMk cId="3740311213" sldId="261"/>
            <ac:picMk id="9" creationId="{929C4B68-B4C7-F046-969B-E50B7ECD901C}"/>
          </ac:picMkLst>
        </pc:picChg>
        <pc:picChg chg="add mod">
          <ac:chgData name="" userId="7f0c76c194a4d9ea" providerId="LiveId" clId="{8E601757-5BB9-F146-B134-3266E331160D}" dt="2020-03-25T19:07:26.623" v="622" actId="1076"/>
          <ac:picMkLst>
            <pc:docMk/>
            <pc:sldMk cId="3740311213" sldId="261"/>
            <ac:picMk id="11" creationId="{D7D87AE2-04BE-4C44-AE7B-FFF7FEED7949}"/>
          </ac:picMkLst>
        </pc:picChg>
      </pc:sldChg>
      <pc:sldChg chg="addSp delSp modSp new">
        <pc:chgData name="" userId="7f0c76c194a4d9ea" providerId="LiveId" clId="{8E601757-5BB9-F146-B134-3266E331160D}" dt="2020-03-25T19:12:45.227" v="759" actId="1076"/>
        <pc:sldMkLst>
          <pc:docMk/>
          <pc:sldMk cId="2387102788" sldId="262"/>
        </pc:sldMkLst>
        <pc:spChg chg="mod">
          <ac:chgData name="" userId="7f0c76c194a4d9ea" providerId="LiveId" clId="{8E601757-5BB9-F146-B134-3266E331160D}" dt="2020-03-25T19:07:58.172" v="638" actId="122"/>
          <ac:spMkLst>
            <pc:docMk/>
            <pc:sldMk cId="2387102788" sldId="262"/>
            <ac:spMk id="2" creationId="{1644D26E-9717-2847-84E1-4AC8192F8BAC}"/>
          </ac:spMkLst>
        </pc:spChg>
        <pc:spChg chg="del">
          <ac:chgData name="" userId="7f0c76c194a4d9ea" providerId="LiveId" clId="{8E601757-5BB9-F146-B134-3266E331160D}" dt="2020-03-25T19:07:42.547" v="624" actId="931"/>
          <ac:spMkLst>
            <pc:docMk/>
            <pc:sldMk cId="2387102788" sldId="262"/>
            <ac:spMk id="3" creationId="{E20A50F1-D29F-9F45-A577-2794284FC21E}"/>
          </ac:spMkLst>
        </pc:spChg>
        <pc:spChg chg="del mod">
          <ac:chgData name="" userId="7f0c76c194a4d9ea" providerId="LiveId" clId="{8E601757-5BB9-F146-B134-3266E331160D}" dt="2020-03-25T19:10:28.113" v="709" actId="21"/>
          <ac:spMkLst>
            <pc:docMk/>
            <pc:sldMk cId="2387102788" sldId="262"/>
            <ac:spMk id="4" creationId="{CB5E2AD7-BCFD-984D-9A57-3776285E9C2D}"/>
          </ac:spMkLst>
        </pc:spChg>
        <pc:spChg chg="add mod">
          <ac:chgData name="" userId="7f0c76c194a4d9ea" providerId="LiveId" clId="{8E601757-5BB9-F146-B134-3266E331160D}" dt="2020-03-25T19:12:45.227" v="759" actId="1076"/>
          <ac:spMkLst>
            <pc:docMk/>
            <pc:sldMk cId="2387102788" sldId="262"/>
            <ac:spMk id="6" creationId="{55514EA7-37B8-8E4C-A81A-1087E46B3DC9}"/>
          </ac:spMkLst>
        </pc:spChg>
        <pc:spChg chg="add del mod">
          <ac:chgData name="" userId="7f0c76c194a4d9ea" providerId="LiveId" clId="{8E601757-5BB9-F146-B134-3266E331160D}" dt="2020-03-25T19:12:19.978" v="754" actId="21"/>
          <ac:spMkLst>
            <pc:docMk/>
            <pc:sldMk cId="2387102788" sldId="262"/>
            <ac:spMk id="7" creationId="{AFFDC682-7777-A04C-8AE9-20F6B3C94C1A}"/>
          </ac:spMkLst>
        </pc:spChg>
        <pc:spChg chg="add del mod">
          <ac:chgData name="" userId="7f0c76c194a4d9ea" providerId="LiveId" clId="{8E601757-5BB9-F146-B134-3266E331160D}" dt="2020-03-25T19:11:55.879" v="749" actId="21"/>
          <ac:spMkLst>
            <pc:docMk/>
            <pc:sldMk cId="2387102788" sldId="262"/>
            <ac:spMk id="8" creationId="{58E23630-FAF7-8F43-A709-D99C454502CE}"/>
          </ac:spMkLst>
        </pc:spChg>
        <pc:picChg chg="add mod ord">
          <ac:chgData name="" userId="7f0c76c194a4d9ea" providerId="LiveId" clId="{8E601757-5BB9-F146-B134-3266E331160D}" dt="2020-03-25T19:07:45.051" v="625" actId="1076"/>
          <ac:picMkLst>
            <pc:docMk/>
            <pc:sldMk cId="2387102788" sldId="262"/>
            <ac:picMk id="5" creationId="{E9389151-BBC2-D04D-AAAD-AE73F822DD0B}"/>
          </ac:picMkLst>
        </pc:picChg>
      </pc:sldChg>
      <pc:sldChg chg="addSp delSp modSp new">
        <pc:chgData name="" userId="7f0c76c194a4d9ea" providerId="LiveId" clId="{8E601757-5BB9-F146-B134-3266E331160D}" dt="2020-03-25T19:16:25.542" v="783" actId="1076"/>
        <pc:sldMkLst>
          <pc:docMk/>
          <pc:sldMk cId="4039143682" sldId="263"/>
        </pc:sldMkLst>
        <pc:spChg chg="mod">
          <ac:chgData name="" userId="7f0c76c194a4d9ea" providerId="LiveId" clId="{8E601757-5BB9-F146-B134-3266E331160D}" dt="2020-03-25T19:15:15.931" v="772" actId="122"/>
          <ac:spMkLst>
            <pc:docMk/>
            <pc:sldMk cId="4039143682" sldId="263"/>
            <ac:spMk id="2" creationId="{E0E14EC0-5935-1840-B78A-290A68C87E4A}"/>
          </ac:spMkLst>
        </pc:spChg>
        <pc:spChg chg="del">
          <ac:chgData name="" userId="7f0c76c194a4d9ea" providerId="LiveId" clId="{8E601757-5BB9-F146-B134-3266E331160D}" dt="2020-03-25T19:15:29.884" v="773" actId="931"/>
          <ac:spMkLst>
            <pc:docMk/>
            <pc:sldMk cId="4039143682" sldId="263"/>
            <ac:spMk id="3" creationId="{4127DDDC-EB99-EE44-BA40-D39FED46BB0F}"/>
          </ac:spMkLst>
        </pc:spChg>
        <pc:spChg chg="del">
          <ac:chgData name="" userId="7f0c76c194a4d9ea" providerId="LiveId" clId="{8E601757-5BB9-F146-B134-3266E331160D}" dt="2020-03-25T19:15:52.428" v="776" actId="21"/>
          <ac:spMkLst>
            <pc:docMk/>
            <pc:sldMk cId="4039143682" sldId="263"/>
            <ac:spMk id="4" creationId="{3EE3E877-F54B-7B43-A5E8-671A0CBC8C51}"/>
          </ac:spMkLst>
        </pc:spChg>
        <pc:spChg chg="add mod">
          <ac:chgData name="" userId="7f0c76c194a4d9ea" providerId="LiveId" clId="{8E601757-5BB9-F146-B134-3266E331160D}" dt="2020-03-25T19:16:25.542" v="783" actId="1076"/>
          <ac:spMkLst>
            <pc:docMk/>
            <pc:sldMk cId="4039143682" sldId="263"/>
            <ac:spMk id="8" creationId="{C6C02482-ADAC-6543-BC13-9A9F492F1BE1}"/>
          </ac:spMkLst>
        </pc:spChg>
        <pc:picChg chg="add mod ord">
          <ac:chgData name="" userId="7f0c76c194a4d9ea" providerId="LiveId" clId="{8E601757-5BB9-F146-B134-3266E331160D}" dt="2020-03-25T19:15:32.098" v="774" actId="1076"/>
          <ac:picMkLst>
            <pc:docMk/>
            <pc:sldMk cId="4039143682" sldId="263"/>
            <ac:picMk id="5" creationId="{FE27FDFE-81B6-224D-B4F1-5FF24E797E70}"/>
          </ac:picMkLst>
        </pc:picChg>
      </pc:sldChg>
      <pc:sldChg chg="addSp delSp modSp new">
        <pc:chgData name="" userId="7f0c76c194a4d9ea" providerId="LiveId" clId="{8E601757-5BB9-F146-B134-3266E331160D}" dt="2020-03-25T19:19:13.545" v="812" actId="122"/>
        <pc:sldMkLst>
          <pc:docMk/>
          <pc:sldMk cId="1453464185" sldId="264"/>
        </pc:sldMkLst>
        <pc:spChg chg="mod">
          <ac:chgData name="" userId="7f0c76c194a4d9ea" providerId="LiveId" clId="{8E601757-5BB9-F146-B134-3266E331160D}" dt="2020-03-25T19:17:07.161" v="796" actId="122"/>
          <ac:spMkLst>
            <pc:docMk/>
            <pc:sldMk cId="1453464185" sldId="264"/>
            <ac:spMk id="2" creationId="{4C5DDBC2-698D-F642-9AA6-A0B5009122D0}"/>
          </ac:spMkLst>
        </pc:spChg>
        <pc:spChg chg="del">
          <ac:chgData name="" userId="7f0c76c194a4d9ea" providerId="LiveId" clId="{8E601757-5BB9-F146-B134-3266E331160D}" dt="2020-03-25T19:17:35.394" v="797" actId="931"/>
          <ac:spMkLst>
            <pc:docMk/>
            <pc:sldMk cId="1453464185" sldId="264"/>
            <ac:spMk id="3" creationId="{1A88D181-0428-9D43-8BD7-7796AA9FF5E0}"/>
          </ac:spMkLst>
        </pc:spChg>
        <pc:spChg chg="del">
          <ac:chgData name="" userId="7f0c76c194a4d9ea" providerId="LiveId" clId="{8E601757-5BB9-F146-B134-3266E331160D}" dt="2020-03-25T19:17:44.710" v="799" actId="21"/>
          <ac:spMkLst>
            <pc:docMk/>
            <pc:sldMk cId="1453464185" sldId="264"/>
            <ac:spMk id="4" creationId="{374D4016-A0EA-E44E-802A-41E73C817AD0}"/>
          </ac:spMkLst>
        </pc:spChg>
        <pc:spChg chg="add del mod">
          <ac:chgData name="" userId="7f0c76c194a4d9ea" providerId="LiveId" clId="{8E601757-5BB9-F146-B134-3266E331160D}" dt="2020-03-25T19:18:17.972" v="802" actId="21"/>
          <ac:spMkLst>
            <pc:docMk/>
            <pc:sldMk cId="1453464185" sldId="264"/>
            <ac:spMk id="8" creationId="{6BFE35CA-4D8B-304F-B39F-1F7DAC36D232}"/>
          </ac:spMkLst>
        </pc:spChg>
        <pc:spChg chg="add mod">
          <ac:chgData name="" userId="7f0c76c194a4d9ea" providerId="LiveId" clId="{8E601757-5BB9-F146-B134-3266E331160D}" dt="2020-03-25T19:19:13.545" v="812" actId="122"/>
          <ac:spMkLst>
            <pc:docMk/>
            <pc:sldMk cId="1453464185" sldId="264"/>
            <ac:spMk id="10" creationId="{7B934EF1-0B59-8244-9BFD-F9F191CFA3D0}"/>
          </ac:spMkLst>
        </pc:spChg>
        <pc:picChg chg="add mod ord">
          <ac:chgData name="" userId="7f0c76c194a4d9ea" providerId="LiveId" clId="{8E601757-5BB9-F146-B134-3266E331160D}" dt="2020-03-25T19:17:40.319" v="798" actId="1076"/>
          <ac:picMkLst>
            <pc:docMk/>
            <pc:sldMk cId="1453464185" sldId="264"/>
            <ac:picMk id="5" creationId="{630E6F46-B26F-664F-A4D2-2E8DB67CF9D5}"/>
          </ac:picMkLst>
        </pc:picChg>
      </pc:sldChg>
      <pc:sldChg chg="addSp delSp modSp new">
        <pc:chgData name="" userId="7f0c76c194a4d9ea" providerId="LiveId" clId="{8E601757-5BB9-F146-B134-3266E331160D}" dt="2020-03-25T19:20:49.431" v="841" actId="122"/>
        <pc:sldMkLst>
          <pc:docMk/>
          <pc:sldMk cId="2694840611" sldId="265"/>
        </pc:sldMkLst>
        <pc:spChg chg="mod">
          <ac:chgData name="" userId="7f0c76c194a4d9ea" providerId="LiveId" clId="{8E601757-5BB9-F146-B134-3266E331160D}" dt="2020-03-25T19:20:41.836" v="840" actId="1076"/>
          <ac:spMkLst>
            <pc:docMk/>
            <pc:sldMk cId="2694840611" sldId="265"/>
            <ac:spMk id="2" creationId="{BEB2C744-60DA-4F46-BD19-9E66FB2F8DF0}"/>
          </ac:spMkLst>
        </pc:spChg>
        <pc:spChg chg="del">
          <ac:chgData name="" userId="7f0c76c194a4d9ea" providerId="LiveId" clId="{8E601757-5BB9-F146-B134-3266E331160D}" dt="2020-03-25T19:19:49.174" v="828" actId="931"/>
          <ac:spMkLst>
            <pc:docMk/>
            <pc:sldMk cId="2694840611" sldId="265"/>
            <ac:spMk id="3" creationId="{8B891AC8-8D7F-9B4E-B4A4-FE8D17416FAE}"/>
          </ac:spMkLst>
        </pc:spChg>
        <pc:spChg chg="del">
          <ac:chgData name="" userId="7f0c76c194a4d9ea" providerId="LiveId" clId="{8E601757-5BB9-F146-B134-3266E331160D}" dt="2020-03-25T19:20:17.242" v="834" actId="21"/>
          <ac:spMkLst>
            <pc:docMk/>
            <pc:sldMk cId="2694840611" sldId="265"/>
            <ac:spMk id="4" creationId="{D6212B0C-54A7-B644-A6C5-7DB24810D5D2}"/>
          </ac:spMkLst>
        </pc:spChg>
        <pc:spChg chg="add mod">
          <ac:chgData name="" userId="7f0c76c194a4d9ea" providerId="LiveId" clId="{8E601757-5BB9-F146-B134-3266E331160D}" dt="2020-03-25T19:20:49.431" v="841" actId="122"/>
          <ac:spMkLst>
            <pc:docMk/>
            <pc:sldMk cId="2694840611" sldId="265"/>
            <ac:spMk id="8" creationId="{A2713C16-8199-A643-A9D5-D986CE6E37E8}"/>
          </ac:spMkLst>
        </pc:spChg>
        <pc:picChg chg="add mod ord">
          <ac:chgData name="" userId="7f0c76c194a4d9ea" providerId="LiveId" clId="{8E601757-5BB9-F146-B134-3266E331160D}" dt="2020-03-25T19:19:54.546" v="831" actId="1076"/>
          <ac:picMkLst>
            <pc:docMk/>
            <pc:sldMk cId="2694840611" sldId="265"/>
            <ac:picMk id="5" creationId="{C04E3584-5026-9F49-AFBF-B35DE00A3B88}"/>
          </ac:picMkLst>
        </pc:picChg>
      </pc:sldChg>
      <pc:sldChg chg="new del">
        <pc:chgData name="" userId="7f0c76c194a4d9ea" providerId="LiveId" clId="{8E601757-5BB9-F146-B134-3266E331160D}" dt="2020-03-25T19:21:22.193" v="843" actId="2696"/>
        <pc:sldMkLst>
          <pc:docMk/>
          <pc:sldMk cId="1349425588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sh.ir/Kb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hnashr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sh.ir/Kb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یر نویس 5">
            <a:extLst>
              <a:ext uri="{FF2B5EF4-FFF2-40B4-BE49-F238E27FC236}">
                <a16:creationId xmlns:a16="http://schemas.microsoft.com/office/drawing/2014/main" xmlns="" id="{BFC09629-03BA-1140-8FEF-C511C563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590800"/>
            <a:ext cx="6553200" cy="2590800"/>
          </a:xfrm>
        </p:spPr>
        <p:txBody>
          <a:bodyPr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fa-IR" sz="4400" dirty="0">
                <a:solidFill>
                  <a:srgbClr val="002060"/>
                </a:solidFill>
                <a:cs typeface="B Titr" pitchFamily="2" charset="-78"/>
              </a:rPr>
              <a:t>پیشنهادهای </a:t>
            </a: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ما</a:t>
            </a:r>
          </a:p>
          <a:p>
            <a:pPr algn="ctr" rtl="0">
              <a:lnSpc>
                <a:spcPct val="150000"/>
              </a:lnSpc>
            </a:pP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4400" dirty="0">
                <a:solidFill>
                  <a:srgbClr val="002060"/>
                </a:solidFill>
                <a:cs typeface="B Titr" pitchFamily="2" charset="-78"/>
              </a:rPr>
              <a:t>برای جشن  </a:t>
            </a: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شما</a:t>
            </a:r>
          </a:p>
          <a:p>
            <a:pPr algn="ctr" rtl="0">
              <a:lnSpc>
                <a:spcPct val="150000"/>
              </a:lnSpc>
            </a:pP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4400" dirty="0">
                <a:solidFill>
                  <a:srgbClr val="002060"/>
                </a:solidFill>
                <a:cs typeface="B Titr" pitchFamily="2" charset="-78"/>
              </a:rPr>
              <a:t>در اعیاد </a:t>
            </a: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شعبانیه</a:t>
            </a:r>
            <a:endParaRPr lang="fa-IR" sz="4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7086599" cy="1119781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rgbClr val="002060"/>
                </a:solidFill>
                <a:cs typeface="B Davat" pitchFamily="2" charset="-78"/>
              </a:rPr>
              <a:t>به نام خدای مهربان</a:t>
            </a:r>
            <a:endParaRPr lang="fa-IR" sz="6600" dirty="0">
              <a:solidFill>
                <a:srgbClr val="002060"/>
              </a:solidFill>
              <a:cs typeface="B Davat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60" y="1828800"/>
            <a:ext cx="4737340" cy="46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EB2C744-60DA-4F46-BD19-9E66FB2F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0480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400" dirty="0">
                <a:solidFill>
                  <a:srgbClr val="002060"/>
                </a:solidFill>
                <a:cs typeface="B Titr" pitchFamily="2" charset="-78"/>
              </a:rPr>
              <a:t>قصه‌های شیرین از زندگی معصومین علیهم‌السلام</a:t>
            </a:r>
            <a:endParaRPr lang="fa-IR" sz="4400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5" name="تصویر 5">
            <a:extLst>
              <a:ext uri="{FF2B5EF4-FFF2-40B4-BE49-F238E27FC236}">
                <a16:creationId xmlns:a16="http://schemas.microsoft.com/office/drawing/2014/main" xmlns="" id="{C04E3584-5026-9F49-AFBF-B35DE00A3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0167" y="1905000"/>
            <a:ext cx="4313237" cy="3190441"/>
          </a:xfrm>
          <a:prstGeom prst="rect">
            <a:avLst/>
          </a:prstGeom>
        </p:spPr>
      </p:pic>
      <p:sp>
        <p:nvSpPr>
          <p:cNvPr id="8" name="کادر متن 7">
            <a:extLst>
              <a:ext uri="{FF2B5EF4-FFF2-40B4-BE49-F238E27FC236}">
                <a16:creationId xmlns:a16="http://schemas.microsoft.com/office/drawing/2014/main" xmlns="" id="{A2713C16-8199-A643-A9D5-D986CE6E37E8}"/>
              </a:ext>
            </a:extLst>
          </p:cNvPr>
          <p:cNvSpPr txBox="1"/>
          <p:nvPr/>
        </p:nvSpPr>
        <p:spPr>
          <a:xfrm>
            <a:off x="5397690" y="1371600"/>
            <a:ext cx="656880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fa-IR" sz="2400" b="1" dirty="0">
                <a:cs typeface="B Badr" pitchFamily="2" charset="-78"/>
              </a:rPr>
              <a:t>📚</a:t>
            </a:r>
            <a:r>
              <a:rPr lang="fa-IR" sz="2600" b="1" dirty="0">
                <a:cs typeface="B Badr" pitchFamily="2" charset="-78"/>
              </a:rPr>
              <a:t>مجموعه قصه‌های شیرین از زندگی معصومین علیهم‌السلام </a:t>
            </a:r>
            <a:endParaRPr lang="fa-IR" sz="2600" b="1" dirty="0" smtClean="0">
              <a:cs typeface="B Badr" pitchFamily="2" charset="-78"/>
            </a:endParaRPr>
          </a:p>
          <a:p>
            <a:pPr algn="justLow" rtl="1"/>
            <a:r>
              <a:rPr lang="fa-IR" sz="2600" b="1" dirty="0" smtClean="0">
                <a:cs typeface="B Badr" pitchFamily="2" charset="-78"/>
              </a:rPr>
              <a:t>به </a:t>
            </a:r>
            <a:r>
              <a:rPr lang="fa-IR" sz="2600" b="1" dirty="0">
                <a:cs typeface="B Badr" pitchFamily="2" charset="-78"/>
              </a:rPr>
              <a:t>نویسندگی مسلم ناصری و تصویرگری محمد حسین صلواتیان</a:t>
            </a:r>
            <a:r>
              <a:rPr lang="fa-IR" sz="2600" b="1" dirty="0" smtClean="0">
                <a:cs typeface="B Badr" pitchFamily="2" charset="-78"/>
              </a:rPr>
              <a:t>.</a:t>
            </a:r>
          </a:p>
          <a:p>
            <a:pPr algn="justLow" rtl="1"/>
            <a:r>
              <a:rPr lang="fa-IR" sz="2600" b="1" dirty="0" smtClean="0">
                <a:cs typeface="B Badr" pitchFamily="2" charset="-78"/>
              </a:rPr>
              <a:t>داستان‌های </a:t>
            </a:r>
            <a:r>
              <a:rPr lang="fa-IR" sz="2600" b="1" dirty="0">
                <a:cs typeface="B Badr" pitchFamily="2" charset="-78"/>
              </a:rPr>
              <a:t>شنیدنی از زندگی چهارده معصوم علیه السلام، به صورت مجموعه و تک جلدی</a:t>
            </a:r>
            <a:r>
              <a:rPr lang="fa-IR" sz="2600" b="1" dirty="0" smtClean="0">
                <a:cs typeface="B Badr" pitchFamily="2" charset="-78"/>
              </a:rPr>
              <a:t>.</a:t>
            </a:r>
          </a:p>
          <a:p>
            <a:pPr algn="justLow" rtl="1"/>
            <a:r>
              <a:rPr lang="fa-IR" sz="2600" b="1" dirty="0" smtClean="0">
                <a:cs typeface="B Badr" pitchFamily="2" charset="-78"/>
              </a:rPr>
              <a:t>هر </a:t>
            </a:r>
            <a:r>
              <a:rPr lang="fa-IR" sz="2600" b="1" dirty="0">
                <a:cs typeface="B Badr" pitchFamily="2" charset="-78"/>
              </a:rPr>
              <a:t>کتاب از این مجموعه با تصویر این بهار «توضیح و معرفی کوتاه درباره‌ی آن معصوم» آغاز و با ۵ داستان درباره زندگی او پایان </a:t>
            </a:r>
            <a:r>
              <a:rPr lang="fa-IR" sz="2600" b="1" dirty="0" smtClean="0">
                <a:cs typeface="B Badr" pitchFamily="2" charset="-78"/>
              </a:rPr>
              <a:t>می‌یابد.</a:t>
            </a:r>
          </a:p>
          <a:p>
            <a:pPr algn="justLow" rtl="1"/>
            <a:r>
              <a:rPr lang="fa-IR" sz="2600" b="1" dirty="0" smtClean="0">
                <a:cs typeface="B Badr" pitchFamily="2" charset="-78"/>
              </a:rPr>
              <a:t>مهمان </a:t>
            </a:r>
            <a:r>
              <a:rPr lang="fa-IR" sz="2600" b="1" dirty="0">
                <a:cs typeface="B Badr" pitchFamily="2" charset="-78"/>
              </a:rPr>
              <a:t>کوچک از این مجموعه، </a:t>
            </a:r>
            <a:endParaRPr lang="fa-IR" sz="2600" b="1" dirty="0" smtClean="0">
              <a:cs typeface="B Badr" pitchFamily="2" charset="-78"/>
            </a:endParaRPr>
          </a:p>
          <a:p>
            <a:pPr algn="justLow" rtl="1"/>
            <a:r>
              <a:rPr lang="fa-IR" sz="2600" b="1" dirty="0" smtClean="0">
                <a:cs typeface="B Badr" pitchFamily="2" charset="-78"/>
              </a:rPr>
              <a:t>شامل </a:t>
            </a:r>
            <a:r>
              <a:rPr lang="fa-IR" sz="2600" b="1" dirty="0">
                <a:cs typeface="B Badr" pitchFamily="2" charset="-78"/>
              </a:rPr>
              <a:t>داستان‌هایی درباره‌ی امام </a:t>
            </a:r>
            <a:r>
              <a:rPr lang="fa-IR" sz="2600" b="1" dirty="0" smtClean="0">
                <a:cs typeface="B Badr" pitchFamily="2" charset="-78"/>
              </a:rPr>
              <a:t>حسین </a:t>
            </a:r>
            <a:r>
              <a:rPr lang="fa-IR" sz="2600" b="1" dirty="0">
                <a:cs typeface="B Badr" pitchFamily="2" charset="-78"/>
              </a:rPr>
              <a:t>علیه‌السلام است</a:t>
            </a:r>
            <a:r>
              <a:rPr lang="fa-IR" sz="2400" b="1" dirty="0" smtClean="0">
                <a:cs typeface="B Badr" pitchFamily="2" charset="-78"/>
              </a:rPr>
              <a:t>.</a:t>
            </a:r>
          </a:p>
          <a:p>
            <a:pPr algn="justLow" rtl="1"/>
            <a:r>
              <a:rPr lang="fa-IR" sz="2400" b="1" dirty="0">
                <a:cs typeface="B Badr" pitchFamily="2" charset="-78"/>
              </a:rPr>
              <a:t/>
            </a:r>
            <a:br>
              <a:rPr lang="fa-IR" sz="2400" b="1" dirty="0">
                <a:cs typeface="B Badr" pitchFamily="2" charset="-78"/>
              </a:rPr>
            </a:br>
            <a:r>
              <a:rPr lang="fa-IR" sz="2400" b="1" dirty="0">
                <a:cs typeface="B Badr" pitchFamily="2" charset="-78"/>
              </a:rPr>
              <a:t>لینک خرید اینترنتی</a:t>
            </a:r>
            <a:r>
              <a:rPr lang="en-US" sz="2400" b="1" dirty="0" smtClean="0">
                <a:cs typeface="B Badr" pitchFamily="2" charset="-78"/>
              </a:rPr>
              <a:t>:</a:t>
            </a:r>
            <a:endParaRPr lang="fa-IR" sz="2400" b="1" dirty="0" smtClean="0">
              <a:cs typeface="B Badr" pitchFamily="2" charset="-78"/>
            </a:endParaRPr>
          </a:p>
          <a:p>
            <a:pPr algn="r" rtl="1"/>
            <a:r>
              <a:rPr lang="en-US" sz="2400" b="1" dirty="0" smtClean="0">
                <a:cs typeface="B Badr" pitchFamily="2" charset="-78"/>
                <a:hlinkClick r:id="rId3"/>
              </a:rPr>
              <a:t>lish.ir/</a:t>
            </a:r>
            <a:r>
              <a:rPr lang="en-US" sz="2400" b="1" dirty="0" err="1" smtClean="0">
                <a:cs typeface="B Badr" pitchFamily="2" charset="-78"/>
                <a:hlinkClick r:id="rId3"/>
              </a:rPr>
              <a:t>Kby</a:t>
            </a:r>
            <a:r>
              <a:rPr lang="en-US" sz="2400" b="1" dirty="0">
                <a:cs typeface="B Badr" pitchFamily="2" charset="-78"/>
              </a:rPr>
              <a:t/>
            </a:r>
            <a:br>
              <a:rPr lang="en-US" sz="2400" b="1" dirty="0">
                <a:cs typeface="B Badr" pitchFamily="2" charset="-78"/>
              </a:rPr>
            </a:br>
            <a:r>
              <a:rPr lang="en-US" sz="2400" b="1" dirty="0">
                <a:cs typeface="B Badr" pitchFamily="2" charset="-78"/>
              </a:rPr>
              <a:t>@</a:t>
            </a:r>
            <a:r>
              <a:rPr lang="en-US" sz="2400" b="1" dirty="0" err="1">
                <a:cs typeface="B Badr" pitchFamily="2" charset="-78"/>
              </a:rPr>
              <a:t>behnashr</a:t>
            </a:r>
            <a:endParaRPr lang="fa-IR" sz="2400" b="1" dirty="0">
              <a:cs typeface="B Badr" pitchFamily="2" charset="-78"/>
            </a:endParaRPr>
          </a:p>
          <a:p>
            <a:pPr algn="justLow" rtl="1"/>
            <a:endParaRPr lang="fa-IR" sz="2400" b="1" dirty="0" smtClean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84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مولودی</a:t>
            </a:r>
            <a:endParaRPr lang="fa-IR" sz="4400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5" name="960209-02_13962922349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7800" y="1905000"/>
            <a:ext cx="609600" cy="609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896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بازی حدس بزن</a:t>
            </a:r>
            <a:endParaRPr lang="fa-IR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1387" r="5418" b="14413"/>
          <a:stretch/>
        </p:blipFill>
        <p:spPr>
          <a:xfrm>
            <a:off x="2590800" y="1295400"/>
            <a:ext cx="5069521" cy="4833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0" y="1905000"/>
            <a:ext cx="3352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fa-IR" sz="3200" b="1" dirty="0" smtClean="0">
                <a:cs typeface="B Badr" pitchFamily="2" charset="-78"/>
              </a:rPr>
              <a:t>هر کدام از این تصاویر به چه حدیثی اشاره دارد.</a:t>
            </a:r>
          </a:p>
          <a:p>
            <a:pPr algn="justLow" rtl="1"/>
            <a:r>
              <a:rPr lang="fa-IR" sz="3200" b="1" dirty="0" smtClean="0">
                <a:cs typeface="B Badr" pitchFamily="2" charset="-78"/>
              </a:rPr>
              <a:t>هر کس در 5 دقیقه بتواند تعداد حدیث بیشتری بگوید برنده است. </a:t>
            </a:r>
            <a:endParaRPr lang="fa-IR" sz="32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34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600200"/>
            <a:ext cx="8911687" cy="21952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000" dirty="0" smtClean="0">
                <a:cs typeface="B Titr" pitchFamily="2" charset="-78"/>
              </a:rPr>
              <a:t> </a:t>
            </a: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منتظر عکس و فیلم </a:t>
            </a:r>
            <a:b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جشن های شما در سامانه هستیم.  </a:t>
            </a:r>
            <a:endParaRPr lang="fa-IR" sz="400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729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5DF39B8-1E76-064A-99DE-F7393EEF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48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solidFill>
                  <a:srgbClr val="002060"/>
                </a:solidFill>
                <a:cs typeface="B Titr" pitchFamily="2" charset="-78"/>
              </a:rPr>
              <a:t>نمونه ی کارت دعوت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DA2F1B62-C818-8343-8639-5A5147571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828800"/>
            <a:ext cx="4425049" cy="47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4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BF9E6D7-D8B2-2746-8FD8-3E1F9765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469697" cy="1390278"/>
          </a:xfrm>
        </p:spPr>
        <p:txBody>
          <a:bodyPr>
            <a:normAutofit/>
          </a:bodyPr>
          <a:lstStyle/>
          <a:p>
            <a:pPr algn="r" rtl="0"/>
            <a:r>
              <a:rPr lang="fa-IR" sz="4000" dirty="0">
                <a:solidFill>
                  <a:srgbClr val="002060"/>
                </a:solidFill>
                <a:cs typeface="B Titr" pitchFamily="2" charset="-78"/>
              </a:rPr>
              <a:t>نمونه ی یک پذیرایی جذاب و خوشمزه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xmlns="" id="{AF54956C-7BBD-824A-A9FD-46C355B64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696" y="2053061"/>
            <a:ext cx="4318044" cy="2872979"/>
          </a:xfrm>
          <a:prstGeom prst="rect">
            <a:avLst/>
          </a:prstGeom>
        </p:spPr>
      </p:pic>
      <p:sp>
        <p:nvSpPr>
          <p:cNvPr id="11" name="کادر متن 10">
            <a:extLst>
              <a:ext uri="{FF2B5EF4-FFF2-40B4-BE49-F238E27FC236}">
                <a16:creationId xmlns:a16="http://schemas.microsoft.com/office/drawing/2014/main" xmlns="" id="{F1101BB2-F58D-E941-B19A-EDEB41E492F5}"/>
              </a:ext>
            </a:extLst>
          </p:cNvPr>
          <p:cNvSpPr txBox="1"/>
          <p:nvPr/>
        </p:nvSpPr>
        <p:spPr>
          <a:xfrm>
            <a:off x="1143000" y="1981200"/>
            <a:ext cx="6092696" cy="267765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fa-IR" sz="2800" dirty="0">
                <a:cs typeface="B Badr" pitchFamily="2" charset="-78"/>
              </a:rPr>
              <a:t>مواد لازم </a:t>
            </a:r>
            <a:r>
              <a:rPr lang="fa-IR" sz="2800" dirty="0" smtClean="0">
                <a:cs typeface="B Badr" pitchFamily="2" charset="-78"/>
              </a:rPr>
              <a:t>:</a:t>
            </a:r>
          </a:p>
          <a:p>
            <a:pPr algn="r"/>
            <a:r>
              <a:rPr lang="fa-IR" sz="2800" dirty="0" smtClean="0">
                <a:cs typeface="B Badr" pitchFamily="2" charset="-78"/>
              </a:rPr>
              <a:t>بستنی </a:t>
            </a:r>
            <a:r>
              <a:rPr lang="fa-IR" sz="2800" dirty="0">
                <a:cs typeface="B Badr" pitchFamily="2" charset="-78"/>
              </a:rPr>
              <a:t>وانیلی دو اسکوپ</a:t>
            </a:r>
          </a:p>
          <a:p>
            <a:pPr algn="r"/>
            <a:r>
              <a:rPr lang="fa-IR" sz="2800" dirty="0">
                <a:cs typeface="B Badr" pitchFamily="2" charset="-78"/>
              </a:rPr>
              <a:t> بستنی نسکافه ای ۲اسکوپ.</a:t>
            </a:r>
          </a:p>
          <a:p>
            <a:pPr algn="r"/>
            <a:r>
              <a:rPr lang="fa-IR" sz="2800" dirty="0">
                <a:cs typeface="B Badr" pitchFamily="2" charset="-78"/>
              </a:rPr>
              <a:t> شیر نصف لیوان. خامه صبحانه ۲قاشق چای خوری </a:t>
            </a:r>
          </a:p>
          <a:p>
            <a:pPr algn="r"/>
            <a:r>
              <a:rPr lang="fa-IR" sz="2800" dirty="0">
                <a:cs typeface="B Badr" pitchFamily="2" charset="-78"/>
              </a:rPr>
              <a:t>نکته:در صورت تمایل میتوانید به جای بستنی نسکافه ای نیز از بستنی وانیلی استفاده کنید</a:t>
            </a:r>
            <a:r>
              <a:rPr lang="fa-I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94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A852379-5471-8042-B0AC-024AFDC5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31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5400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5400" dirty="0" smtClean="0">
                <a:solidFill>
                  <a:srgbClr val="002060"/>
                </a:solidFill>
                <a:cs typeface="B Titr" pitchFamily="2" charset="-78"/>
              </a:rPr>
              <a:t>طرز </a:t>
            </a:r>
            <a:r>
              <a:rPr lang="fa-IR" sz="5400" dirty="0">
                <a:solidFill>
                  <a:srgbClr val="002060"/>
                </a:solidFill>
                <a:cs typeface="B Titr" pitchFamily="2" charset="-78"/>
              </a:rPr>
              <a:t>تهیه  </a:t>
            </a:r>
          </a:p>
        </p:txBody>
      </p:sp>
      <p:sp>
        <p:nvSpPr>
          <p:cNvPr id="5" name="نگهدارنده مکان محتوا 4">
            <a:extLst>
              <a:ext uri="{FF2B5EF4-FFF2-40B4-BE49-F238E27FC236}">
                <a16:creationId xmlns:a16="http://schemas.microsoft.com/office/drawing/2014/main" xmlns="" id="{5800311E-7B96-6344-9ABF-C73F4862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676400"/>
            <a:ext cx="8915400" cy="3777622"/>
          </a:xfrm>
        </p:spPr>
        <p:txBody>
          <a:bodyPr>
            <a:noAutofit/>
          </a:bodyPr>
          <a:lstStyle/>
          <a:p>
            <a:r>
              <a:rPr lang="fa-IR" sz="2400" dirty="0">
                <a:solidFill>
                  <a:schemeClr val="bg2">
                    <a:lumMod val="10000"/>
                  </a:schemeClr>
                </a:solidFill>
                <a:latin typeface="Bradley Hand ITC" panose="020F0502020204030204" pitchFamily="34" charset="0"/>
                <a:cs typeface="B Badr" pitchFamily="2" charset="-78"/>
              </a:rPr>
              <a:t>ابتدا بستنی وانیلی، بستنی نسکافه‌ای و خامه را در مخلوط کن بریزید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latin typeface="Bradley Hand ITC" panose="020F0502020204030204" pitchFamily="34" charset="0"/>
                <a:cs typeface="B Badr" pitchFamily="2" charset="-78"/>
              </a:rPr>
              <a:t>.</a:t>
            </a:r>
            <a:r>
              <a:rPr lang="fa-IR" sz="2400" dirty="0">
                <a:solidFill>
                  <a:schemeClr val="bg2">
                    <a:lumMod val="10000"/>
                  </a:schemeClr>
                </a:solidFill>
                <a:latin typeface="Bradley Hand ITC" panose="020F0502020204030204" pitchFamily="34" charset="0"/>
                <a:cs typeface="B Badr" pitchFamily="2" charset="-78"/>
              </a:rPr>
              <a:t>
سپس شیر را اضافه کرده و تمام مواد را کاملا بهم بزنید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latin typeface="Bradley Hand ITC" panose="020F0502020204030204" pitchFamily="34" charset="0"/>
                <a:cs typeface="B Badr" pitchFamily="2" charset="-78"/>
              </a:rPr>
              <a:t>.</a:t>
            </a:r>
            <a:r>
              <a:rPr lang="fa-IR" sz="2400" dirty="0">
                <a:solidFill>
                  <a:schemeClr val="bg2">
                    <a:lumMod val="10000"/>
                  </a:schemeClr>
                </a:solidFill>
                <a:latin typeface="Bradley Hand ITC" panose="020F0502020204030204" pitchFamily="34" charset="0"/>
                <a:cs typeface="B Badr" pitchFamily="2" charset="-78"/>
              </a:rPr>
              <a:t>
زمانی که مواد یک دست شدند، نسکافه را اضافه و مخلوط کنید. در این مرحله نیازی نیست نوشیدنی را زیاد بهم بزنید و در حدی که نسکافه مخلوط شود و نوشیدنی طعم آن را بگیرد، کافی است.
میلک شیک آماده است و باید آن را درون لیوان بریزید.
مقداری پودر نسکافه کف لیوان بریزید و سپس میلک شیک را اضافه کنید.
 مقدار اندکی پودر نسکافه را روی نوشیدنی بپاشید و یک نی ترجیحا با رنگ کرم یا قهوه‌ای در آن قرار داده و سرو کنید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latin typeface="Bradley Hand ITC" panose="020F0502020204030204" pitchFamily="34" charset="0"/>
                <a:cs typeface="B Badr" pitchFamily="2" charset="-78"/>
              </a:rPr>
              <a:t>.</a:t>
            </a:r>
            <a:r>
              <a:rPr lang="fa-IR" sz="2400" dirty="0">
                <a:solidFill>
                  <a:schemeClr val="bg2">
                    <a:lumMod val="10000"/>
                  </a:schemeClr>
                </a:solidFill>
                <a:latin typeface="Bradley Hand ITC" panose="020F0502020204030204" pitchFamily="34" charset="0"/>
                <a:cs typeface="B Badr" pitchFamily="2" charset="-78"/>
              </a:rPr>
              <a:t>
به همین راحتی می‌توانید یک نوشیدنی بسیار پر انرژی و مقوی را تهیه کنید</a:t>
            </a:r>
            <a:r>
              <a:rPr lang="fa-IR" sz="2000" dirty="0">
                <a:latin typeface="Bradley Hand ITC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55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2">
            <a:extLst>
              <a:ext uri="{FF2B5EF4-FFF2-40B4-BE49-F238E27FC236}">
                <a16:creationId xmlns:a16="http://schemas.microsoft.com/office/drawing/2014/main" xmlns="" id="{92BD054A-D761-DD46-AAB3-547CFFBA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002060"/>
                </a:solidFill>
                <a:cs typeface="B Titr" pitchFamily="2" charset="-78"/>
              </a:rPr>
              <a:t>نمونه تزیین برای اتاق جشن</a:t>
            </a:r>
          </a:p>
        </p:txBody>
      </p:sp>
      <p:sp>
        <p:nvSpPr>
          <p:cNvPr id="11" name="نگهدارنده مکان محتوا 10">
            <a:extLst>
              <a:ext uri="{FF2B5EF4-FFF2-40B4-BE49-F238E27FC236}">
                <a16:creationId xmlns:a16="http://schemas.microsoft.com/office/drawing/2014/main" xmlns="" id="{BDCC7E6B-0434-0C4F-AD6A-83835DB0F1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2800" dirty="0">
                <a:cs typeface="B Badr" pitchFamily="2" charset="-78"/>
              </a:rPr>
              <a:t>دخترای خوبم برای تزئین اتاق جشن می توانید از این مدل ریسه ها هم استفاده کنید.
روی بعضی از مثلث ها می توانید القاب امام حسین(ع</a:t>
            </a:r>
            <a:r>
              <a:rPr lang="fa-IR" sz="2800" dirty="0" smtClean="0">
                <a:cs typeface="B Badr" pitchFamily="2" charset="-78"/>
              </a:rPr>
              <a:t>)، حضرت </a:t>
            </a:r>
            <a:r>
              <a:rPr lang="fa-IR" sz="2800" dirty="0">
                <a:cs typeface="B Badr" pitchFamily="2" charset="-78"/>
              </a:rPr>
              <a:t>ابوالفضل(ع</a:t>
            </a:r>
            <a:r>
              <a:rPr lang="fa-IR" sz="2800" dirty="0" smtClean="0">
                <a:cs typeface="B Badr" pitchFamily="2" charset="-78"/>
              </a:rPr>
              <a:t>)، امام </a:t>
            </a:r>
            <a:r>
              <a:rPr lang="fa-IR" sz="2800" dirty="0">
                <a:cs typeface="B Badr" pitchFamily="2" charset="-78"/>
              </a:rPr>
              <a:t>سجاد(ع</a:t>
            </a:r>
            <a:r>
              <a:rPr lang="fa-IR" sz="2800" dirty="0" smtClean="0">
                <a:cs typeface="B Badr" pitchFamily="2" charset="-78"/>
              </a:rPr>
              <a:t>) را </a:t>
            </a:r>
            <a:r>
              <a:rPr lang="fa-IR" sz="2800" dirty="0">
                <a:cs typeface="B Badr" pitchFamily="2" charset="-78"/>
              </a:rPr>
              <a:t>بنویسید</a:t>
            </a:r>
            <a:r>
              <a:rPr lang="fa-IR" dirty="0">
                <a:cs typeface="B Badr" pitchFamily="2" charset="-78"/>
              </a:rPr>
              <a:t>.</a:t>
            </a:r>
          </a:p>
        </p:txBody>
      </p:sp>
      <p:pic>
        <p:nvPicPr>
          <p:cNvPr id="16" name="تصویر 16">
            <a:extLst>
              <a:ext uri="{FF2B5EF4-FFF2-40B4-BE49-F238E27FC236}">
                <a16:creationId xmlns:a16="http://schemas.microsoft.com/office/drawing/2014/main" xmlns="" id="{7331C292-8087-1E4F-8874-67516C271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7324" y="2132972"/>
            <a:ext cx="377728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9DAE6C2-C81F-6049-8C00-FE29B1C3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741" y="3048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002060"/>
                </a:solidFill>
                <a:cs typeface="B Titr" pitchFamily="2" charset="-78"/>
              </a:rPr>
              <a:t>معرفی </a:t>
            </a:r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کتاب برای آشنایی بیشتر </a:t>
            </a:r>
            <a:endParaRPr lang="fa-IR" sz="4400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5" name="تصویر 5">
            <a:extLst>
              <a:ext uri="{FF2B5EF4-FFF2-40B4-BE49-F238E27FC236}">
                <a16:creationId xmlns:a16="http://schemas.microsoft.com/office/drawing/2014/main" xmlns="" id="{BC223387-DC1B-B64D-91BA-7EFECAAD33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2830871"/>
            <a:ext cx="2526003" cy="269213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تصویر 7">
            <a:extLst>
              <a:ext uri="{FF2B5EF4-FFF2-40B4-BE49-F238E27FC236}">
                <a16:creationId xmlns:a16="http://schemas.microsoft.com/office/drawing/2014/main" xmlns="" id="{5FA36016-31C5-924C-A1F1-25CFD176DC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0448" y="990600"/>
            <a:ext cx="3362303" cy="24384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تصویر 9">
            <a:extLst>
              <a:ext uri="{FF2B5EF4-FFF2-40B4-BE49-F238E27FC236}">
                <a16:creationId xmlns:a16="http://schemas.microsoft.com/office/drawing/2014/main" xmlns="" id="{929C4B68-B4C7-F046-969B-E50B7ECD9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7" t="37638" r="39168" b="5218"/>
          <a:stretch/>
        </p:blipFill>
        <p:spPr>
          <a:xfrm>
            <a:off x="1808121" y="990600"/>
            <a:ext cx="1961199" cy="323177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تصویر 11">
            <a:extLst>
              <a:ext uri="{FF2B5EF4-FFF2-40B4-BE49-F238E27FC236}">
                <a16:creationId xmlns:a16="http://schemas.microsoft.com/office/drawing/2014/main" xmlns="" id="{D7D87AE2-04BE-4C44-AE7B-FFF7FEED7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917" y="4495799"/>
            <a:ext cx="2821536" cy="205440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NOAVARAN-33120642\Downloads\158516050234814801709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578408"/>
            <a:ext cx="1924050" cy="29718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644D26E-9717-2847-84E1-4AC8192F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800" b="1" dirty="0">
                <a:solidFill>
                  <a:srgbClr val="002060"/>
                </a:solidFill>
              </a:rPr>
              <a:t>📚 </a:t>
            </a:r>
            <a:r>
              <a:rPr lang="fa-IR" sz="4800" b="1" dirty="0">
                <a:solidFill>
                  <a:srgbClr val="002060"/>
                </a:solidFill>
                <a:cs typeface="B Badr" pitchFamily="2" charset="-78"/>
              </a:rPr>
              <a:t>رساله ی حقوق </a:t>
            </a:r>
            <a:r>
              <a:rPr lang="fa-IR" sz="4800" b="1" dirty="0" smtClean="0">
                <a:solidFill>
                  <a:srgbClr val="002060"/>
                </a:solidFill>
                <a:cs typeface="B Badr" pitchFamily="2" charset="-78"/>
              </a:rPr>
              <a:t>:</a:t>
            </a:r>
            <a:endParaRPr lang="fa-IR" sz="4800" dirty="0">
              <a:solidFill>
                <a:srgbClr val="002060"/>
              </a:solidFill>
            </a:endParaRPr>
          </a:p>
        </p:txBody>
      </p:sp>
      <p:pic>
        <p:nvPicPr>
          <p:cNvPr id="5" name="تصویر 5">
            <a:extLst>
              <a:ext uri="{FF2B5EF4-FFF2-40B4-BE49-F238E27FC236}">
                <a16:creationId xmlns:a16="http://schemas.microsoft.com/office/drawing/2014/main" xmlns="" id="{E9389151-BBC2-D04D-AAAD-AE73F822DD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2979178" cy="2979178"/>
          </a:xfrm>
          <a:prstGeom prst="rect">
            <a:avLst/>
          </a:prstGeom>
        </p:spPr>
      </p:pic>
      <p:sp>
        <p:nvSpPr>
          <p:cNvPr id="6" name="کادر متن 5">
            <a:extLst>
              <a:ext uri="{FF2B5EF4-FFF2-40B4-BE49-F238E27FC236}">
                <a16:creationId xmlns:a16="http://schemas.microsoft.com/office/drawing/2014/main" xmlns="" id="{55514EA7-37B8-8E4C-A81A-1087E46B3DC9}"/>
              </a:ext>
            </a:extLst>
          </p:cNvPr>
          <p:cNvSpPr txBox="1"/>
          <p:nvPr/>
        </p:nvSpPr>
        <p:spPr>
          <a:xfrm>
            <a:off x="5677297" y="1386595"/>
            <a:ext cx="60926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📚 </a:t>
            </a:r>
            <a:r>
              <a:rPr lang="fa-IR" sz="2000" b="1" dirty="0" smtClean="0">
                <a:cs typeface="B Badr" pitchFamily="2" charset="-78"/>
              </a:rPr>
              <a:t>رساله ی حقوق :</a:t>
            </a:r>
          </a:p>
          <a:p>
            <a:pPr algn="r" rtl="1"/>
            <a:r>
              <a:rPr lang="fa-IR" sz="2000" b="1" dirty="0" smtClean="0">
                <a:cs typeface="B Badr" pitchFamily="2" charset="-78"/>
              </a:rPr>
              <a:t>(وظیفه </a:t>
            </a:r>
            <a:r>
              <a:rPr lang="fa-IR" sz="2000" b="1" dirty="0">
                <a:cs typeface="B Badr" pitchFamily="2" charset="-78"/>
              </a:rPr>
              <a:t>مؤمن نسبت به ديگران از امام سجاد </a:t>
            </a:r>
            <a:r>
              <a:rPr lang="fa-IR" sz="2000" b="1" dirty="0" smtClean="0">
                <a:cs typeface="B Badr" pitchFamily="2" charset="-78"/>
              </a:rPr>
              <a:t>علیه‌السلام</a:t>
            </a:r>
            <a:r>
              <a:rPr lang="en-US" sz="2000" b="1" dirty="0">
                <a:cs typeface="B Badr" pitchFamily="2" charset="-78"/>
              </a:rPr>
              <a:t>(</a:t>
            </a:r>
            <a:endParaRPr lang="fa-IR" sz="2000" b="1" dirty="0" smtClean="0">
              <a:cs typeface="B Badr" pitchFamily="2" charset="-78"/>
            </a:endParaRPr>
          </a:p>
          <a:p>
            <a:pPr algn="r" rtl="1"/>
            <a:r>
              <a:rPr lang="fa-IR" sz="2000" b="1" dirty="0" smtClean="0">
                <a:cs typeface="B Badr" pitchFamily="2" charset="-78"/>
              </a:rPr>
              <a:t>ترجمهٔ </a:t>
            </a:r>
            <a:r>
              <a:rPr lang="fa-IR" sz="2000" b="1" dirty="0">
                <a:cs typeface="B Badr" pitchFamily="2" charset="-78"/>
              </a:rPr>
              <a:t>محمدهادی </a:t>
            </a:r>
            <a:r>
              <a:rPr lang="fa-IR" sz="2000" b="1" dirty="0" smtClean="0">
                <a:cs typeface="B Badr" pitchFamily="2" charset="-78"/>
              </a:rPr>
              <a:t>زاهدی</a:t>
            </a:r>
          </a:p>
          <a:p>
            <a:pPr algn="r" rtl="1"/>
            <a:r>
              <a:rPr lang="fa-IR" sz="2000" b="1" dirty="0" smtClean="0">
                <a:cs typeface="B Badr" pitchFamily="2" charset="-78"/>
              </a:rPr>
              <a:t>کتاب</a:t>
            </a:r>
            <a:r>
              <a:rPr lang="fa-IR" sz="2000" b="1" dirty="0">
                <a:cs typeface="B Badr" pitchFamily="2" charset="-78"/>
              </a:rPr>
              <a:t> درس‌نامه‌ای اخلاقی، با تعهد کامل به متن اصلی یعنی روایت مرحوم ابن شعبه حرانی در تحف‌العقول و در بردارنده حق در ۵۰ قسم آن مانندحق معاشر و همکار، حق خود، حق گوش، حق صدقه و... است که به بیان وظایف و مسئولیت‌های فرزند در برابر پدر مادر، انسان نسبت به پروردگار، ائمه معصومین و... می‌پردازد</a:t>
            </a:r>
            <a:r>
              <a:rPr lang="fa-IR" sz="2000" b="1" dirty="0" smtClean="0">
                <a:cs typeface="B Badr" pitchFamily="2" charset="-78"/>
              </a:rPr>
              <a:t>.</a:t>
            </a:r>
          </a:p>
          <a:p>
            <a:pPr algn="r" rtl="1"/>
            <a:r>
              <a:rPr lang="fa-IR" sz="2000" b="1" dirty="0" smtClean="0">
                <a:cs typeface="B Badr" pitchFamily="2" charset="-78"/>
              </a:rPr>
              <a:t> 🔽</a:t>
            </a:r>
            <a:r>
              <a:rPr lang="af-ZA" b="1" dirty="0" smtClean="0"/>
              <a:t>www.behnashr.com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38710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تصویر 5">
            <a:extLst>
              <a:ext uri="{FF2B5EF4-FFF2-40B4-BE49-F238E27FC236}">
                <a16:creationId xmlns:a16="http://schemas.microsoft.com/office/drawing/2014/main" xmlns="" id="{FE27FDFE-81B6-224D-B4F1-5FF24E797E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539" t="36923" r="39622" b="6125"/>
          <a:stretch/>
        </p:blipFill>
        <p:spPr>
          <a:xfrm>
            <a:off x="1295400" y="1654139"/>
            <a:ext cx="3124200" cy="4078708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xmlns="" id="{1644D26E-9717-2847-84E1-4AC8192F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solidFill>
                  <a:srgbClr val="002060"/>
                </a:solidFill>
                <a:cs typeface="B Titr" pitchFamily="2" charset="-78"/>
              </a:rPr>
              <a:t>حکمتهای حسینی</a:t>
            </a:r>
            <a:endParaRPr lang="fa-IR" sz="5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51054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cs typeface="B Badr" pitchFamily="2" charset="-78"/>
              </a:rPr>
              <a:t>هرکس که رنج و اندوهی را از مومنی برطرف سازد، خداوند بلندمرتبه غم‌های دنیا و آخرت را از او را دور می‌سازد</a:t>
            </a:r>
            <a:r>
              <a:rPr lang="fa-IR" sz="2400" b="1" dirty="0" smtClean="0">
                <a:cs typeface="B Badr" pitchFamily="2" charset="-78"/>
              </a:rPr>
              <a:t>.</a:t>
            </a:r>
          </a:p>
          <a:p>
            <a:pPr algn="r" rtl="1"/>
            <a:r>
              <a:rPr lang="fa-IR" sz="2400" b="1" dirty="0" smtClean="0">
                <a:cs typeface="B Badr" pitchFamily="2" charset="-78"/>
              </a:rPr>
              <a:t>ترجمه </a:t>
            </a:r>
            <a:r>
              <a:rPr lang="fa-IR" sz="2400" b="1" dirty="0">
                <a:cs typeface="B Badr" pitchFamily="2" charset="-78"/>
              </a:rPr>
              <a:t>و توضیح چهل حدیث از امام حسین علیه‌السلام در حکمت‌های حسینی به کوشش جواد محدثی</a:t>
            </a:r>
            <a:br>
              <a:rPr lang="fa-IR" sz="2400" b="1" dirty="0">
                <a:cs typeface="B Badr" pitchFamily="2" charset="-78"/>
              </a:rPr>
            </a:br>
            <a:r>
              <a:rPr lang="en-US" sz="2400" dirty="0">
                <a:hlinkClick r:id="rId3"/>
              </a:rPr>
              <a:t>www.behnashr.com</a:t>
            </a:r>
            <a:endParaRPr lang="fa-IR" sz="2400" b="1" dirty="0">
              <a:cs typeface="B Badr" pitchFamily="2" charset="-78"/>
            </a:endParaRPr>
          </a:p>
          <a:p>
            <a:pPr algn="r" rtl="1"/>
            <a:r>
              <a:rPr lang="en-US" sz="2400" b="1" dirty="0">
                <a:cs typeface="B Badr" pitchFamily="2" charset="-78"/>
              </a:rPr>
              <a:t>@</a:t>
            </a:r>
            <a:r>
              <a:rPr lang="en-US" sz="2400" b="1" dirty="0" err="1">
                <a:cs typeface="B Badr" pitchFamily="2" charset="-78"/>
              </a:rPr>
              <a:t>behnashr</a:t>
            </a:r>
            <a:r>
              <a:rPr lang="en-US" sz="2400" b="1" dirty="0">
                <a:cs typeface="B Badr" pitchFamily="2" charset="-78"/>
              </a:rPr>
              <a:t> </a:t>
            </a:r>
            <a:r>
              <a:rPr lang="fa-IR" sz="2400" b="1" dirty="0">
                <a:cs typeface="B Badr" pitchFamily="2" charset="-78"/>
              </a:rPr>
              <a:t>بله و تلگرام</a:t>
            </a:r>
          </a:p>
        </p:txBody>
      </p:sp>
    </p:spTree>
    <p:extLst>
      <p:ext uri="{BB962C8B-B14F-4D97-AF65-F5344CB8AC3E}">
        <p14:creationId xmlns:p14="http://schemas.microsoft.com/office/powerpoint/2010/main" val="403914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C5DDBC2-698D-F642-9AA6-A0B50091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آهو و شکارچی</a:t>
            </a:r>
            <a:endParaRPr lang="fa-IR" sz="4400" dirty="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5" name="تصویر 5">
            <a:extLst>
              <a:ext uri="{FF2B5EF4-FFF2-40B4-BE49-F238E27FC236}">
                <a16:creationId xmlns:a16="http://schemas.microsoft.com/office/drawing/2014/main" xmlns="" id="{630E6F46-B26F-664F-A4D2-2E8DB67CF9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981200"/>
            <a:ext cx="4298808" cy="377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1981200"/>
            <a:ext cx="42672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 smtClean="0">
                <a:cs typeface="B Badr" pitchFamily="2" charset="-78"/>
              </a:rPr>
              <a:t>قصه‌هایی </a:t>
            </a:r>
            <a:r>
              <a:rPr lang="fa-IR" sz="2800" b="1" dirty="0">
                <a:cs typeface="B Badr" pitchFamily="2" charset="-78"/>
              </a:rPr>
              <a:t>از زندگی امام سجاد(ع) </a:t>
            </a:r>
            <a:r>
              <a:rPr lang="fa-IR" sz="2800" b="1" dirty="0" smtClean="0">
                <a:cs typeface="B Badr" pitchFamily="2" charset="-78"/>
              </a:rPr>
              <a:t>در:آهووشکارچی</a:t>
            </a:r>
          </a:p>
          <a:p>
            <a:pPr algn="r" rtl="1"/>
            <a:r>
              <a:rPr lang="fa-IR" sz="2800" b="1" dirty="0" smtClean="0">
                <a:cs typeface="B Badr" pitchFamily="2" charset="-78"/>
              </a:rPr>
              <a:t>🦋</a:t>
            </a:r>
            <a:r>
              <a:rPr lang="fa-IR" sz="2800" b="1" dirty="0">
                <a:cs typeface="B Badr" pitchFamily="2" charset="-78"/>
              </a:rPr>
              <a:t>از </a:t>
            </a:r>
            <a:r>
              <a:rPr lang="fa-IR" sz="2800" b="1" dirty="0" smtClean="0">
                <a:cs typeface="B Badr" pitchFamily="2" charset="-78"/>
              </a:rPr>
              <a:t>کتاب_های_پروانه</a:t>
            </a:r>
          </a:p>
          <a:p>
            <a:pPr algn="r" rtl="1"/>
            <a:r>
              <a:rPr lang="fa-IR" sz="2800" b="1" dirty="0" smtClean="0">
                <a:cs typeface="B Badr" pitchFamily="2" charset="-78"/>
              </a:rPr>
              <a:t>نویسنده</a:t>
            </a:r>
            <a:r>
              <a:rPr lang="fa-IR" sz="2800" b="1" dirty="0">
                <a:cs typeface="B Badr" pitchFamily="2" charset="-78"/>
              </a:rPr>
              <a:t>: </a:t>
            </a:r>
            <a:r>
              <a:rPr lang="fa-IR" sz="2800" b="1" dirty="0" smtClean="0">
                <a:cs typeface="B Badr" pitchFamily="2" charset="-78"/>
              </a:rPr>
              <a:t>مسلم_ناصری</a:t>
            </a:r>
            <a:r>
              <a:rPr lang="fa-IR" sz="2800" b="1" dirty="0">
                <a:cs typeface="B Badr" pitchFamily="2" charset="-78"/>
              </a:rPr>
              <a:t/>
            </a:r>
            <a:br>
              <a:rPr lang="fa-IR" sz="2800" b="1" dirty="0">
                <a:cs typeface="B Badr" pitchFamily="2" charset="-78"/>
              </a:rPr>
            </a:br>
            <a:r>
              <a:rPr lang="fa-IR" sz="2800" b="1" dirty="0" smtClean="0">
                <a:cs typeface="B Badr" pitchFamily="2" charset="-78"/>
              </a:rPr>
              <a:t>:ناشر</a:t>
            </a:r>
            <a:r>
              <a:rPr lang="fa-IR" sz="2800" b="1" dirty="0">
                <a:cs typeface="B Badr" pitchFamily="2" charset="-78"/>
              </a:rPr>
              <a:t>: </a:t>
            </a:r>
            <a:r>
              <a:rPr lang="fa-IR" sz="2800" b="1" dirty="0" smtClean="0">
                <a:cs typeface="B Badr" pitchFamily="2" charset="-78"/>
              </a:rPr>
              <a:t>به_نشر</a:t>
            </a:r>
            <a:r>
              <a:rPr lang="fa-IR" sz="2800" b="1" dirty="0">
                <a:cs typeface="B Badr" pitchFamily="2" charset="-78"/>
              </a:rPr>
              <a:t/>
            </a:r>
            <a:br>
              <a:rPr lang="fa-IR" sz="2800" b="1" dirty="0">
                <a:cs typeface="B Badr" pitchFamily="2" charset="-78"/>
              </a:rPr>
            </a:br>
            <a:r>
              <a:rPr lang="fa-IR" sz="2800" b="1" dirty="0">
                <a:cs typeface="B Badr" pitchFamily="2" charset="-78"/>
              </a:rPr>
              <a:t/>
            </a:r>
            <a:br>
              <a:rPr lang="fa-IR" sz="2800" b="1" dirty="0">
                <a:cs typeface="B Badr" pitchFamily="2" charset="-78"/>
              </a:rPr>
            </a:br>
            <a:r>
              <a:rPr lang="fa-IR" sz="2800" b="1" dirty="0">
                <a:cs typeface="B Badr" pitchFamily="2" charset="-78"/>
              </a:rPr>
              <a:t>لینک خرید </a:t>
            </a:r>
            <a:r>
              <a:rPr lang="fa-IR" sz="2800" b="1" dirty="0" smtClean="0">
                <a:cs typeface="B Badr" pitchFamily="2" charset="-78"/>
              </a:rPr>
              <a:t>اینترنتی</a:t>
            </a:r>
            <a:r>
              <a:rPr lang="en-US" sz="2800" b="1" dirty="0" smtClean="0">
                <a:cs typeface="B Badr" pitchFamily="2" charset="-78"/>
              </a:rPr>
              <a:t>:</a:t>
            </a:r>
            <a:r>
              <a:rPr lang="en-US" sz="2800" b="1" dirty="0">
                <a:cs typeface="B Badr" pitchFamily="2" charset="-78"/>
              </a:rPr>
              <a:t/>
            </a:r>
            <a:br>
              <a:rPr lang="en-US" sz="2800" b="1" dirty="0">
                <a:cs typeface="B Badr" pitchFamily="2" charset="-78"/>
              </a:rPr>
            </a:br>
            <a:r>
              <a:rPr lang="en-US" sz="2800" b="1" dirty="0">
                <a:cs typeface="B Badr" pitchFamily="2" charset="-78"/>
                <a:hlinkClick r:id="rId3"/>
              </a:rPr>
              <a:t>lish.ir/</a:t>
            </a:r>
            <a:r>
              <a:rPr lang="en-US" sz="2800" b="1" dirty="0" err="1">
                <a:cs typeface="B Badr" pitchFamily="2" charset="-78"/>
                <a:hlinkClick r:id="rId3"/>
              </a:rPr>
              <a:t>Kby</a:t>
            </a:r>
            <a:r>
              <a:rPr lang="en-US" sz="2800" b="1" dirty="0">
                <a:cs typeface="B Badr" pitchFamily="2" charset="-78"/>
              </a:rPr>
              <a:t/>
            </a:r>
            <a:br>
              <a:rPr lang="en-US" sz="2800" b="1" dirty="0">
                <a:cs typeface="B Badr" pitchFamily="2" charset="-78"/>
              </a:rPr>
            </a:br>
            <a:r>
              <a:rPr lang="en-US" sz="2800" b="1" dirty="0">
                <a:cs typeface="B Badr" pitchFamily="2" charset="-78"/>
              </a:rPr>
              <a:t>@</a:t>
            </a:r>
            <a:r>
              <a:rPr lang="en-US" sz="2800" b="1" dirty="0" err="1">
                <a:cs typeface="B Badr" pitchFamily="2" charset="-78"/>
              </a:rPr>
              <a:t>behnashr</a:t>
            </a:r>
            <a:endParaRPr lang="fa-IR" sz="2800" b="1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3464185"/>
      </p:ext>
    </p:extLst>
  </p:cSld>
  <p:clrMapOvr>
    <a:masterClrMapping/>
  </p:clrMapOvr>
</p:sld>
</file>

<file path=ppt/theme/theme1.xml><?xml version="1.0" encoding="utf-8"?>
<a:theme xmlns:a="http://schemas.openxmlformats.org/drawingml/2006/main" name="باریک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304</Words>
  <Application>Microsoft Office PowerPoint</Application>
  <PresentationFormat>Custom</PresentationFormat>
  <Paragraphs>44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باریک</vt:lpstr>
      <vt:lpstr>به نام خدای مهربان</vt:lpstr>
      <vt:lpstr>نمونه ی کارت دعوت</vt:lpstr>
      <vt:lpstr>نمونه ی یک پذیرایی جذاب و خوشمزه</vt:lpstr>
      <vt:lpstr> طرز تهیه  </vt:lpstr>
      <vt:lpstr>نمونه تزیین برای اتاق جشن</vt:lpstr>
      <vt:lpstr>معرفی کتاب برای آشنایی بیشتر </vt:lpstr>
      <vt:lpstr>📚 رساله ی حقوق :</vt:lpstr>
      <vt:lpstr>حکمتهای حسینی</vt:lpstr>
      <vt:lpstr>آهو و شکارچی</vt:lpstr>
      <vt:lpstr>قصه‌های شیرین از زندگی معصومین علیهم‌السلام</vt:lpstr>
      <vt:lpstr>مولودی</vt:lpstr>
      <vt:lpstr>بازی حدس بزن</vt:lpstr>
      <vt:lpstr> منتظر عکس و فیلم  جشن های شما در سامانه هستیم.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سلام به شما عزیزان</dc:title>
  <dc:creator>NOAVARAN-33120642</dc:creator>
  <cp:lastModifiedBy>NOAVARAN-33120642</cp:lastModifiedBy>
  <cp:revision>12</cp:revision>
  <dcterms:modified xsi:type="dcterms:W3CDTF">2020-03-25T20:06:29Z</dcterms:modified>
</cp:coreProperties>
</file>