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DB2468-65C3-4D02-A429-4D778C002D9A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289940-FA23-4EC6-A000-1F084D91ECA9}">
      <dgm:prSet phldrT="[Text]" custT="1"/>
      <dgm:spPr/>
      <dgm:t>
        <a:bodyPr/>
        <a:lstStyle/>
        <a:p>
          <a:r>
            <a:rPr lang="fa-IR" sz="4000" dirty="0" smtClean="0">
              <a:cs typeface="B Koodak" panose="00000700000000000000" pitchFamily="2" charset="-78"/>
            </a:rPr>
            <a:t>تعداد کل جلسات آفلاین و آنلاین</a:t>
          </a:r>
          <a:endParaRPr lang="en-US" sz="4000" dirty="0">
            <a:cs typeface="B Koodak" panose="00000700000000000000" pitchFamily="2" charset="-78"/>
          </a:endParaRPr>
        </a:p>
      </dgm:t>
    </dgm:pt>
    <dgm:pt modelId="{F0724DEC-34E8-4DFF-9DD9-A7DFA5728530}" type="parTrans" cxnId="{C8D355A9-9E21-416F-8930-386D957BB3A6}">
      <dgm:prSet/>
      <dgm:spPr/>
      <dgm:t>
        <a:bodyPr/>
        <a:lstStyle/>
        <a:p>
          <a:endParaRPr lang="en-US"/>
        </a:p>
      </dgm:t>
    </dgm:pt>
    <dgm:pt modelId="{9FA07A5B-7616-4B6C-877D-55B372F51A08}" type="sibTrans" cxnId="{C8D355A9-9E21-416F-8930-386D957BB3A6}">
      <dgm:prSet/>
      <dgm:spPr/>
      <dgm:t>
        <a:bodyPr/>
        <a:lstStyle/>
        <a:p>
          <a:endParaRPr lang="en-US"/>
        </a:p>
      </dgm:t>
    </dgm:pt>
    <dgm:pt modelId="{5BAD18A1-A398-4661-BF9D-93E35AE12DAE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گزارشی از میزان یادگیری دانش آموزان</a:t>
          </a:r>
          <a:endParaRPr lang="en-US" sz="2800" dirty="0">
            <a:cs typeface="B Koodak" panose="00000700000000000000" pitchFamily="2" charset="-78"/>
          </a:endParaRPr>
        </a:p>
      </dgm:t>
    </dgm:pt>
    <dgm:pt modelId="{CB2B4C56-8517-44E2-A4AA-615C1823B4BF}" type="parTrans" cxnId="{2068D06D-3625-4809-81D8-5E1ABC4356D8}">
      <dgm:prSet/>
      <dgm:spPr/>
      <dgm:t>
        <a:bodyPr/>
        <a:lstStyle/>
        <a:p>
          <a:endParaRPr lang="en-US"/>
        </a:p>
      </dgm:t>
    </dgm:pt>
    <dgm:pt modelId="{185EA3C7-BE86-45B4-8E8F-5BB5038F4D24}" type="sibTrans" cxnId="{2068D06D-3625-4809-81D8-5E1ABC4356D8}">
      <dgm:prSet/>
      <dgm:spPr/>
      <dgm:t>
        <a:bodyPr/>
        <a:lstStyle/>
        <a:p>
          <a:endParaRPr lang="en-US"/>
        </a:p>
      </dgm:t>
    </dgm:pt>
    <dgm:pt modelId="{18188082-7E50-477B-B389-044762F28118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تکالیف ارائه شده</a:t>
          </a:r>
          <a:endParaRPr lang="en-US" sz="2800" dirty="0">
            <a:cs typeface="B Koodak" panose="00000700000000000000" pitchFamily="2" charset="-78"/>
          </a:endParaRPr>
        </a:p>
      </dgm:t>
    </dgm:pt>
    <dgm:pt modelId="{A6EF48AA-5078-44C8-BFDD-C8204C33EF57}" type="parTrans" cxnId="{7FE158BB-043F-40B5-9F32-E3DFDE7D5D25}">
      <dgm:prSet/>
      <dgm:spPr/>
      <dgm:t>
        <a:bodyPr/>
        <a:lstStyle/>
        <a:p>
          <a:endParaRPr lang="en-US"/>
        </a:p>
      </dgm:t>
    </dgm:pt>
    <dgm:pt modelId="{E2A23EE2-EBF6-467C-AE21-05F61BBBE3AF}" type="sibTrans" cxnId="{7FE158BB-043F-40B5-9F32-E3DFDE7D5D25}">
      <dgm:prSet/>
      <dgm:spPr/>
      <dgm:t>
        <a:bodyPr/>
        <a:lstStyle/>
        <a:p>
          <a:endParaRPr lang="en-US"/>
        </a:p>
      </dgm:t>
    </dgm:pt>
    <dgm:pt modelId="{FB6B8838-9CEF-44DF-81A0-14BCBB329C00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آزمونهای به عمل آمده</a:t>
          </a:r>
          <a:endParaRPr lang="en-US" sz="2800" dirty="0">
            <a:cs typeface="B Koodak" panose="00000700000000000000" pitchFamily="2" charset="-78"/>
          </a:endParaRPr>
        </a:p>
      </dgm:t>
    </dgm:pt>
    <dgm:pt modelId="{2F464CE1-E2BE-41E4-9224-74FAB6B21A90}" type="parTrans" cxnId="{F28C9242-EBE9-4D77-BEF7-6FF07BB8669D}">
      <dgm:prSet/>
      <dgm:spPr/>
      <dgm:t>
        <a:bodyPr/>
        <a:lstStyle/>
        <a:p>
          <a:endParaRPr lang="en-US"/>
        </a:p>
      </dgm:t>
    </dgm:pt>
    <dgm:pt modelId="{D279751A-40A7-4DBB-BE18-B2ABFAB371B5}" type="sibTrans" cxnId="{F28C9242-EBE9-4D77-BEF7-6FF07BB8669D}">
      <dgm:prSet/>
      <dgm:spPr/>
      <dgm:t>
        <a:bodyPr/>
        <a:lstStyle/>
        <a:p>
          <a:endParaRPr lang="en-US"/>
        </a:p>
      </dgm:t>
    </dgm:pt>
    <dgm:pt modelId="{ACF37BA1-211A-4507-8E99-ABC14D49E6DA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اهداف به دست آمده</a:t>
          </a:r>
          <a:endParaRPr lang="en-US" sz="2800" dirty="0">
            <a:cs typeface="B Koodak" panose="00000700000000000000" pitchFamily="2" charset="-78"/>
          </a:endParaRPr>
        </a:p>
      </dgm:t>
    </dgm:pt>
    <dgm:pt modelId="{2443C08B-3DC3-4A70-B5A0-F383F9DF5AF6}" type="parTrans" cxnId="{FC2D3D7F-D412-46B1-BA64-28CBB94FC2A2}">
      <dgm:prSet/>
      <dgm:spPr/>
      <dgm:t>
        <a:bodyPr/>
        <a:lstStyle/>
        <a:p>
          <a:endParaRPr lang="en-US"/>
        </a:p>
      </dgm:t>
    </dgm:pt>
    <dgm:pt modelId="{6035EC38-4C50-4DEE-A301-DC925E3691E2}" type="sibTrans" cxnId="{FC2D3D7F-D412-46B1-BA64-28CBB94FC2A2}">
      <dgm:prSet/>
      <dgm:spPr/>
      <dgm:t>
        <a:bodyPr/>
        <a:lstStyle/>
        <a:p>
          <a:endParaRPr lang="en-US"/>
        </a:p>
      </dgm:t>
    </dgm:pt>
    <dgm:pt modelId="{E15E2B62-5963-4B1A-924E-BFF7416A3731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محتواهای ساخته شده</a:t>
          </a:r>
          <a:endParaRPr lang="en-US" sz="2800" dirty="0">
            <a:cs typeface="B Koodak" panose="00000700000000000000" pitchFamily="2" charset="-78"/>
          </a:endParaRPr>
        </a:p>
      </dgm:t>
    </dgm:pt>
    <dgm:pt modelId="{0FC98A5D-18D3-423F-8988-BEA035646184}" type="parTrans" cxnId="{82CFE05C-FD89-4C7F-A96C-08C3C89306C6}">
      <dgm:prSet/>
      <dgm:spPr/>
      <dgm:t>
        <a:bodyPr/>
        <a:lstStyle/>
        <a:p>
          <a:endParaRPr lang="en-US"/>
        </a:p>
      </dgm:t>
    </dgm:pt>
    <dgm:pt modelId="{45E47973-4957-4FBB-AD51-609AD113BDDF}" type="sibTrans" cxnId="{82CFE05C-FD89-4C7F-A96C-08C3C89306C6}">
      <dgm:prSet/>
      <dgm:spPr/>
      <dgm:t>
        <a:bodyPr/>
        <a:lstStyle/>
        <a:p>
          <a:endParaRPr lang="en-US"/>
        </a:p>
      </dgm:t>
    </dgm:pt>
    <dgm:pt modelId="{54AC45CE-177B-4D51-AD2C-B2DAF2CE37F2}" type="pres">
      <dgm:prSet presAssocID="{5DDB2468-65C3-4D02-A429-4D778C002D9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F851C5E-2E1E-4172-883D-AA086C4324A2}" type="pres">
      <dgm:prSet presAssocID="{36289940-FA23-4EC6-A000-1F084D91ECA9}" presName="vertOne" presStyleCnt="0"/>
      <dgm:spPr/>
    </dgm:pt>
    <dgm:pt modelId="{CF32A347-312E-41FF-B111-D7F97810B5C3}" type="pres">
      <dgm:prSet presAssocID="{36289940-FA23-4EC6-A000-1F084D91ECA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FA73E0-1A09-4C21-90F8-EFE9F6192407}" type="pres">
      <dgm:prSet presAssocID="{36289940-FA23-4EC6-A000-1F084D91ECA9}" presName="parTransOne" presStyleCnt="0"/>
      <dgm:spPr/>
    </dgm:pt>
    <dgm:pt modelId="{DACF189B-AB4F-48C0-A4CD-12B6A0353137}" type="pres">
      <dgm:prSet presAssocID="{36289940-FA23-4EC6-A000-1F084D91ECA9}" presName="horzOne" presStyleCnt="0"/>
      <dgm:spPr/>
    </dgm:pt>
    <dgm:pt modelId="{934CE2D7-DEA1-44E7-B216-23C7B97B6243}" type="pres">
      <dgm:prSet presAssocID="{5BAD18A1-A398-4661-BF9D-93E35AE12DAE}" presName="vertTwo" presStyleCnt="0"/>
      <dgm:spPr/>
    </dgm:pt>
    <dgm:pt modelId="{CA4CE003-7D42-4B34-B316-9FA12298AAB8}" type="pres">
      <dgm:prSet presAssocID="{5BAD18A1-A398-4661-BF9D-93E35AE12DA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47F1B7-B894-49B8-96B2-7DC6122EA7EC}" type="pres">
      <dgm:prSet presAssocID="{5BAD18A1-A398-4661-BF9D-93E35AE12DAE}" presName="parTransTwo" presStyleCnt="0"/>
      <dgm:spPr/>
    </dgm:pt>
    <dgm:pt modelId="{3BBA6D8F-1D19-479F-8782-E31F48743941}" type="pres">
      <dgm:prSet presAssocID="{5BAD18A1-A398-4661-BF9D-93E35AE12DAE}" presName="horzTwo" presStyleCnt="0"/>
      <dgm:spPr/>
    </dgm:pt>
    <dgm:pt modelId="{E608174B-F4CB-4CAE-92F9-D5C9B693FCC2}" type="pres">
      <dgm:prSet presAssocID="{18188082-7E50-477B-B389-044762F28118}" presName="vertThree" presStyleCnt="0"/>
      <dgm:spPr/>
    </dgm:pt>
    <dgm:pt modelId="{0BA35793-3DDD-4476-A070-1CEA4EA6B248}" type="pres">
      <dgm:prSet presAssocID="{18188082-7E50-477B-B389-044762F28118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C8F93-8312-4B15-BE2C-0DB7C35AC963}" type="pres">
      <dgm:prSet presAssocID="{18188082-7E50-477B-B389-044762F28118}" presName="horzThree" presStyleCnt="0"/>
      <dgm:spPr/>
    </dgm:pt>
    <dgm:pt modelId="{2E1AA7EC-9CE9-4ABB-BA04-6A6C1A4291B8}" type="pres">
      <dgm:prSet presAssocID="{E2A23EE2-EBF6-467C-AE21-05F61BBBE3AF}" presName="sibSpaceThree" presStyleCnt="0"/>
      <dgm:spPr/>
    </dgm:pt>
    <dgm:pt modelId="{253245C9-B605-4B7B-BA9F-012F98AC9C58}" type="pres">
      <dgm:prSet presAssocID="{FB6B8838-9CEF-44DF-81A0-14BCBB329C00}" presName="vertThree" presStyleCnt="0"/>
      <dgm:spPr/>
    </dgm:pt>
    <dgm:pt modelId="{361DA69A-735A-48C9-B0B5-58BB0D0A0920}" type="pres">
      <dgm:prSet presAssocID="{FB6B8838-9CEF-44DF-81A0-14BCBB329C00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DE1FF3-8724-4F56-BE78-BC79888A18D7}" type="pres">
      <dgm:prSet presAssocID="{FB6B8838-9CEF-44DF-81A0-14BCBB329C00}" presName="horzThree" presStyleCnt="0"/>
      <dgm:spPr/>
    </dgm:pt>
    <dgm:pt modelId="{9444F294-FF1F-4E15-85E1-FBD0A1EF6F3B}" type="pres">
      <dgm:prSet presAssocID="{185EA3C7-BE86-45B4-8E8F-5BB5038F4D24}" presName="sibSpaceTwo" presStyleCnt="0"/>
      <dgm:spPr/>
    </dgm:pt>
    <dgm:pt modelId="{E59A7240-31B9-4A5E-8D86-ED93A5780952}" type="pres">
      <dgm:prSet presAssocID="{ACF37BA1-211A-4507-8E99-ABC14D49E6DA}" presName="vertTwo" presStyleCnt="0"/>
      <dgm:spPr/>
    </dgm:pt>
    <dgm:pt modelId="{B5C281EB-A855-464A-80C8-B8B5EF85B1AD}" type="pres">
      <dgm:prSet presAssocID="{ACF37BA1-211A-4507-8E99-ABC14D49E6DA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B983B-8929-4F84-8001-AB655BB63937}" type="pres">
      <dgm:prSet presAssocID="{ACF37BA1-211A-4507-8E99-ABC14D49E6DA}" presName="parTransTwo" presStyleCnt="0"/>
      <dgm:spPr/>
    </dgm:pt>
    <dgm:pt modelId="{83ED9A86-0697-4FF9-B979-80534CCB89F1}" type="pres">
      <dgm:prSet presAssocID="{ACF37BA1-211A-4507-8E99-ABC14D49E6DA}" presName="horzTwo" presStyleCnt="0"/>
      <dgm:spPr/>
    </dgm:pt>
    <dgm:pt modelId="{0C581C33-FA64-4107-99BE-1C8AA1430A1A}" type="pres">
      <dgm:prSet presAssocID="{E15E2B62-5963-4B1A-924E-BFF7416A3731}" presName="vertThree" presStyleCnt="0"/>
      <dgm:spPr/>
    </dgm:pt>
    <dgm:pt modelId="{4EC72223-1568-4C70-AD2E-093D1D6FD8E9}" type="pres">
      <dgm:prSet presAssocID="{E15E2B62-5963-4B1A-924E-BFF7416A3731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ACAE1B-6F82-4061-83D2-CA76F864A380}" type="pres">
      <dgm:prSet presAssocID="{E15E2B62-5963-4B1A-924E-BFF7416A3731}" presName="horzThree" presStyleCnt="0"/>
      <dgm:spPr/>
    </dgm:pt>
  </dgm:ptLst>
  <dgm:cxnLst>
    <dgm:cxn modelId="{CB2B99FF-471D-415A-9884-91619DAFE797}" type="presOf" srcId="{E15E2B62-5963-4B1A-924E-BFF7416A3731}" destId="{4EC72223-1568-4C70-AD2E-093D1D6FD8E9}" srcOrd="0" destOrd="0" presId="urn:microsoft.com/office/officeart/2005/8/layout/hierarchy4"/>
    <dgm:cxn modelId="{7FBA3A11-881D-490B-A1AF-372D0294990F}" type="presOf" srcId="{ACF37BA1-211A-4507-8E99-ABC14D49E6DA}" destId="{B5C281EB-A855-464A-80C8-B8B5EF85B1AD}" srcOrd="0" destOrd="0" presId="urn:microsoft.com/office/officeart/2005/8/layout/hierarchy4"/>
    <dgm:cxn modelId="{C8D355A9-9E21-416F-8930-386D957BB3A6}" srcId="{5DDB2468-65C3-4D02-A429-4D778C002D9A}" destId="{36289940-FA23-4EC6-A000-1F084D91ECA9}" srcOrd="0" destOrd="0" parTransId="{F0724DEC-34E8-4DFF-9DD9-A7DFA5728530}" sibTransId="{9FA07A5B-7616-4B6C-877D-55B372F51A08}"/>
    <dgm:cxn modelId="{EEDD88BF-5BFC-4537-B898-35BCE34DAB4C}" type="presOf" srcId="{36289940-FA23-4EC6-A000-1F084D91ECA9}" destId="{CF32A347-312E-41FF-B111-D7F97810B5C3}" srcOrd="0" destOrd="0" presId="urn:microsoft.com/office/officeart/2005/8/layout/hierarchy4"/>
    <dgm:cxn modelId="{FC2D3D7F-D412-46B1-BA64-28CBB94FC2A2}" srcId="{36289940-FA23-4EC6-A000-1F084D91ECA9}" destId="{ACF37BA1-211A-4507-8E99-ABC14D49E6DA}" srcOrd="1" destOrd="0" parTransId="{2443C08B-3DC3-4A70-B5A0-F383F9DF5AF6}" sibTransId="{6035EC38-4C50-4DEE-A301-DC925E3691E2}"/>
    <dgm:cxn modelId="{88894185-0380-41E8-AB6E-0735E2BDA636}" type="presOf" srcId="{5BAD18A1-A398-4661-BF9D-93E35AE12DAE}" destId="{CA4CE003-7D42-4B34-B316-9FA12298AAB8}" srcOrd="0" destOrd="0" presId="urn:microsoft.com/office/officeart/2005/8/layout/hierarchy4"/>
    <dgm:cxn modelId="{7FE158BB-043F-40B5-9F32-E3DFDE7D5D25}" srcId="{5BAD18A1-A398-4661-BF9D-93E35AE12DAE}" destId="{18188082-7E50-477B-B389-044762F28118}" srcOrd="0" destOrd="0" parTransId="{A6EF48AA-5078-44C8-BFDD-C8204C33EF57}" sibTransId="{E2A23EE2-EBF6-467C-AE21-05F61BBBE3AF}"/>
    <dgm:cxn modelId="{2068D06D-3625-4809-81D8-5E1ABC4356D8}" srcId="{36289940-FA23-4EC6-A000-1F084D91ECA9}" destId="{5BAD18A1-A398-4661-BF9D-93E35AE12DAE}" srcOrd="0" destOrd="0" parTransId="{CB2B4C56-8517-44E2-A4AA-615C1823B4BF}" sibTransId="{185EA3C7-BE86-45B4-8E8F-5BB5038F4D24}"/>
    <dgm:cxn modelId="{366592DC-115B-44B7-A1D8-89474C4D75D2}" type="presOf" srcId="{18188082-7E50-477B-B389-044762F28118}" destId="{0BA35793-3DDD-4476-A070-1CEA4EA6B248}" srcOrd="0" destOrd="0" presId="urn:microsoft.com/office/officeart/2005/8/layout/hierarchy4"/>
    <dgm:cxn modelId="{F28C9242-EBE9-4D77-BEF7-6FF07BB8669D}" srcId="{5BAD18A1-A398-4661-BF9D-93E35AE12DAE}" destId="{FB6B8838-9CEF-44DF-81A0-14BCBB329C00}" srcOrd="1" destOrd="0" parTransId="{2F464CE1-E2BE-41E4-9224-74FAB6B21A90}" sibTransId="{D279751A-40A7-4DBB-BE18-B2ABFAB371B5}"/>
    <dgm:cxn modelId="{82CFE05C-FD89-4C7F-A96C-08C3C89306C6}" srcId="{ACF37BA1-211A-4507-8E99-ABC14D49E6DA}" destId="{E15E2B62-5963-4B1A-924E-BFF7416A3731}" srcOrd="0" destOrd="0" parTransId="{0FC98A5D-18D3-423F-8988-BEA035646184}" sibTransId="{45E47973-4957-4FBB-AD51-609AD113BDDF}"/>
    <dgm:cxn modelId="{A4B75D1C-E677-48F3-9984-5E2457CF1826}" type="presOf" srcId="{FB6B8838-9CEF-44DF-81A0-14BCBB329C00}" destId="{361DA69A-735A-48C9-B0B5-58BB0D0A0920}" srcOrd="0" destOrd="0" presId="urn:microsoft.com/office/officeart/2005/8/layout/hierarchy4"/>
    <dgm:cxn modelId="{AD9968F7-1372-4813-915D-9EAF6127C25D}" type="presOf" srcId="{5DDB2468-65C3-4D02-A429-4D778C002D9A}" destId="{54AC45CE-177B-4D51-AD2C-B2DAF2CE37F2}" srcOrd="0" destOrd="0" presId="urn:microsoft.com/office/officeart/2005/8/layout/hierarchy4"/>
    <dgm:cxn modelId="{701C7E1C-FBCB-4755-B197-C74E47AC1431}" type="presParOf" srcId="{54AC45CE-177B-4D51-AD2C-B2DAF2CE37F2}" destId="{FF851C5E-2E1E-4172-883D-AA086C4324A2}" srcOrd="0" destOrd="0" presId="urn:microsoft.com/office/officeart/2005/8/layout/hierarchy4"/>
    <dgm:cxn modelId="{9C559C00-B6F9-447E-A702-484DB36645EF}" type="presParOf" srcId="{FF851C5E-2E1E-4172-883D-AA086C4324A2}" destId="{CF32A347-312E-41FF-B111-D7F97810B5C3}" srcOrd="0" destOrd="0" presId="urn:microsoft.com/office/officeart/2005/8/layout/hierarchy4"/>
    <dgm:cxn modelId="{109DBA1A-5E5F-45D2-A75B-AC3285D1120D}" type="presParOf" srcId="{FF851C5E-2E1E-4172-883D-AA086C4324A2}" destId="{44FA73E0-1A09-4C21-90F8-EFE9F6192407}" srcOrd="1" destOrd="0" presId="urn:microsoft.com/office/officeart/2005/8/layout/hierarchy4"/>
    <dgm:cxn modelId="{AAFAA954-061B-4B33-B684-39DEECD537FA}" type="presParOf" srcId="{FF851C5E-2E1E-4172-883D-AA086C4324A2}" destId="{DACF189B-AB4F-48C0-A4CD-12B6A0353137}" srcOrd="2" destOrd="0" presId="urn:microsoft.com/office/officeart/2005/8/layout/hierarchy4"/>
    <dgm:cxn modelId="{FD031C6A-80D8-433B-BDAC-AFDC1DD312BC}" type="presParOf" srcId="{DACF189B-AB4F-48C0-A4CD-12B6A0353137}" destId="{934CE2D7-DEA1-44E7-B216-23C7B97B6243}" srcOrd="0" destOrd="0" presId="urn:microsoft.com/office/officeart/2005/8/layout/hierarchy4"/>
    <dgm:cxn modelId="{F05CBCC7-C740-4F41-96FD-52F263E01C23}" type="presParOf" srcId="{934CE2D7-DEA1-44E7-B216-23C7B97B6243}" destId="{CA4CE003-7D42-4B34-B316-9FA12298AAB8}" srcOrd="0" destOrd="0" presId="urn:microsoft.com/office/officeart/2005/8/layout/hierarchy4"/>
    <dgm:cxn modelId="{EBEC4B41-E787-4642-8494-7AD3D61C5CC5}" type="presParOf" srcId="{934CE2D7-DEA1-44E7-B216-23C7B97B6243}" destId="{0B47F1B7-B894-49B8-96B2-7DC6122EA7EC}" srcOrd="1" destOrd="0" presId="urn:microsoft.com/office/officeart/2005/8/layout/hierarchy4"/>
    <dgm:cxn modelId="{C49B06B6-6EE5-4F75-9D0B-224C2591CD37}" type="presParOf" srcId="{934CE2D7-DEA1-44E7-B216-23C7B97B6243}" destId="{3BBA6D8F-1D19-479F-8782-E31F48743941}" srcOrd="2" destOrd="0" presId="urn:microsoft.com/office/officeart/2005/8/layout/hierarchy4"/>
    <dgm:cxn modelId="{2516928B-E3F6-4C72-8877-CC3A5256786B}" type="presParOf" srcId="{3BBA6D8F-1D19-479F-8782-E31F48743941}" destId="{E608174B-F4CB-4CAE-92F9-D5C9B693FCC2}" srcOrd="0" destOrd="0" presId="urn:microsoft.com/office/officeart/2005/8/layout/hierarchy4"/>
    <dgm:cxn modelId="{0746E074-4262-45FF-BBEE-E1A5227AA182}" type="presParOf" srcId="{E608174B-F4CB-4CAE-92F9-D5C9B693FCC2}" destId="{0BA35793-3DDD-4476-A070-1CEA4EA6B248}" srcOrd="0" destOrd="0" presId="urn:microsoft.com/office/officeart/2005/8/layout/hierarchy4"/>
    <dgm:cxn modelId="{96C7167D-EBBC-43DD-AADE-B9D0CBA15E9E}" type="presParOf" srcId="{E608174B-F4CB-4CAE-92F9-D5C9B693FCC2}" destId="{B0EC8F93-8312-4B15-BE2C-0DB7C35AC963}" srcOrd="1" destOrd="0" presId="urn:microsoft.com/office/officeart/2005/8/layout/hierarchy4"/>
    <dgm:cxn modelId="{DAF0B951-CECB-49F6-ADA5-6EA2243DF5E4}" type="presParOf" srcId="{3BBA6D8F-1D19-479F-8782-E31F48743941}" destId="{2E1AA7EC-9CE9-4ABB-BA04-6A6C1A4291B8}" srcOrd="1" destOrd="0" presId="urn:microsoft.com/office/officeart/2005/8/layout/hierarchy4"/>
    <dgm:cxn modelId="{2951AAE8-136C-4C32-8D26-3C0962FBA2FD}" type="presParOf" srcId="{3BBA6D8F-1D19-479F-8782-E31F48743941}" destId="{253245C9-B605-4B7B-BA9F-012F98AC9C58}" srcOrd="2" destOrd="0" presId="urn:microsoft.com/office/officeart/2005/8/layout/hierarchy4"/>
    <dgm:cxn modelId="{0FE983F4-C948-415B-AFDD-1E20962D50BE}" type="presParOf" srcId="{253245C9-B605-4B7B-BA9F-012F98AC9C58}" destId="{361DA69A-735A-48C9-B0B5-58BB0D0A0920}" srcOrd="0" destOrd="0" presId="urn:microsoft.com/office/officeart/2005/8/layout/hierarchy4"/>
    <dgm:cxn modelId="{0030587C-CFDE-4E1E-A0AE-2C84FEA6DB9A}" type="presParOf" srcId="{253245C9-B605-4B7B-BA9F-012F98AC9C58}" destId="{FCDE1FF3-8724-4F56-BE78-BC79888A18D7}" srcOrd="1" destOrd="0" presId="urn:microsoft.com/office/officeart/2005/8/layout/hierarchy4"/>
    <dgm:cxn modelId="{75E6995F-F93F-41F4-8A3D-C34639BFEB0C}" type="presParOf" srcId="{DACF189B-AB4F-48C0-A4CD-12B6A0353137}" destId="{9444F294-FF1F-4E15-85E1-FBD0A1EF6F3B}" srcOrd="1" destOrd="0" presId="urn:microsoft.com/office/officeart/2005/8/layout/hierarchy4"/>
    <dgm:cxn modelId="{3AA90DEA-578B-4301-88FD-CE81E96C0F66}" type="presParOf" srcId="{DACF189B-AB4F-48C0-A4CD-12B6A0353137}" destId="{E59A7240-31B9-4A5E-8D86-ED93A5780952}" srcOrd="2" destOrd="0" presId="urn:microsoft.com/office/officeart/2005/8/layout/hierarchy4"/>
    <dgm:cxn modelId="{640A11E7-F87F-4074-B06B-3DCB33792601}" type="presParOf" srcId="{E59A7240-31B9-4A5E-8D86-ED93A5780952}" destId="{B5C281EB-A855-464A-80C8-B8B5EF85B1AD}" srcOrd="0" destOrd="0" presId="urn:microsoft.com/office/officeart/2005/8/layout/hierarchy4"/>
    <dgm:cxn modelId="{9DE07C3D-AA76-488A-A4E5-333CAE9D36C5}" type="presParOf" srcId="{E59A7240-31B9-4A5E-8D86-ED93A5780952}" destId="{D8FB983B-8929-4F84-8001-AB655BB63937}" srcOrd="1" destOrd="0" presId="urn:microsoft.com/office/officeart/2005/8/layout/hierarchy4"/>
    <dgm:cxn modelId="{C447CCAB-F9B7-4C4A-836E-1D8D24AEEBC4}" type="presParOf" srcId="{E59A7240-31B9-4A5E-8D86-ED93A5780952}" destId="{83ED9A86-0697-4FF9-B979-80534CCB89F1}" srcOrd="2" destOrd="0" presId="urn:microsoft.com/office/officeart/2005/8/layout/hierarchy4"/>
    <dgm:cxn modelId="{4BD70800-F50E-4016-BA38-15D91C6DA38C}" type="presParOf" srcId="{83ED9A86-0697-4FF9-B979-80534CCB89F1}" destId="{0C581C33-FA64-4107-99BE-1C8AA1430A1A}" srcOrd="0" destOrd="0" presId="urn:microsoft.com/office/officeart/2005/8/layout/hierarchy4"/>
    <dgm:cxn modelId="{86FC97BC-0610-4ADB-B4AA-FF85988F8DAA}" type="presParOf" srcId="{0C581C33-FA64-4107-99BE-1C8AA1430A1A}" destId="{4EC72223-1568-4C70-AD2E-093D1D6FD8E9}" srcOrd="0" destOrd="0" presId="urn:microsoft.com/office/officeart/2005/8/layout/hierarchy4"/>
    <dgm:cxn modelId="{4D2CEC61-9E10-4C96-A406-60046B2C360F}" type="presParOf" srcId="{0C581C33-FA64-4107-99BE-1C8AA1430A1A}" destId="{B5ACAE1B-6F82-4061-83D2-CA76F864A38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0B036E-7345-4275-8FC6-EBA7209AF33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833F0D-27F1-4E2D-B921-FB0D82AAB9E1}">
      <dgm:prSet phldrT="[Text]" custT="1"/>
      <dgm:spPr/>
      <dgm:t>
        <a:bodyPr/>
        <a:lstStyle/>
        <a:p>
          <a:pPr algn="r"/>
          <a:r>
            <a:rPr lang="fa-IR" sz="2400" dirty="0" smtClean="0">
              <a:cs typeface="B Koodak" panose="00000700000000000000" pitchFamily="2" charset="-78"/>
            </a:rPr>
            <a:t>تعداد کل جلسات آنلاین پایه چهارم : ۱۵ جلسه</a:t>
          </a:r>
          <a:endParaRPr lang="en-US" sz="2400" dirty="0">
            <a:cs typeface="B Koodak" panose="00000700000000000000" pitchFamily="2" charset="-78"/>
          </a:endParaRPr>
        </a:p>
      </dgm:t>
    </dgm:pt>
    <dgm:pt modelId="{70DB7AB1-8F2A-4D17-AFD2-598CF3BD96E2}" type="parTrans" cxnId="{C1A32980-EAD0-417A-AB15-823F9CFB95EB}">
      <dgm:prSet/>
      <dgm:spPr/>
      <dgm:t>
        <a:bodyPr/>
        <a:lstStyle/>
        <a:p>
          <a:endParaRPr lang="en-US"/>
        </a:p>
      </dgm:t>
    </dgm:pt>
    <dgm:pt modelId="{9E7B503A-0716-4F06-A2AC-82B7A5AF6283}" type="sibTrans" cxnId="{C1A32980-EAD0-417A-AB15-823F9CFB95EB}">
      <dgm:prSet/>
      <dgm:spPr/>
      <dgm:t>
        <a:bodyPr/>
        <a:lstStyle/>
        <a:p>
          <a:endParaRPr lang="en-US"/>
        </a:p>
      </dgm:t>
    </dgm:pt>
    <dgm:pt modelId="{BADE682B-6262-4E2F-A1F4-CC8CED66364F}">
      <dgm:prSet phldrT="[Text]" custT="1"/>
      <dgm:spPr/>
      <dgm:t>
        <a:bodyPr/>
        <a:lstStyle/>
        <a:p>
          <a:pPr algn="r"/>
          <a:r>
            <a:rPr lang="fa-IR" sz="2400" dirty="0" smtClean="0">
              <a:cs typeface="B Koodak" panose="00000700000000000000" pitchFamily="2" charset="-78"/>
            </a:rPr>
            <a:t>تعداد کل جلسات آفلاین پایه </a:t>
          </a:r>
          <a:r>
            <a:rPr lang="fa-IR" sz="2400" dirty="0" smtClean="0">
              <a:cs typeface="B Koodak" panose="00000700000000000000" pitchFamily="2" charset="-78"/>
            </a:rPr>
            <a:t>پنجم </a:t>
          </a:r>
          <a:r>
            <a:rPr lang="fa-IR" sz="2400" dirty="0" smtClean="0">
              <a:cs typeface="B Koodak" panose="00000700000000000000" pitchFamily="2" charset="-78"/>
            </a:rPr>
            <a:t>:۱۰ جلسه</a:t>
          </a:r>
          <a:endParaRPr lang="en-US" sz="2400" dirty="0">
            <a:cs typeface="B Koodak" panose="00000700000000000000" pitchFamily="2" charset="-78"/>
          </a:endParaRPr>
        </a:p>
      </dgm:t>
    </dgm:pt>
    <dgm:pt modelId="{E1B40AD2-4A11-4DFD-961A-5AAB91FD64CF}" type="parTrans" cxnId="{18CEA7AD-F1E1-4DD4-94C7-6C63F2FF6995}">
      <dgm:prSet/>
      <dgm:spPr/>
      <dgm:t>
        <a:bodyPr/>
        <a:lstStyle/>
        <a:p>
          <a:endParaRPr lang="en-US"/>
        </a:p>
      </dgm:t>
    </dgm:pt>
    <dgm:pt modelId="{60CD9466-0485-4255-9FFB-F93AE05575A7}" type="sibTrans" cxnId="{18CEA7AD-F1E1-4DD4-94C7-6C63F2FF6995}">
      <dgm:prSet/>
      <dgm:spPr/>
      <dgm:t>
        <a:bodyPr/>
        <a:lstStyle/>
        <a:p>
          <a:endParaRPr lang="en-US"/>
        </a:p>
      </dgm:t>
    </dgm:pt>
    <dgm:pt modelId="{EC7FA0A8-735E-4C45-AD35-CFB533542C67}">
      <dgm:prSet phldrT="[Text]" custT="1"/>
      <dgm:spPr/>
      <dgm:t>
        <a:bodyPr/>
        <a:lstStyle/>
        <a:p>
          <a:pPr algn="r"/>
          <a:r>
            <a:rPr lang="fa-IR" sz="2400" dirty="0" smtClean="0">
              <a:cs typeface="B Koodak" panose="00000700000000000000" pitchFamily="2" charset="-78"/>
            </a:rPr>
            <a:t>محتواهای ساخته شده:۲۰ پاورپوینت و </a:t>
          </a:r>
          <a:r>
            <a:rPr lang="fa-IR" sz="2400" dirty="0" smtClean="0">
              <a:cs typeface="B Koodak" panose="00000700000000000000" pitchFamily="2" charset="-78"/>
            </a:rPr>
            <a:t>۶ فیلم </a:t>
          </a:r>
          <a:r>
            <a:rPr lang="fa-IR" sz="2400" dirty="0" smtClean="0">
              <a:cs typeface="B Koodak" panose="00000700000000000000" pitchFamily="2" charset="-78"/>
            </a:rPr>
            <a:t>و ارایه ی جدول برنامه ی هتفگی برای درس ریاضی جهت مطلع بودن دانش آموز از فعالیتها، تکالیف و آزمونهای هفته</a:t>
          </a:r>
          <a:endParaRPr lang="en-US" sz="2400" dirty="0">
            <a:cs typeface="B Koodak" panose="00000700000000000000" pitchFamily="2" charset="-78"/>
          </a:endParaRPr>
        </a:p>
      </dgm:t>
    </dgm:pt>
    <dgm:pt modelId="{B69BB2A5-8F0D-4492-82A2-12E568B029D7}" type="parTrans" cxnId="{6566B7FA-23B4-424E-A0B3-47B70E58DAEF}">
      <dgm:prSet/>
      <dgm:spPr/>
      <dgm:t>
        <a:bodyPr/>
        <a:lstStyle/>
        <a:p>
          <a:endParaRPr lang="en-US"/>
        </a:p>
      </dgm:t>
    </dgm:pt>
    <dgm:pt modelId="{5DC0DFD8-62D6-4751-8E73-AB9BFF693204}" type="sibTrans" cxnId="{6566B7FA-23B4-424E-A0B3-47B70E58DAEF}">
      <dgm:prSet/>
      <dgm:spPr/>
      <dgm:t>
        <a:bodyPr/>
        <a:lstStyle/>
        <a:p>
          <a:endParaRPr lang="en-US"/>
        </a:p>
      </dgm:t>
    </dgm:pt>
    <dgm:pt modelId="{10CAC37E-5400-4571-AB05-503850B32D1F}" type="pres">
      <dgm:prSet presAssocID="{0D0B036E-7345-4275-8FC6-EBA7209AF33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42220E-7B2D-4B8D-BFA8-65DB0F5504D2}" type="pres">
      <dgm:prSet presAssocID="{0D0B036E-7345-4275-8FC6-EBA7209AF335}" presName="dummyMaxCanvas" presStyleCnt="0">
        <dgm:presLayoutVars/>
      </dgm:prSet>
      <dgm:spPr/>
    </dgm:pt>
    <dgm:pt modelId="{FA6E7568-7B8F-4F63-A895-2D92A15A3BD5}" type="pres">
      <dgm:prSet presAssocID="{0D0B036E-7345-4275-8FC6-EBA7209AF33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61BEA-624B-4E09-BD98-79242843B501}" type="pres">
      <dgm:prSet presAssocID="{0D0B036E-7345-4275-8FC6-EBA7209AF33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F33662-F7B1-468E-8EF5-BD12B091714A}" type="pres">
      <dgm:prSet presAssocID="{0D0B036E-7345-4275-8FC6-EBA7209AF33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295A8-7041-4D74-9375-AE40337FE34A}" type="pres">
      <dgm:prSet presAssocID="{0D0B036E-7345-4275-8FC6-EBA7209AF33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6CD5BA-779E-4289-8B98-1E05500F59D1}" type="pres">
      <dgm:prSet presAssocID="{0D0B036E-7345-4275-8FC6-EBA7209AF33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442F2-056D-45EE-A0D2-6E37F6134983}" type="pres">
      <dgm:prSet presAssocID="{0D0B036E-7345-4275-8FC6-EBA7209AF33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C05A4E-5181-474B-B638-BC7044A75AD6}" type="pres">
      <dgm:prSet presAssocID="{0D0B036E-7345-4275-8FC6-EBA7209AF33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E84CB1-CEA5-4530-B450-B4CCE191BF0E}" type="pres">
      <dgm:prSet presAssocID="{0D0B036E-7345-4275-8FC6-EBA7209AF33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6B6288-D9B7-48E0-821D-E60FB1203F58}" type="presOf" srcId="{BADE682B-6262-4E2F-A1F4-CC8CED66364F}" destId="{42C05A4E-5181-474B-B638-BC7044A75AD6}" srcOrd="1" destOrd="0" presId="urn:microsoft.com/office/officeart/2005/8/layout/vProcess5"/>
    <dgm:cxn modelId="{6566B7FA-23B4-424E-A0B3-47B70E58DAEF}" srcId="{0D0B036E-7345-4275-8FC6-EBA7209AF335}" destId="{EC7FA0A8-735E-4C45-AD35-CFB533542C67}" srcOrd="2" destOrd="0" parTransId="{B69BB2A5-8F0D-4492-82A2-12E568B029D7}" sibTransId="{5DC0DFD8-62D6-4751-8E73-AB9BFF693204}"/>
    <dgm:cxn modelId="{BB277877-9D61-4CE3-B8B6-CCB239A886CD}" type="presOf" srcId="{9E7B503A-0716-4F06-A2AC-82B7A5AF6283}" destId="{477295A8-7041-4D74-9375-AE40337FE34A}" srcOrd="0" destOrd="0" presId="urn:microsoft.com/office/officeart/2005/8/layout/vProcess5"/>
    <dgm:cxn modelId="{47EF4463-6C58-44CC-8BD0-D87D85D31490}" type="presOf" srcId="{EC7FA0A8-735E-4C45-AD35-CFB533542C67}" destId="{F8E84CB1-CEA5-4530-B450-B4CCE191BF0E}" srcOrd="1" destOrd="0" presId="urn:microsoft.com/office/officeart/2005/8/layout/vProcess5"/>
    <dgm:cxn modelId="{E55ABAB2-5020-4491-A32C-3DFFBB01BEBA}" type="presOf" srcId="{A7833F0D-27F1-4E2D-B921-FB0D82AAB9E1}" destId="{DC5442F2-056D-45EE-A0D2-6E37F6134983}" srcOrd="1" destOrd="0" presId="urn:microsoft.com/office/officeart/2005/8/layout/vProcess5"/>
    <dgm:cxn modelId="{C1A32980-EAD0-417A-AB15-823F9CFB95EB}" srcId="{0D0B036E-7345-4275-8FC6-EBA7209AF335}" destId="{A7833F0D-27F1-4E2D-B921-FB0D82AAB9E1}" srcOrd="0" destOrd="0" parTransId="{70DB7AB1-8F2A-4D17-AFD2-598CF3BD96E2}" sibTransId="{9E7B503A-0716-4F06-A2AC-82B7A5AF6283}"/>
    <dgm:cxn modelId="{439F0FA0-4062-485A-989A-85AF0AF28145}" type="presOf" srcId="{BADE682B-6262-4E2F-A1F4-CC8CED66364F}" destId="{23F61BEA-624B-4E09-BD98-79242843B501}" srcOrd="0" destOrd="0" presId="urn:microsoft.com/office/officeart/2005/8/layout/vProcess5"/>
    <dgm:cxn modelId="{C111286D-102B-4564-AB3B-D27D47006FDD}" type="presOf" srcId="{0D0B036E-7345-4275-8FC6-EBA7209AF335}" destId="{10CAC37E-5400-4571-AB05-503850B32D1F}" srcOrd="0" destOrd="0" presId="urn:microsoft.com/office/officeart/2005/8/layout/vProcess5"/>
    <dgm:cxn modelId="{C9FA4E3D-C2A3-441B-A833-F0E1AB2023CC}" type="presOf" srcId="{A7833F0D-27F1-4E2D-B921-FB0D82AAB9E1}" destId="{FA6E7568-7B8F-4F63-A895-2D92A15A3BD5}" srcOrd="0" destOrd="0" presId="urn:microsoft.com/office/officeart/2005/8/layout/vProcess5"/>
    <dgm:cxn modelId="{9508B8BE-D272-4571-B4A3-DC8EB4ED5EB6}" type="presOf" srcId="{EC7FA0A8-735E-4C45-AD35-CFB533542C67}" destId="{29F33662-F7B1-468E-8EF5-BD12B091714A}" srcOrd="0" destOrd="0" presId="urn:microsoft.com/office/officeart/2005/8/layout/vProcess5"/>
    <dgm:cxn modelId="{24AB8780-D3FB-45A3-BC6C-E97C3B8099DF}" type="presOf" srcId="{60CD9466-0485-4255-9FFB-F93AE05575A7}" destId="{926CD5BA-779E-4289-8B98-1E05500F59D1}" srcOrd="0" destOrd="0" presId="urn:microsoft.com/office/officeart/2005/8/layout/vProcess5"/>
    <dgm:cxn modelId="{18CEA7AD-F1E1-4DD4-94C7-6C63F2FF6995}" srcId="{0D0B036E-7345-4275-8FC6-EBA7209AF335}" destId="{BADE682B-6262-4E2F-A1F4-CC8CED66364F}" srcOrd="1" destOrd="0" parTransId="{E1B40AD2-4A11-4DFD-961A-5AAB91FD64CF}" sibTransId="{60CD9466-0485-4255-9FFB-F93AE05575A7}"/>
    <dgm:cxn modelId="{6DF4DA4E-85E4-4676-9F4C-A44541FA16CE}" type="presParOf" srcId="{10CAC37E-5400-4571-AB05-503850B32D1F}" destId="{CA42220E-7B2D-4B8D-BFA8-65DB0F5504D2}" srcOrd="0" destOrd="0" presId="urn:microsoft.com/office/officeart/2005/8/layout/vProcess5"/>
    <dgm:cxn modelId="{4D00AD23-0B0C-4428-A420-30FF3C04F625}" type="presParOf" srcId="{10CAC37E-5400-4571-AB05-503850B32D1F}" destId="{FA6E7568-7B8F-4F63-A895-2D92A15A3BD5}" srcOrd="1" destOrd="0" presId="urn:microsoft.com/office/officeart/2005/8/layout/vProcess5"/>
    <dgm:cxn modelId="{D0248D2B-B12E-47D3-9A55-D7FEC75BB48F}" type="presParOf" srcId="{10CAC37E-5400-4571-AB05-503850B32D1F}" destId="{23F61BEA-624B-4E09-BD98-79242843B501}" srcOrd="2" destOrd="0" presId="urn:microsoft.com/office/officeart/2005/8/layout/vProcess5"/>
    <dgm:cxn modelId="{A743A2D9-28BA-4944-AA62-DD768353EED2}" type="presParOf" srcId="{10CAC37E-5400-4571-AB05-503850B32D1F}" destId="{29F33662-F7B1-468E-8EF5-BD12B091714A}" srcOrd="3" destOrd="0" presId="urn:microsoft.com/office/officeart/2005/8/layout/vProcess5"/>
    <dgm:cxn modelId="{62B699BE-4BBF-450F-A37D-EAF660A609CA}" type="presParOf" srcId="{10CAC37E-5400-4571-AB05-503850B32D1F}" destId="{477295A8-7041-4D74-9375-AE40337FE34A}" srcOrd="4" destOrd="0" presId="urn:microsoft.com/office/officeart/2005/8/layout/vProcess5"/>
    <dgm:cxn modelId="{5FEEA636-C022-42B8-A053-F5876A2B169F}" type="presParOf" srcId="{10CAC37E-5400-4571-AB05-503850B32D1F}" destId="{926CD5BA-779E-4289-8B98-1E05500F59D1}" srcOrd="5" destOrd="0" presId="urn:microsoft.com/office/officeart/2005/8/layout/vProcess5"/>
    <dgm:cxn modelId="{700D7F7A-0066-4722-9A3F-47610368E85E}" type="presParOf" srcId="{10CAC37E-5400-4571-AB05-503850B32D1F}" destId="{DC5442F2-056D-45EE-A0D2-6E37F6134983}" srcOrd="6" destOrd="0" presId="urn:microsoft.com/office/officeart/2005/8/layout/vProcess5"/>
    <dgm:cxn modelId="{5CB17145-7C0E-434F-86C2-777F14486A8E}" type="presParOf" srcId="{10CAC37E-5400-4571-AB05-503850B32D1F}" destId="{42C05A4E-5181-474B-B638-BC7044A75AD6}" srcOrd="7" destOrd="0" presId="urn:microsoft.com/office/officeart/2005/8/layout/vProcess5"/>
    <dgm:cxn modelId="{8697CB34-B66E-4C4B-BE65-BBC084D8C62E}" type="presParOf" srcId="{10CAC37E-5400-4571-AB05-503850B32D1F}" destId="{F8E84CB1-CEA5-4530-B450-B4CCE191BF0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C3562-989A-47B6-821D-99E3D08D816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1A037E-5B56-4A8F-87CB-CAF82F781EDC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فصل اول</a:t>
          </a:r>
          <a:endParaRPr lang="en-US" sz="2800" dirty="0">
            <a:cs typeface="B Koodak" panose="00000700000000000000" pitchFamily="2" charset="-78"/>
          </a:endParaRPr>
        </a:p>
      </dgm:t>
    </dgm:pt>
    <dgm:pt modelId="{2BD2C587-906A-47B1-B292-64A4F6AE8F1D}" type="parTrans" cxnId="{EFB6579A-22CB-4A27-A84A-D41911071FBF}">
      <dgm:prSet/>
      <dgm:spPr/>
      <dgm:t>
        <a:bodyPr/>
        <a:lstStyle/>
        <a:p>
          <a:endParaRPr lang="en-US"/>
        </a:p>
      </dgm:t>
    </dgm:pt>
    <dgm:pt modelId="{1A1A9E1C-B720-4559-86FC-C7EA2711E7AF}" type="sibTrans" cxnId="{EFB6579A-22CB-4A27-A84A-D41911071FBF}">
      <dgm:prSet/>
      <dgm:spPr/>
      <dgm:t>
        <a:bodyPr/>
        <a:lstStyle/>
        <a:p>
          <a:endParaRPr lang="en-US"/>
        </a:p>
      </dgm:t>
    </dgm:pt>
    <dgm:pt modelId="{EC2E0823-2ADD-4EF8-9F50-207AF6F12D6F}">
      <dgm:prSet phldrT="[Text]" custT="1"/>
      <dgm:spPr/>
      <dgm:t>
        <a:bodyPr/>
        <a:lstStyle/>
        <a:p>
          <a:r>
            <a:rPr lang="fa-IR" sz="2400" dirty="0" smtClean="0">
              <a:cs typeface="B Koodak" panose="00000700000000000000" pitchFamily="2" charset="-78"/>
            </a:rPr>
            <a:t>عدد مرکب</a:t>
          </a:r>
          <a:endParaRPr lang="en-US" sz="2400" dirty="0">
            <a:cs typeface="B Koodak" panose="00000700000000000000" pitchFamily="2" charset="-78"/>
          </a:endParaRPr>
        </a:p>
      </dgm:t>
    </dgm:pt>
    <dgm:pt modelId="{7016055B-ED19-4AAE-BEDB-1CBC6A11A947}" type="parTrans" cxnId="{316F12FD-13DB-43FE-81EA-6C6FC2A80FB4}">
      <dgm:prSet/>
      <dgm:spPr/>
      <dgm:t>
        <a:bodyPr/>
        <a:lstStyle/>
        <a:p>
          <a:endParaRPr lang="en-US" sz="1600">
            <a:cs typeface="B Koodak" panose="00000700000000000000" pitchFamily="2" charset="-78"/>
          </a:endParaRPr>
        </a:p>
      </dgm:t>
    </dgm:pt>
    <dgm:pt modelId="{CF3EB934-2BE5-4D26-B063-A212013D3A06}" type="sibTrans" cxnId="{316F12FD-13DB-43FE-81EA-6C6FC2A80FB4}">
      <dgm:prSet/>
      <dgm:spPr/>
      <dgm:t>
        <a:bodyPr/>
        <a:lstStyle/>
        <a:p>
          <a:endParaRPr lang="en-US"/>
        </a:p>
      </dgm:t>
    </dgm:pt>
    <dgm:pt modelId="{216873DC-A114-4818-8A91-FDAABB23D9EF}">
      <dgm:prSet phldrT="[Text]" custT="1"/>
      <dgm:spPr/>
      <dgm:t>
        <a:bodyPr/>
        <a:lstStyle/>
        <a:p>
          <a:r>
            <a:rPr lang="fa-IR" sz="1600" dirty="0" smtClean="0">
              <a:cs typeface="B Koodak" panose="00000700000000000000" pitchFamily="2" charset="-78"/>
            </a:rPr>
            <a:t>مهارت </a:t>
          </a:r>
          <a:r>
            <a:rPr lang="fa-IR" sz="1600" dirty="0" smtClean="0">
              <a:cs typeface="B Koodak" panose="00000700000000000000" pitchFamily="2" charset="-78"/>
            </a:rPr>
            <a:t>جمع و تفریق اعداد مرکب</a:t>
          </a:r>
          <a:endParaRPr lang="en-US" sz="1600" dirty="0">
            <a:cs typeface="B Koodak" panose="00000700000000000000" pitchFamily="2" charset="-78"/>
          </a:endParaRPr>
        </a:p>
      </dgm:t>
    </dgm:pt>
    <dgm:pt modelId="{1B95FDC8-3DB8-41D4-8AEB-C329833DD7FF}" type="parTrans" cxnId="{4D62C428-B5A5-4591-8CCC-D0DB448698F0}">
      <dgm:prSet/>
      <dgm:spPr/>
      <dgm:t>
        <a:bodyPr/>
        <a:lstStyle/>
        <a:p>
          <a:endParaRPr lang="en-US" sz="1600">
            <a:cs typeface="B Koodak" panose="00000700000000000000" pitchFamily="2" charset="-78"/>
          </a:endParaRPr>
        </a:p>
      </dgm:t>
    </dgm:pt>
    <dgm:pt modelId="{D463B8FF-5C35-4B65-92E7-0872CEF61811}" type="sibTrans" cxnId="{4D62C428-B5A5-4591-8CCC-D0DB448698F0}">
      <dgm:prSet/>
      <dgm:spPr/>
      <dgm:t>
        <a:bodyPr/>
        <a:lstStyle/>
        <a:p>
          <a:endParaRPr lang="en-US"/>
        </a:p>
      </dgm:t>
    </dgm:pt>
    <dgm:pt modelId="{D79C7282-B303-44E1-AF2D-CE0D33190D71}">
      <dgm:prSet phldrT="[Text]" custT="1"/>
      <dgm:spPr/>
      <dgm:t>
        <a:bodyPr/>
        <a:lstStyle/>
        <a:p>
          <a:r>
            <a:rPr lang="fa-IR" sz="1600" dirty="0" smtClean="0">
              <a:cs typeface="B Koodak" panose="00000700000000000000" pitchFamily="2" charset="-78"/>
            </a:rPr>
            <a:t>شناخت انواع </a:t>
          </a:r>
          <a:r>
            <a:rPr lang="fa-IR" sz="1600" dirty="0" smtClean="0">
              <a:cs typeface="B Koodak" panose="00000700000000000000" pitchFamily="2" charset="-78"/>
            </a:rPr>
            <a:t>عدد مرکب</a:t>
          </a:r>
          <a:endParaRPr lang="en-US" sz="1600" dirty="0">
            <a:cs typeface="B Koodak" panose="00000700000000000000" pitchFamily="2" charset="-78"/>
          </a:endParaRPr>
        </a:p>
      </dgm:t>
    </dgm:pt>
    <dgm:pt modelId="{49BB3B81-EB76-4BCE-9750-60C7CEE378FD}" type="parTrans" cxnId="{58E1719B-E85A-480B-9BCA-A079130B8E5F}">
      <dgm:prSet/>
      <dgm:spPr/>
      <dgm:t>
        <a:bodyPr/>
        <a:lstStyle/>
        <a:p>
          <a:endParaRPr lang="en-US" sz="1600">
            <a:cs typeface="B Koodak" panose="00000700000000000000" pitchFamily="2" charset="-78"/>
          </a:endParaRPr>
        </a:p>
      </dgm:t>
    </dgm:pt>
    <dgm:pt modelId="{7983DD4E-2B65-4042-9F04-2401F5E1DE81}" type="sibTrans" cxnId="{58E1719B-E85A-480B-9BCA-A079130B8E5F}">
      <dgm:prSet/>
      <dgm:spPr/>
      <dgm:t>
        <a:bodyPr/>
        <a:lstStyle/>
        <a:p>
          <a:endParaRPr lang="en-US"/>
        </a:p>
      </dgm:t>
    </dgm:pt>
    <dgm:pt modelId="{D336888F-3803-4C9F-9C0D-02590E60CE62}">
      <dgm:prSet phldrT="[Text]" custT="1"/>
      <dgm:spPr/>
      <dgm:t>
        <a:bodyPr/>
        <a:lstStyle/>
        <a:p>
          <a:r>
            <a:rPr lang="fa-IR" sz="2400" dirty="0" smtClean="0">
              <a:cs typeface="B Koodak" panose="00000700000000000000" pitchFamily="2" charset="-78"/>
            </a:rPr>
            <a:t>عددنویسی</a:t>
          </a:r>
          <a:endParaRPr lang="en-US" sz="2400" dirty="0">
            <a:cs typeface="B Koodak" panose="00000700000000000000" pitchFamily="2" charset="-78"/>
          </a:endParaRPr>
        </a:p>
      </dgm:t>
    </dgm:pt>
    <dgm:pt modelId="{0FCAB21C-A6DB-4294-884A-61E31CD03E96}" type="parTrans" cxnId="{ACFBDB30-1118-4D36-80E2-DAEDE2C93CD4}">
      <dgm:prSet/>
      <dgm:spPr/>
      <dgm:t>
        <a:bodyPr/>
        <a:lstStyle/>
        <a:p>
          <a:endParaRPr lang="en-US" sz="1600">
            <a:cs typeface="B Koodak" panose="00000700000000000000" pitchFamily="2" charset="-78"/>
          </a:endParaRPr>
        </a:p>
      </dgm:t>
    </dgm:pt>
    <dgm:pt modelId="{B6C14DDD-077A-41DE-A601-C6482D35AF35}" type="sibTrans" cxnId="{ACFBDB30-1118-4D36-80E2-DAEDE2C93CD4}">
      <dgm:prSet/>
      <dgm:spPr/>
      <dgm:t>
        <a:bodyPr/>
        <a:lstStyle/>
        <a:p>
          <a:endParaRPr lang="en-US"/>
        </a:p>
      </dgm:t>
    </dgm:pt>
    <dgm:pt modelId="{677CAFF1-1830-445F-9ED1-626401C58BCF}">
      <dgm:prSet phldrT="[Text]" custT="1"/>
      <dgm:spPr/>
      <dgm:t>
        <a:bodyPr/>
        <a:lstStyle/>
        <a:p>
          <a:r>
            <a:rPr lang="fa-IR" sz="1600" dirty="0" smtClean="0">
              <a:cs typeface="B Koodak" panose="00000700000000000000" pitchFamily="2" charset="-78"/>
            </a:rPr>
            <a:t>تسلط بر عدد نویسی تا مرتبه </a:t>
          </a:r>
          <a:r>
            <a:rPr lang="fa-IR" sz="1600" dirty="0" smtClean="0">
              <a:cs typeface="B Koodak" panose="00000700000000000000" pitchFamily="2" charset="-78"/>
            </a:rPr>
            <a:t>ی میلیارد</a:t>
          </a:r>
          <a:endParaRPr lang="en-US" sz="1600" dirty="0">
            <a:cs typeface="B Koodak" panose="00000700000000000000" pitchFamily="2" charset="-78"/>
          </a:endParaRPr>
        </a:p>
      </dgm:t>
    </dgm:pt>
    <dgm:pt modelId="{C75ED680-FA64-403E-AB1D-5FDAE685E27F}" type="parTrans" cxnId="{C12A96E5-AC02-4DDD-97A6-9D3D5E8E64D7}">
      <dgm:prSet/>
      <dgm:spPr/>
      <dgm:t>
        <a:bodyPr/>
        <a:lstStyle/>
        <a:p>
          <a:endParaRPr lang="en-US" sz="1600">
            <a:cs typeface="B Koodak" panose="00000700000000000000" pitchFamily="2" charset="-78"/>
          </a:endParaRPr>
        </a:p>
      </dgm:t>
    </dgm:pt>
    <dgm:pt modelId="{971EF2DF-9174-4FC6-9E10-1A7F9715BD5C}" type="sibTrans" cxnId="{C12A96E5-AC02-4DDD-97A6-9D3D5E8E64D7}">
      <dgm:prSet/>
      <dgm:spPr/>
      <dgm:t>
        <a:bodyPr/>
        <a:lstStyle/>
        <a:p>
          <a:endParaRPr lang="en-US"/>
        </a:p>
      </dgm:t>
    </dgm:pt>
    <dgm:pt modelId="{8DEC097A-666D-4507-88C0-4B4CCC722A59}">
      <dgm:prSet phldrT="[Text]" custT="1"/>
      <dgm:spPr/>
      <dgm:t>
        <a:bodyPr/>
        <a:lstStyle/>
        <a:p>
          <a:r>
            <a:rPr lang="fa-IR" sz="1800" dirty="0" smtClean="0">
              <a:cs typeface="B Koodak" panose="00000700000000000000" pitchFamily="2" charset="-78"/>
            </a:rPr>
            <a:t>اهدافی که در این ۴ هفته به آنها رسیدیم</a:t>
          </a:r>
          <a:endParaRPr lang="en-US" sz="1800" dirty="0">
            <a:cs typeface="B Koodak" panose="00000700000000000000" pitchFamily="2" charset="-78"/>
          </a:endParaRPr>
        </a:p>
      </dgm:t>
    </dgm:pt>
    <dgm:pt modelId="{5BA4B7E2-4DFA-4502-9310-58BD79D27493}" type="parTrans" cxnId="{825D184A-7F08-431D-B022-5C3D4FDA9EBC}">
      <dgm:prSet/>
      <dgm:spPr/>
      <dgm:t>
        <a:bodyPr/>
        <a:lstStyle/>
        <a:p>
          <a:endParaRPr lang="en-US"/>
        </a:p>
      </dgm:t>
    </dgm:pt>
    <dgm:pt modelId="{380F2967-31D0-466A-B4C5-422CD156AE39}" type="sibTrans" cxnId="{825D184A-7F08-431D-B022-5C3D4FDA9EBC}">
      <dgm:prSet/>
      <dgm:spPr/>
      <dgm:t>
        <a:bodyPr/>
        <a:lstStyle/>
        <a:p>
          <a:endParaRPr lang="en-US"/>
        </a:p>
      </dgm:t>
    </dgm:pt>
    <dgm:pt modelId="{48D70C97-948C-4FF3-A8D5-14C7A7041A85}">
      <dgm:prSet phldrT="[Text]" custT="1"/>
      <dgm:spPr/>
      <dgm:t>
        <a:bodyPr/>
        <a:lstStyle/>
        <a:p>
          <a:r>
            <a:rPr lang="fa-IR" sz="2800" dirty="0" smtClean="0">
              <a:cs typeface="B Koodak" panose="00000700000000000000" pitchFamily="2" charset="-78"/>
            </a:rPr>
            <a:t>سرفصلها</a:t>
          </a:r>
          <a:endParaRPr lang="en-US" sz="1600" dirty="0">
            <a:cs typeface="B Koodak" panose="00000700000000000000" pitchFamily="2" charset="-78"/>
          </a:endParaRPr>
        </a:p>
      </dgm:t>
    </dgm:pt>
    <dgm:pt modelId="{9537F84E-A8BE-481F-B873-181BA1C4387B}" type="parTrans" cxnId="{7B3AEF66-35CD-431A-8C81-01BB5E276529}">
      <dgm:prSet/>
      <dgm:spPr/>
      <dgm:t>
        <a:bodyPr/>
        <a:lstStyle/>
        <a:p>
          <a:endParaRPr lang="en-US"/>
        </a:p>
      </dgm:t>
    </dgm:pt>
    <dgm:pt modelId="{23157312-54E5-47AC-B355-2D2F5AF797C6}" type="sibTrans" cxnId="{7B3AEF66-35CD-431A-8C81-01BB5E276529}">
      <dgm:prSet/>
      <dgm:spPr/>
      <dgm:t>
        <a:bodyPr/>
        <a:lstStyle/>
        <a:p>
          <a:endParaRPr lang="en-US"/>
        </a:p>
      </dgm:t>
    </dgm:pt>
    <dgm:pt modelId="{C51ADFAD-D3D4-4DFB-A6D8-774C2025C457}">
      <dgm:prSet phldrT="[Text]" custT="1"/>
      <dgm:spPr/>
      <dgm:t>
        <a:bodyPr/>
        <a:lstStyle/>
        <a:p>
          <a:r>
            <a:rPr lang="fa-IR" sz="2400" dirty="0" smtClean="0">
              <a:cs typeface="B Koodak" panose="00000700000000000000" pitchFamily="2" charset="-78"/>
            </a:rPr>
            <a:t>اهداف اصلی</a:t>
          </a:r>
          <a:endParaRPr lang="en-US" sz="2400" dirty="0">
            <a:cs typeface="B Koodak" panose="00000700000000000000" pitchFamily="2" charset="-78"/>
          </a:endParaRPr>
        </a:p>
      </dgm:t>
    </dgm:pt>
    <dgm:pt modelId="{46E79835-5A31-4153-B8BB-88F0A5708E5C}" type="parTrans" cxnId="{EF4A035C-CB5D-43D7-8590-9CBA67500CD6}">
      <dgm:prSet/>
      <dgm:spPr/>
      <dgm:t>
        <a:bodyPr/>
        <a:lstStyle/>
        <a:p>
          <a:endParaRPr lang="en-US"/>
        </a:p>
      </dgm:t>
    </dgm:pt>
    <dgm:pt modelId="{88F763AD-DEB5-450E-A0FF-695726130447}" type="sibTrans" cxnId="{EF4A035C-CB5D-43D7-8590-9CBA67500CD6}">
      <dgm:prSet/>
      <dgm:spPr/>
      <dgm:t>
        <a:bodyPr/>
        <a:lstStyle/>
        <a:p>
          <a:endParaRPr lang="en-US"/>
        </a:p>
      </dgm:t>
    </dgm:pt>
    <dgm:pt modelId="{5296A6D1-E11B-4997-8242-1F7B1FE2FDB0}">
      <dgm:prSet custT="1"/>
      <dgm:spPr/>
      <dgm:t>
        <a:bodyPr/>
        <a:lstStyle/>
        <a:p>
          <a:r>
            <a:rPr lang="fa-IR" sz="2400" baseline="0" dirty="0" smtClean="0">
              <a:cs typeface="B Koodak" panose="00000700000000000000" pitchFamily="2" charset="-78"/>
            </a:rPr>
            <a:t>تقریب زدن</a:t>
          </a:r>
          <a:endParaRPr lang="en-US" sz="2400" dirty="0">
            <a:cs typeface="B Koodak" panose="00000700000000000000" pitchFamily="2" charset="-78"/>
          </a:endParaRPr>
        </a:p>
      </dgm:t>
    </dgm:pt>
    <dgm:pt modelId="{BCC5EDB2-A5A2-4420-9DF9-A6A20ADE7CB0}" type="parTrans" cxnId="{5A04A428-FB91-4D5E-A88F-2BD330D23197}">
      <dgm:prSet/>
      <dgm:spPr/>
      <dgm:t>
        <a:bodyPr/>
        <a:lstStyle/>
        <a:p>
          <a:endParaRPr lang="en-US" sz="1600">
            <a:cs typeface="B Koodak" panose="00000700000000000000" pitchFamily="2" charset="-78"/>
          </a:endParaRPr>
        </a:p>
      </dgm:t>
    </dgm:pt>
    <dgm:pt modelId="{50A65722-B66E-4FD9-A75E-79CB93260114}" type="sibTrans" cxnId="{5A04A428-FB91-4D5E-A88F-2BD330D23197}">
      <dgm:prSet/>
      <dgm:spPr/>
      <dgm:t>
        <a:bodyPr/>
        <a:lstStyle/>
        <a:p>
          <a:endParaRPr lang="en-US"/>
        </a:p>
      </dgm:t>
    </dgm:pt>
    <dgm:pt modelId="{F57CBD3C-B4E0-4088-8F4E-CDA94A3A812A}" type="pres">
      <dgm:prSet presAssocID="{68BC3562-989A-47B6-821D-99E3D08D816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C1EC54-B95D-4149-BBD4-A2D9EF5B71CB}" type="pres">
      <dgm:prSet presAssocID="{68BC3562-989A-47B6-821D-99E3D08D8162}" presName="hierFlow" presStyleCnt="0"/>
      <dgm:spPr/>
    </dgm:pt>
    <dgm:pt modelId="{26787F78-5F74-487B-AA20-24761E0EA006}" type="pres">
      <dgm:prSet presAssocID="{68BC3562-989A-47B6-821D-99E3D08D8162}" presName="firstBuf" presStyleCnt="0"/>
      <dgm:spPr/>
    </dgm:pt>
    <dgm:pt modelId="{F10A5DA5-687E-4A46-BA2C-9C6678FD3D92}" type="pres">
      <dgm:prSet presAssocID="{68BC3562-989A-47B6-821D-99E3D08D816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6603F99-B579-4557-9127-4A64F30FE0E2}" type="pres">
      <dgm:prSet presAssocID="{561A037E-5B56-4A8F-87CB-CAF82F781EDC}" presName="Name14" presStyleCnt="0"/>
      <dgm:spPr/>
    </dgm:pt>
    <dgm:pt modelId="{A6124132-A69A-4B87-B87E-1E63AFAD5E8C}" type="pres">
      <dgm:prSet presAssocID="{561A037E-5B56-4A8F-87CB-CAF82F781EDC}" presName="level1Shape" presStyleLbl="node0" presStyleIdx="0" presStyleCnt="1" custScaleX="111203" custScaleY="147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D09891-E09D-46D3-9330-02D884E07C7E}" type="pres">
      <dgm:prSet presAssocID="{561A037E-5B56-4A8F-87CB-CAF82F781EDC}" presName="hierChild2" presStyleCnt="0"/>
      <dgm:spPr/>
    </dgm:pt>
    <dgm:pt modelId="{544E0F5A-8480-4C96-A354-D7B73957C2E6}" type="pres">
      <dgm:prSet presAssocID="{7016055B-ED19-4AAE-BEDB-1CBC6A11A947}" presName="Name19" presStyleLbl="parChTrans1D2" presStyleIdx="0" presStyleCnt="3"/>
      <dgm:spPr/>
      <dgm:t>
        <a:bodyPr/>
        <a:lstStyle/>
        <a:p>
          <a:endParaRPr lang="en-US"/>
        </a:p>
      </dgm:t>
    </dgm:pt>
    <dgm:pt modelId="{624953FB-E02D-4987-BDE4-BBD04AB95486}" type="pres">
      <dgm:prSet presAssocID="{EC2E0823-2ADD-4EF8-9F50-207AF6F12D6F}" presName="Name21" presStyleCnt="0"/>
      <dgm:spPr/>
    </dgm:pt>
    <dgm:pt modelId="{3D501411-7571-4AD2-ABBE-EC79767BB4C4}" type="pres">
      <dgm:prSet presAssocID="{EC2E0823-2ADD-4EF8-9F50-207AF6F12D6F}" presName="level2Shape" presStyleLbl="node2" presStyleIdx="0" presStyleCnt="3"/>
      <dgm:spPr/>
      <dgm:t>
        <a:bodyPr/>
        <a:lstStyle/>
        <a:p>
          <a:endParaRPr lang="en-US"/>
        </a:p>
      </dgm:t>
    </dgm:pt>
    <dgm:pt modelId="{9B2DDC11-04AE-496C-97D2-A68389EDF0A9}" type="pres">
      <dgm:prSet presAssocID="{EC2E0823-2ADD-4EF8-9F50-207AF6F12D6F}" presName="hierChild3" presStyleCnt="0"/>
      <dgm:spPr/>
    </dgm:pt>
    <dgm:pt modelId="{6FA035CC-D209-481C-A4AD-AAF60EF3D1F8}" type="pres">
      <dgm:prSet presAssocID="{1B95FDC8-3DB8-41D4-8AEB-C329833DD7FF}" presName="Name19" presStyleLbl="parChTrans1D3" presStyleIdx="0" presStyleCnt="3"/>
      <dgm:spPr/>
      <dgm:t>
        <a:bodyPr/>
        <a:lstStyle/>
        <a:p>
          <a:endParaRPr lang="en-US"/>
        </a:p>
      </dgm:t>
    </dgm:pt>
    <dgm:pt modelId="{6639F6EC-F7B1-4652-9374-BFB61C33E39F}" type="pres">
      <dgm:prSet presAssocID="{216873DC-A114-4818-8A91-FDAABB23D9EF}" presName="Name21" presStyleCnt="0"/>
      <dgm:spPr/>
    </dgm:pt>
    <dgm:pt modelId="{3D482782-F9E5-4EF6-9A79-ABDA01B83067}" type="pres">
      <dgm:prSet presAssocID="{216873DC-A114-4818-8A91-FDAABB23D9EF}" presName="level2Shape" presStyleLbl="node3" presStyleIdx="0" presStyleCnt="3"/>
      <dgm:spPr/>
      <dgm:t>
        <a:bodyPr/>
        <a:lstStyle/>
        <a:p>
          <a:endParaRPr lang="en-US"/>
        </a:p>
      </dgm:t>
    </dgm:pt>
    <dgm:pt modelId="{2E726D9B-982C-4A71-BE1B-5C2FD8BF515C}" type="pres">
      <dgm:prSet presAssocID="{216873DC-A114-4818-8A91-FDAABB23D9EF}" presName="hierChild3" presStyleCnt="0"/>
      <dgm:spPr/>
    </dgm:pt>
    <dgm:pt modelId="{8AE8B37C-292D-4B9A-83BB-D16638D9D4E1}" type="pres">
      <dgm:prSet presAssocID="{49BB3B81-EB76-4BCE-9750-60C7CEE378FD}" presName="Name19" presStyleLbl="parChTrans1D3" presStyleIdx="1" presStyleCnt="3"/>
      <dgm:spPr/>
      <dgm:t>
        <a:bodyPr/>
        <a:lstStyle/>
        <a:p>
          <a:endParaRPr lang="en-US"/>
        </a:p>
      </dgm:t>
    </dgm:pt>
    <dgm:pt modelId="{AE3CDDCB-CE92-45B8-A54C-1AACFFFB21E3}" type="pres">
      <dgm:prSet presAssocID="{D79C7282-B303-44E1-AF2D-CE0D33190D71}" presName="Name21" presStyleCnt="0"/>
      <dgm:spPr/>
    </dgm:pt>
    <dgm:pt modelId="{95698BDD-7B30-46EE-8F14-E1A9577E673C}" type="pres">
      <dgm:prSet presAssocID="{D79C7282-B303-44E1-AF2D-CE0D33190D71}" presName="level2Shape" presStyleLbl="node3" presStyleIdx="1" presStyleCnt="3"/>
      <dgm:spPr/>
      <dgm:t>
        <a:bodyPr/>
        <a:lstStyle/>
        <a:p>
          <a:endParaRPr lang="en-US"/>
        </a:p>
      </dgm:t>
    </dgm:pt>
    <dgm:pt modelId="{9F7FF495-A65A-454B-A304-AB3AF9A6DB05}" type="pres">
      <dgm:prSet presAssocID="{D79C7282-B303-44E1-AF2D-CE0D33190D71}" presName="hierChild3" presStyleCnt="0"/>
      <dgm:spPr/>
    </dgm:pt>
    <dgm:pt modelId="{7A8C6620-E10A-46FD-BE99-2456B9C96681}" type="pres">
      <dgm:prSet presAssocID="{BCC5EDB2-A5A2-4420-9DF9-A6A20ADE7CB0}" presName="Name19" presStyleLbl="parChTrans1D2" presStyleIdx="1" presStyleCnt="3"/>
      <dgm:spPr/>
      <dgm:t>
        <a:bodyPr/>
        <a:lstStyle/>
        <a:p>
          <a:endParaRPr lang="en-US"/>
        </a:p>
      </dgm:t>
    </dgm:pt>
    <dgm:pt modelId="{AAF95110-F5F5-43DA-8D50-946D8385E858}" type="pres">
      <dgm:prSet presAssocID="{5296A6D1-E11B-4997-8242-1F7B1FE2FDB0}" presName="Name21" presStyleCnt="0"/>
      <dgm:spPr/>
    </dgm:pt>
    <dgm:pt modelId="{952DD2D7-23E0-4506-BFD0-637B64064B75}" type="pres">
      <dgm:prSet presAssocID="{5296A6D1-E11B-4997-8242-1F7B1FE2FDB0}" presName="level2Shape" presStyleLbl="node2" presStyleIdx="1" presStyleCnt="3"/>
      <dgm:spPr/>
      <dgm:t>
        <a:bodyPr/>
        <a:lstStyle/>
        <a:p>
          <a:endParaRPr lang="en-US"/>
        </a:p>
      </dgm:t>
    </dgm:pt>
    <dgm:pt modelId="{013967F1-E07C-4185-B585-D81736AFE94C}" type="pres">
      <dgm:prSet presAssocID="{5296A6D1-E11B-4997-8242-1F7B1FE2FDB0}" presName="hierChild3" presStyleCnt="0"/>
      <dgm:spPr/>
    </dgm:pt>
    <dgm:pt modelId="{69C1C628-B6DB-4CBA-BE98-7BD26B8FDD59}" type="pres">
      <dgm:prSet presAssocID="{0FCAB21C-A6DB-4294-884A-61E31CD03E96}" presName="Name19" presStyleLbl="parChTrans1D2" presStyleIdx="2" presStyleCnt="3"/>
      <dgm:spPr/>
      <dgm:t>
        <a:bodyPr/>
        <a:lstStyle/>
        <a:p>
          <a:endParaRPr lang="en-US"/>
        </a:p>
      </dgm:t>
    </dgm:pt>
    <dgm:pt modelId="{14D0EF87-F837-4330-BE07-3C180F2FCA1C}" type="pres">
      <dgm:prSet presAssocID="{D336888F-3803-4C9F-9C0D-02590E60CE62}" presName="Name21" presStyleCnt="0"/>
      <dgm:spPr/>
    </dgm:pt>
    <dgm:pt modelId="{11108D21-1272-4E94-9195-0CA17B9E728D}" type="pres">
      <dgm:prSet presAssocID="{D336888F-3803-4C9F-9C0D-02590E60CE62}" presName="level2Shape" presStyleLbl="node2" presStyleIdx="2" presStyleCnt="3"/>
      <dgm:spPr/>
      <dgm:t>
        <a:bodyPr/>
        <a:lstStyle/>
        <a:p>
          <a:endParaRPr lang="en-US"/>
        </a:p>
      </dgm:t>
    </dgm:pt>
    <dgm:pt modelId="{CB7E058B-607F-4841-A961-412EB70E56F9}" type="pres">
      <dgm:prSet presAssocID="{D336888F-3803-4C9F-9C0D-02590E60CE62}" presName="hierChild3" presStyleCnt="0"/>
      <dgm:spPr/>
    </dgm:pt>
    <dgm:pt modelId="{5A9C823A-9E7B-4D6C-9B7F-EB32DE814B80}" type="pres">
      <dgm:prSet presAssocID="{C75ED680-FA64-403E-AB1D-5FDAE685E27F}" presName="Name19" presStyleLbl="parChTrans1D3" presStyleIdx="2" presStyleCnt="3"/>
      <dgm:spPr/>
      <dgm:t>
        <a:bodyPr/>
        <a:lstStyle/>
        <a:p>
          <a:endParaRPr lang="en-US"/>
        </a:p>
      </dgm:t>
    </dgm:pt>
    <dgm:pt modelId="{8F7AEB92-BF4B-4AD5-99F2-B6637F6C2049}" type="pres">
      <dgm:prSet presAssocID="{677CAFF1-1830-445F-9ED1-626401C58BCF}" presName="Name21" presStyleCnt="0"/>
      <dgm:spPr/>
    </dgm:pt>
    <dgm:pt modelId="{B037E866-123B-4D1F-A45A-BBF58FF9762F}" type="pres">
      <dgm:prSet presAssocID="{677CAFF1-1830-445F-9ED1-626401C58BCF}" presName="level2Shape" presStyleLbl="node3" presStyleIdx="2" presStyleCnt="3"/>
      <dgm:spPr/>
      <dgm:t>
        <a:bodyPr/>
        <a:lstStyle/>
        <a:p>
          <a:endParaRPr lang="en-US"/>
        </a:p>
      </dgm:t>
    </dgm:pt>
    <dgm:pt modelId="{D98889DA-E886-4D89-9610-301192240D70}" type="pres">
      <dgm:prSet presAssocID="{677CAFF1-1830-445F-9ED1-626401C58BCF}" presName="hierChild3" presStyleCnt="0"/>
      <dgm:spPr/>
    </dgm:pt>
    <dgm:pt modelId="{6A479307-18F4-4BF6-895C-E319C318F860}" type="pres">
      <dgm:prSet presAssocID="{68BC3562-989A-47B6-821D-99E3D08D8162}" presName="bgShapesFlow" presStyleCnt="0"/>
      <dgm:spPr/>
    </dgm:pt>
    <dgm:pt modelId="{6EF7978F-182A-4E6F-ACF2-96AC1914E0C8}" type="pres">
      <dgm:prSet presAssocID="{8DEC097A-666D-4507-88C0-4B4CCC722A59}" presName="rectComp" presStyleCnt="0"/>
      <dgm:spPr/>
    </dgm:pt>
    <dgm:pt modelId="{5E49A8EB-F012-4993-B002-586D1C771C1F}" type="pres">
      <dgm:prSet presAssocID="{8DEC097A-666D-4507-88C0-4B4CCC722A59}" presName="bgRect" presStyleLbl="bgShp" presStyleIdx="0" presStyleCnt="3"/>
      <dgm:spPr/>
      <dgm:t>
        <a:bodyPr/>
        <a:lstStyle/>
        <a:p>
          <a:endParaRPr lang="en-US"/>
        </a:p>
      </dgm:t>
    </dgm:pt>
    <dgm:pt modelId="{738C0887-592D-4E0B-BE0C-8BF390B920B5}" type="pres">
      <dgm:prSet presAssocID="{8DEC097A-666D-4507-88C0-4B4CCC722A59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46009-E86E-422E-9641-96095802856B}" type="pres">
      <dgm:prSet presAssocID="{8DEC097A-666D-4507-88C0-4B4CCC722A59}" presName="spComp" presStyleCnt="0"/>
      <dgm:spPr/>
    </dgm:pt>
    <dgm:pt modelId="{73583EB2-A9E9-4E3E-B0D4-80605B77E1B7}" type="pres">
      <dgm:prSet presAssocID="{8DEC097A-666D-4507-88C0-4B4CCC722A59}" presName="vSp" presStyleCnt="0"/>
      <dgm:spPr/>
    </dgm:pt>
    <dgm:pt modelId="{34BFD1F6-04FE-482D-99C7-A10BEF414DFF}" type="pres">
      <dgm:prSet presAssocID="{48D70C97-948C-4FF3-A8D5-14C7A7041A85}" presName="rectComp" presStyleCnt="0"/>
      <dgm:spPr/>
    </dgm:pt>
    <dgm:pt modelId="{62DF70AE-0146-4291-9939-9359CDDCE234}" type="pres">
      <dgm:prSet presAssocID="{48D70C97-948C-4FF3-A8D5-14C7A7041A85}" presName="bgRect" presStyleLbl="bgShp" presStyleIdx="1" presStyleCnt="3" custLinFactNeighborX="974" custLinFactNeighborY="37306"/>
      <dgm:spPr/>
      <dgm:t>
        <a:bodyPr/>
        <a:lstStyle/>
        <a:p>
          <a:endParaRPr lang="en-US"/>
        </a:p>
      </dgm:t>
    </dgm:pt>
    <dgm:pt modelId="{E0469914-9B5B-47A7-96BF-F74A47B44265}" type="pres">
      <dgm:prSet presAssocID="{48D70C97-948C-4FF3-A8D5-14C7A7041A85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129136-0D1E-4664-BEF8-188F7DF96652}" type="pres">
      <dgm:prSet presAssocID="{48D70C97-948C-4FF3-A8D5-14C7A7041A85}" presName="spComp" presStyleCnt="0"/>
      <dgm:spPr/>
    </dgm:pt>
    <dgm:pt modelId="{9BF9994D-9141-426F-A4B7-61626C842A8C}" type="pres">
      <dgm:prSet presAssocID="{48D70C97-948C-4FF3-A8D5-14C7A7041A85}" presName="vSp" presStyleCnt="0"/>
      <dgm:spPr/>
    </dgm:pt>
    <dgm:pt modelId="{5C9ED98C-C2EE-491E-BB54-757C639BFD9C}" type="pres">
      <dgm:prSet presAssocID="{C51ADFAD-D3D4-4DFB-A6D8-774C2025C457}" presName="rectComp" presStyleCnt="0"/>
      <dgm:spPr/>
    </dgm:pt>
    <dgm:pt modelId="{EB2054B4-2880-45BB-89BB-754DFB9D2899}" type="pres">
      <dgm:prSet presAssocID="{C51ADFAD-D3D4-4DFB-A6D8-774C2025C457}" presName="bgRect" presStyleLbl="bgShp" presStyleIdx="2" presStyleCnt="3" custLinFactNeighborX="-487" custLinFactNeighborY="36063"/>
      <dgm:spPr/>
      <dgm:t>
        <a:bodyPr/>
        <a:lstStyle/>
        <a:p>
          <a:endParaRPr lang="en-US"/>
        </a:p>
      </dgm:t>
    </dgm:pt>
    <dgm:pt modelId="{9EF0BB6B-7507-46D1-9FE1-3CCE0E6238FC}" type="pres">
      <dgm:prSet presAssocID="{C51ADFAD-D3D4-4DFB-A6D8-774C2025C457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406928-132B-4F8F-852C-6F4621124C9F}" type="presOf" srcId="{C75ED680-FA64-403E-AB1D-5FDAE685E27F}" destId="{5A9C823A-9E7B-4D6C-9B7F-EB32DE814B80}" srcOrd="0" destOrd="0" presId="urn:microsoft.com/office/officeart/2005/8/layout/hierarchy6"/>
    <dgm:cxn modelId="{ACFBDB30-1118-4D36-80E2-DAEDE2C93CD4}" srcId="{561A037E-5B56-4A8F-87CB-CAF82F781EDC}" destId="{D336888F-3803-4C9F-9C0D-02590E60CE62}" srcOrd="2" destOrd="0" parTransId="{0FCAB21C-A6DB-4294-884A-61E31CD03E96}" sibTransId="{B6C14DDD-077A-41DE-A601-C6482D35AF35}"/>
    <dgm:cxn modelId="{D0878B2E-361A-47C7-B5DA-0B57ECB57749}" type="presOf" srcId="{68BC3562-989A-47B6-821D-99E3D08D8162}" destId="{F57CBD3C-B4E0-4088-8F4E-CDA94A3A812A}" srcOrd="0" destOrd="0" presId="urn:microsoft.com/office/officeart/2005/8/layout/hierarchy6"/>
    <dgm:cxn modelId="{B9BBBA7E-1471-437B-9EAD-0F50A959F196}" type="presOf" srcId="{D79C7282-B303-44E1-AF2D-CE0D33190D71}" destId="{95698BDD-7B30-46EE-8F14-E1A9577E673C}" srcOrd="0" destOrd="0" presId="urn:microsoft.com/office/officeart/2005/8/layout/hierarchy6"/>
    <dgm:cxn modelId="{4C991AFF-4D69-447E-977D-54842983B9B6}" type="presOf" srcId="{1B95FDC8-3DB8-41D4-8AEB-C329833DD7FF}" destId="{6FA035CC-D209-481C-A4AD-AAF60EF3D1F8}" srcOrd="0" destOrd="0" presId="urn:microsoft.com/office/officeart/2005/8/layout/hierarchy6"/>
    <dgm:cxn modelId="{C746B8EC-2CBF-47F3-A711-DB66E643B88C}" type="presOf" srcId="{48D70C97-948C-4FF3-A8D5-14C7A7041A85}" destId="{E0469914-9B5B-47A7-96BF-F74A47B44265}" srcOrd="1" destOrd="0" presId="urn:microsoft.com/office/officeart/2005/8/layout/hierarchy6"/>
    <dgm:cxn modelId="{399B067C-726A-4152-8C4D-72A92253EBC2}" type="presOf" srcId="{C51ADFAD-D3D4-4DFB-A6D8-774C2025C457}" destId="{EB2054B4-2880-45BB-89BB-754DFB9D2899}" srcOrd="0" destOrd="0" presId="urn:microsoft.com/office/officeart/2005/8/layout/hierarchy6"/>
    <dgm:cxn modelId="{EF4A035C-CB5D-43D7-8590-9CBA67500CD6}" srcId="{68BC3562-989A-47B6-821D-99E3D08D8162}" destId="{C51ADFAD-D3D4-4DFB-A6D8-774C2025C457}" srcOrd="3" destOrd="0" parTransId="{46E79835-5A31-4153-B8BB-88F0A5708E5C}" sibTransId="{88F763AD-DEB5-450E-A0FF-695726130447}"/>
    <dgm:cxn modelId="{601708A2-EA83-473B-978F-63C472CF00BE}" type="presOf" srcId="{C51ADFAD-D3D4-4DFB-A6D8-774C2025C457}" destId="{9EF0BB6B-7507-46D1-9FE1-3CCE0E6238FC}" srcOrd="1" destOrd="0" presId="urn:microsoft.com/office/officeart/2005/8/layout/hierarchy6"/>
    <dgm:cxn modelId="{EFB6579A-22CB-4A27-A84A-D41911071FBF}" srcId="{68BC3562-989A-47B6-821D-99E3D08D8162}" destId="{561A037E-5B56-4A8F-87CB-CAF82F781EDC}" srcOrd="0" destOrd="0" parTransId="{2BD2C587-906A-47B1-B292-64A4F6AE8F1D}" sibTransId="{1A1A9E1C-B720-4559-86FC-C7EA2711E7AF}"/>
    <dgm:cxn modelId="{58E1719B-E85A-480B-9BCA-A079130B8E5F}" srcId="{EC2E0823-2ADD-4EF8-9F50-207AF6F12D6F}" destId="{D79C7282-B303-44E1-AF2D-CE0D33190D71}" srcOrd="1" destOrd="0" parTransId="{49BB3B81-EB76-4BCE-9750-60C7CEE378FD}" sibTransId="{7983DD4E-2B65-4042-9F04-2401F5E1DE81}"/>
    <dgm:cxn modelId="{7CE9289D-E6FC-4D3F-8AA8-8657E6BABA03}" type="presOf" srcId="{D336888F-3803-4C9F-9C0D-02590E60CE62}" destId="{11108D21-1272-4E94-9195-0CA17B9E728D}" srcOrd="0" destOrd="0" presId="urn:microsoft.com/office/officeart/2005/8/layout/hierarchy6"/>
    <dgm:cxn modelId="{A09C53F6-7EA5-4366-AD4B-9C39A6648715}" type="presOf" srcId="{5296A6D1-E11B-4997-8242-1F7B1FE2FDB0}" destId="{952DD2D7-23E0-4506-BFD0-637B64064B75}" srcOrd="0" destOrd="0" presId="urn:microsoft.com/office/officeart/2005/8/layout/hierarchy6"/>
    <dgm:cxn modelId="{316F12FD-13DB-43FE-81EA-6C6FC2A80FB4}" srcId="{561A037E-5B56-4A8F-87CB-CAF82F781EDC}" destId="{EC2E0823-2ADD-4EF8-9F50-207AF6F12D6F}" srcOrd="0" destOrd="0" parTransId="{7016055B-ED19-4AAE-BEDB-1CBC6A11A947}" sibTransId="{CF3EB934-2BE5-4D26-B063-A212013D3A06}"/>
    <dgm:cxn modelId="{7B3AEF66-35CD-431A-8C81-01BB5E276529}" srcId="{68BC3562-989A-47B6-821D-99E3D08D8162}" destId="{48D70C97-948C-4FF3-A8D5-14C7A7041A85}" srcOrd="2" destOrd="0" parTransId="{9537F84E-A8BE-481F-B873-181BA1C4387B}" sibTransId="{23157312-54E5-47AC-B355-2D2F5AF797C6}"/>
    <dgm:cxn modelId="{930E7D83-4A9B-4259-8AA3-A29ABC2D1C43}" type="presOf" srcId="{561A037E-5B56-4A8F-87CB-CAF82F781EDC}" destId="{A6124132-A69A-4B87-B87E-1E63AFAD5E8C}" srcOrd="0" destOrd="0" presId="urn:microsoft.com/office/officeart/2005/8/layout/hierarchy6"/>
    <dgm:cxn modelId="{97613677-4259-4C74-92A5-E839E88D9BFD}" type="presOf" srcId="{0FCAB21C-A6DB-4294-884A-61E31CD03E96}" destId="{69C1C628-B6DB-4CBA-BE98-7BD26B8FDD59}" srcOrd="0" destOrd="0" presId="urn:microsoft.com/office/officeart/2005/8/layout/hierarchy6"/>
    <dgm:cxn modelId="{4D62C428-B5A5-4591-8CCC-D0DB448698F0}" srcId="{EC2E0823-2ADD-4EF8-9F50-207AF6F12D6F}" destId="{216873DC-A114-4818-8A91-FDAABB23D9EF}" srcOrd="0" destOrd="0" parTransId="{1B95FDC8-3DB8-41D4-8AEB-C329833DD7FF}" sibTransId="{D463B8FF-5C35-4B65-92E7-0872CEF61811}"/>
    <dgm:cxn modelId="{673BEF53-6EC1-44A0-9B77-B52BEBD526B7}" type="presOf" srcId="{8DEC097A-666D-4507-88C0-4B4CCC722A59}" destId="{738C0887-592D-4E0B-BE0C-8BF390B920B5}" srcOrd="1" destOrd="0" presId="urn:microsoft.com/office/officeart/2005/8/layout/hierarchy6"/>
    <dgm:cxn modelId="{6521B643-A2BD-4774-BD8A-F5D6989B7342}" type="presOf" srcId="{677CAFF1-1830-445F-9ED1-626401C58BCF}" destId="{B037E866-123B-4D1F-A45A-BBF58FF9762F}" srcOrd="0" destOrd="0" presId="urn:microsoft.com/office/officeart/2005/8/layout/hierarchy6"/>
    <dgm:cxn modelId="{010D3BBD-8498-4A4F-8756-F0CE2EEB5FC7}" type="presOf" srcId="{48D70C97-948C-4FF3-A8D5-14C7A7041A85}" destId="{62DF70AE-0146-4291-9939-9359CDDCE234}" srcOrd="0" destOrd="0" presId="urn:microsoft.com/office/officeart/2005/8/layout/hierarchy6"/>
    <dgm:cxn modelId="{B87B3C48-0C55-471B-993B-2E1536B42BF4}" type="presOf" srcId="{EC2E0823-2ADD-4EF8-9F50-207AF6F12D6F}" destId="{3D501411-7571-4AD2-ABBE-EC79767BB4C4}" srcOrd="0" destOrd="0" presId="urn:microsoft.com/office/officeart/2005/8/layout/hierarchy6"/>
    <dgm:cxn modelId="{5A04A428-FB91-4D5E-A88F-2BD330D23197}" srcId="{561A037E-5B56-4A8F-87CB-CAF82F781EDC}" destId="{5296A6D1-E11B-4997-8242-1F7B1FE2FDB0}" srcOrd="1" destOrd="0" parTransId="{BCC5EDB2-A5A2-4420-9DF9-A6A20ADE7CB0}" sibTransId="{50A65722-B66E-4FD9-A75E-79CB93260114}"/>
    <dgm:cxn modelId="{701DE548-BE46-4DBB-AF76-6B44EB5D03C0}" type="presOf" srcId="{8DEC097A-666D-4507-88C0-4B4CCC722A59}" destId="{5E49A8EB-F012-4993-B002-586D1C771C1F}" srcOrd="0" destOrd="0" presId="urn:microsoft.com/office/officeart/2005/8/layout/hierarchy6"/>
    <dgm:cxn modelId="{825D184A-7F08-431D-B022-5C3D4FDA9EBC}" srcId="{68BC3562-989A-47B6-821D-99E3D08D8162}" destId="{8DEC097A-666D-4507-88C0-4B4CCC722A59}" srcOrd="1" destOrd="0" parTransId="{5BA4B7E2-4DFA-4502-9310-58BD79D27493}" sibTransId="{380F2967-31D0-466A-B4C5-422CD156AE39}"/>
    <dgm:cxn modelId="{C12A96E5-AC02-4DDD-97A6-9D3D5E8E64D7}" srcId="{D336888F-3803-4C9F-9C0D-02590E60CE62}" destId="{677CAFF1-1830-445F-9ED1-626401C58BCF}" srcOrd="0" destOrd="0" parTransId="{C75ED680-FA64-403E-AB1D-5FDAE685E27F}" sibTransId="{971EF2DF-9174-4FC6-9E10-1A7F9715BD5C}"/>
    <dgm:cxn modelId="{FEFCAE4B-A5AF-423F-92F5-1A134A86DF53}" type="presOf" srcId="{216873DC-A114-4818-8A91-FDAABB23D9EF}" destId="{3D482782-F9E5-4EF6-9A79-ABDA01B83067}" srcOrd="0" destOrd="0" presId="urn:microsoft.com/office/officeart/2005/8/layout/hierarchy6"/>
    <dgm:cxn modelId="{38894EB6-5ACC-4F05-8854-FD6821EACA84}" type="presOf" srcId="{BCC5EDB2-A5A2-4420-9DF9-A6A20ADE7CB0}" destId="{7A8C6620-E10A-46FD-BE99-2456B9C96681}" srcOrd="0" destOrd="0" presId="urn:microsoft.com/office/officeart/2005/8/layout/hierarchy6"/>
    <dgm:cxn modelId="{25F2EEB6-1F55-47D5-B1D2-B6E27048EDFD}" type="presOf" srcId="{49BB3B81-EB76-4BCE-9750-60C7CEE378FD}" destId="{8AE8B37C-292D-4B9A-83BB-D16638D9D4E1}" srcOrd="0" destOrd="0" presId="urn:microsoft.com/office/officeart/2005/8/layout/hierarchy6"/>
    <dgm:cxn modelId="{7753F9D3-B014-4AF1-9073-D0F312F81CE3}" type="presOf" srcId="{7016055B-ED19-4AAE-BEDB-1CBC6A11A947}" destId="{544E0F5A-8480-4C96-A354-D7B73957C2E6}" srcOrd="0" destOrd="0" presId="urn:microsoft.com/office/officeart/2005/8/layout/hierarchy6"/>
    <dgm:cxn modelId="{5598BEA0-100D-4EDE-A5FB-3E1CEADC4024}" type="presParOf" srcId="{F57CBD3C-B4E0-4088-8F4E-CDA94A3A812A}" destId="{99C1EC54-B95D-4149-BBD4-A2D9EF5B71CB}" srcOrd="0" destOrd="0" presId="urn:microsoft.com/office/officeart/2005/8/layout/hierarchy6"/>
    <dgm:cxn modelId="{6A3D53C6-6D1E-49EC-8095-2E6352AFB77C}" type="presParOf" srcId="{99C1EC54-B95D-4149-BBD4-A2D9EF5B71CB}" destId="{26787F78-5F74-487B-AA20-24761E0EA006}" srcOrd="0" destOrd="0" presId="urn:microsoft.com/office/officeart/2005/8/layout/hierarchy6"/>
    <dgm:cxn modelId="{32806C50-C379-41CB-93D4-26FF8531F55D}" type="presParOf" srcId="{99C1EC54-B95D-4149-BBD4-A2D9EF5B71CB}" destId="{F10A5DA5-687E-4A46-BA2C-9C6678FD3D92}" srcOrd="1" destOrd="0" presId="urn:microsoft.com/office/officeart/2005/8/layout/hierarchy6"/>
    <dgm:cxn modelId="{87865DB3-2AE3-4133-8D8B-3C793F661110}" type="presParOf" srcId="{F10A5DA5-687E-4A46-BA2C-9C6678FD3D92}" destId="{26603F99-B579-4557-9127-4A64F30FE0E2}" srcOrd="0" destOrd="0" presId="urn:microsoft.com/office/officeart/2005/8/layout/hierarchy6"/>
    <dgm:cxn modelId="{56C019BC-40AE-4558-9B3C-32257979DCBB}" type="presParOf" srcId="{26603F99-B579-4557-9127-4A64F30FE0E2}" destId="{A6124132-A69A-4B87-B87E-1E63AFAD5E8C}" srcOrd="0" destOrd="0" presId="urn:microsoft.com/office/officeart/2005/8/layout/hierarchy6"/>
    <dgm:cxn modelId="{8DBD3BB8-959B-449B-948F-514B98B63975}" type="presParOf" srcId="{26603F99-B579-4557-9127-4A64F30FE0E2}" destId="{D4D09891-E09D-46D3-9330-02D884E07C7E}" srcOrd="1" destOrd="0" presId="urn:microsoft.com/office/officeart/2005/8/layout/hierarchy6"/>
    <dgm:cxn modelId="{144562F2-FCE5-429B-A26F-A481F1F9B280}" type="presParOf" srcId="{D4D09891-E09D-46D3-9330-02D884E07C7E}" destId="{544E0F5A-8480-4C96-A354-D7B73957C2E6}" srcOrd="0" destOrd="0" presId="urn:microsoft.com/office/officeart/2005/8/layout/hierarchy6"/>
    <dgm:cxn modelId="{798E3BF5-4F2D-4C3D-9068-D21F317DFDC4}" type="presParOf" srcId="{D4D09891-E09D-46D3-9330-02D884E07C7E}" destId="{624953FB-E02D-4987-BDE4-BBD04AB95486}" srcOrd="1" destOrd="0" presId="urn:microsoft.com/office/officeart/2005/8/layout/hierarchy6"/>
    <dgm:cxn modelId="{1E28EDBD-E03F-4170-8EE4-F700AFB42568}" type="presParOf" srcId="{624953FB-E02D-4987-BDE4-BBD04AB95486}" destId="{3D501411-7571-4AD2-ABBE-EC79767BB4C4}" srcOrd="0" destOrd="0" presId="urn:microsoft.com/office/officeart/2005/8/layout/hierarchy6"/>
    <dgm:cxn modelId="{5A0D919D-DB33-461E-A332-15D6773BA3F7}" type="presParOf" srcId="{624953FB-E02D-4987-BDE4-BBD04AB95486}" destId="{9B2DDC11-04AE-496C-97D2-A68389EDF0A9}" srcOrd="1" destOrd="0" presId="urn:microsoft.com/office/officeart/2005/8/layout/hierarchy6"/>
    <dgm:cxn modelId="{D8778D4C-7F2B-4CE6-9617-1BC6103485DC}" type="presParOf" srcId="{9B2DDC11-04AE-496C-97D2-A68389EDF0A9}" destId="{6FA035CC-D209-481C-A4AD-AAF60EF3D1F8}" srcOrd="0" destOrd="0" presId="urn:microsoft.com/office/officeart/2005/8/layout/hierarchy6"/>
    <dgm:cxn modelId="{9F267686-A7CF-4BF0-9D0D-57DAE72A006C}" type="presParOf" srcId="{9B2DDC11-04AE-496C-97D2-A68389EDF0A9}" destId="{6639F6EC-F7B1-4652-9374-BFB61C33E39F}" srcOrd="1" destOrd="0" presId="urn:microsoft.com/office/officeart/2005/8/layout/hierarchy6"/>
    <dgm:cxn modelId="{308139A5-0BF3-481A-9417-5F3CC09DAB89}" type="presParOf" srcId="{6639F6EC-F7B1-4652-9374-BFB61C33E39F}" destId="{3D482782-F9E5-4EF6-9A79-ABDA01B83067}" srcOrd="0" destOrd="0" presId="urn:microsoft.com/office/officeart/2005/8/layout/hierarchy6"/>
    <dgm:cxn modelId="{5ADB645B-64B1-4F2A-933D-04FA3A00D58C}" type="presParOf" srcId="{6639F6EC-F7B1-4652-9374-BFB61C33E39F}" destId="{2E726D9B-982C-4A71-BE1B-5C2FD8BF515C}" srcOrd="1" destOrd="0" presId="urn:microsoft.com/office/officeart/2005/8/layout/hierarchy6"/>
    <dgm:cxn modelId="{2ED920E7-C5BE-48AD-A9D9-FC570116B17C}" type="presParOf" srcId="{9B2DDC11-04AE-496C-97D2-A68389EDF0A9}" destId="{8AE8B37C-292D-4B9A-83BB-D16638D9D4E1}" srcOrd="2" destOrd="0" presId="urn:microsoft.com/office/officeart/2005/8/layout/hierarchy6"/>
    <dgm:cxn modelId="{EBEBDCC9-B92E-4621-9396-A5C97ADD0752}" type="presParOf" srcId="{9B2DDC11-04AE-496C-97D2-A68389EDF0A9}" destId="{AE3CDDCB-CE92-45B8-A54C-1AACFFFB21E3}" srcOrd="3" destOrd="0" presId="urn:microsoft.com/office/officeart/2005/8/layout/hierarchy6"/>
    <dgm:cxn modelId="{29883CF5-3A43-44E9-9097-103600F9D4E3}" type="presParOf" srcId="{AE3CDDCB-CE92-45B8-A54C-1AACFFFB21E3}" destId="{95698BDD-7B30-46EE-8F14-E1A9577E673C}" srcOrd="0" destOrd="0" presId="urn:microsoft.com/office/officeart/2005/8/layout/hierarchy6"/>
    <dgm:cxn modelId="{DFBECA7F-6BA7-42D7-9870-99F0532AB5C3}" type="presParOf" srcId="{AE3CDDCB-CE92-45B8-A54C-1AACFFFB21E3}" destId="{9F7FF495-A65A-454B-A304-AB3AF9A6DB05}" srcOrd="1" destOrd="0" presId="urn:microsoft.com/office/officeart/2005/8/layout/hierarchy6"/>
    <dgm:cxn modelId="{A5A0C64E-36FF-4E18-ADB5-ACF9DD189C04}" type="presParOf" srcId="{D4D09891-E09D-46D3-9330-02D884E07C7E}" destId="{7A8C6620-E10A-46FD-BE99-2456B9C96681}" srcOrd="2" destOrd="0" presId="urn:microsoft.com/office/officeart/2005/8/layout/hierarchy6"/>
    <dgm:cxn modelId="{D204CE7A-77BA-42FA-8A06-DE4B5F466273}" type="presParOf" srcId="{D4D09891-E09D-46D3-9330-02D884E07C7E}" destId="{AAF95110-F5F5-43DA-8D50-946D8385E858}" srcOrd="3" destOrd="0" presId="urn:microsoft.com/office/officeart/2005/8/layout/hierarchy6"/>
    <dgm:cxn modelId="{ABEE4C21-D13A-4367-A229-081FABEE08F1}" type="presParOf" srcId="{AAF95110-F5F5-43DA-8D50-946D8385E858}" destId="{952DD2D7-23E0-4506-BFD0-637B64064B75}" srcOrd="0" destOrd="0" presId="urn:microsoft.com/office/officeart/2005/8/layout/hierarchy6"/>
    <dgm:cxn modelId="{E2564426-327B-4014-B1BE-D9B1D04C4926}" type="presParOf" srcId="{AAF95110-F5F5-43DA-8D50-946D8385E858}" destId="{013967F1-E07C-4185-B585-D81736AFE94C}" srcOrd="1" destOrd="0" presId="urn:microsoft.com/office/officeart/2005/8/layout/hierarchy6"/>
    <dgm:cxn modelId="{36FCAB46-985F-424E-9077-25E423377BFB}" type="presParOf" srcId="{D4D09891-E09D-46D3-9330-02D884E07C7E}" destId="{69C1C628-B6DB-4CBA-BE98-7BD26B8FDD59}" srcOrd="4" destOrd="0" presId="urn:microsoft.com/office/officeart/2005/8/layout/hierarchy6"/>
    <dgm:cxn modelId="{12B474C7-AB7A-44BE-9C7C-1EEEC9838018}" type="presParOf" srcId="{D4D09891-E09D-46D3-9330-02D884E07C7E}" destId="{14D0EF87-F837-4330-BE07-3C180F2FCA1C}" srcOrd="5" destOrd="0" presId="urn:microsoft.com/office/officeart/2005/8/layout/hierarchy6"/>
    <dgm:cxn modelId="{87A49EB0-EDF9-4F21-9A32-3752E3F63F46}" type="presParOf" srcId="{14D0EF87-F837-4330-BE07-3C180F2FCA1C}" destId="{11108D21-1272-4E94-9195-0CA17B9E728D}" srcOrd="0" destOrd="0" presId="urn:microsoft.com/office/officeart/2005/8/layout/hierarchy6"/>
    <dgm:cxn modelId="{36C34202-C0F8-40A5-9ED4-54CF7D4BA883}" type="presParOf" srcId="{14D0EF87-F837-4330-BE07-3C180F2FCA1C}" destId="{CB7E058B-607F-4841-A961-412EB70E56F9}" srcOrd="1" destOrd="0" presId="urn:microsoft.com/office/officeart/2005/8/layout/hierarchy6"/>
    <dgm:cxn modelId="{7B02FA96-65F2-4E7C-B81A-7292598DB0D9}" type="presParOf" srcId="{CB7E058B-607F-4841-A961-412EB70E56F9}" destId="{5A9C823A-9E7B-4D6C-9B7F-EB32DE814B80}" srcOrd="0" destOrd="0" presId="urn:microsoft.com/office/officeart/2005/8/layout/hierarchy6"/>
    <dgm:cxn modelId="{8F6411F5-A952-45D8-B969-3BDD168B7EBB}" type="presParOf" srcId="{CB7E058B-607F-4841-A961-412EB70E56F9}" destId="{8F7AEB92-BF4B-4AD5-99F2-B6637F6C2049}" srcOrd="1" destOrd="0" presId="urn:microsoft.com/office/officeart/2005/8/layout/hierarchy6"/>
    <dgm:cxn modelId="{AA10F384-8961-4911-A6B7-326DE56BBDB3}" type="presParOf" srcId="{8F7AEB92-BF4B-4AD5-99F2-B6637F6C2049}" destId="{B037E866-123B-4D1F-A45A-BBF58FF9762F}" srcOrd="0" destOrd="0" presId="urn:microsoft.com/office/officeart/2005/8/layout/hierarchy6"/>
    <dgm:cxn modelId="{09F40B02-B179-4E6E-9924-CF795AB8AFA5}" type="presParOf" srcId="{8F7AEB92-BF4B-4AD5-99F2-B6637F6C2049}" destId="{D98889DA-E886-4D89-9610-301192240D70}" srcOrd="1" destOrd="0" presId="urn:microsoft.com/office/officeart/2005/8/layout/hierarchy6"/>
    <dgm:cxn modelId="{B8315ABE-5095-4138-A064-D0CEEC0A3BA0}" type="presParOf" srcId="{F57CBD3C-B4E0-4088-8F4E-CDA94A3A812A}" destId="{6A479307-18F4-4BF6-895C-E319C318F860}" srcOrd="1" destOrd="0" presId="urn:microsoft.com/office/officeart/2005/8/layout/hierarchy6"/>
    <dgm:cxn modelId="{FBED7199-FCC1-463C-A43D-BE7F88EED622}" type="presParOf" srcId="{6A479307-18F4-4BF6-895C-E319C318F860}" destId="{6EF7978F-182A-4E6F-ACF2-96AC1914E0C8}" srcOrd="0" destOrd="0" presId="urn:microsoft.com/office/officeart/2005/8/layout/hierarchy6"/>
    <dgm:cxn modelId="{60C8B6F1-807F-4C64-BEBB-145A2693EBB3}" type="presParOf" srcId="{6EF7978F-182A-4E6F-ACF2-96AC1914E0C8}" destId="{5E49A8EB-F012-4993-B002-586D1C771C1F}" srcOrd="0" destOrd="0" presId="urn:microsoft.com/office/officeart/2005/8/layout/hierarchy6"/>
    <dgm:cxn modelId="{CE216041-1A44-49CE-9AB5-55546A5EFCFF}" type="presParOf" srcId="{6EF7978F-182A-4E6F-ACF2-96AC1914E0C8}" destId="{738C0887-592D-4E0B-BE0C-8BF390B920B5}" srcOrd="1" destOrd="0" presId="urn:microsoft.com/office/officeart/2005/8/layout/hierarchy6"/>
    <dgm:cxn modelId="{4B066302-33E4-4FF1-B4A4-353FA106CD3A}" type="presParOf" srcId="{6A479307-18F4-4BF6-895C-E319C318F860}" destId="{93A46009-E86E-422E-9641-96095802856B}" srcOrd="1" destOrd="0" presId="urn:microsoft.com/office/officeart/2005/8/layout/hierarchy6"/>
    <dgm:cxn modelId="{8C0743FD-31C6-43D4-A239-3D5AF0A3F09D}" type="presParOf" srcId="{93A46009-E86E-422E-9641-96095802856B}" destId="{73583EB2-A9E9-4E3E-B0D4-80605B77E1B7}" srcOrd="0" destOrd="0" presId="urn:microsoft.com/office/officeart/2005/8/layout/hierarchy6"/>
    <dgm:cxn modelId="{2F508A4E-F5DF-4AB7-8927-8305CB10AA6D}" type="presParOf" srcId="{6A479307-18F4-4BF6-895C-E319C318F860}" destId="{34BFD1F6-04FE-482D-99C7-A10BEF414DFF}" srcOrd="2" destOrd="0" presId="urn:microsoft.com/office/officeart/2005/8/layout/hierarchy6"/>
    <dgm:cxn modelId="{9972BD8D-7D78-43F0-8CB0-D474770B9250}" type="presParOf" srcId="{34BFD1F6-04FE-482D-99C7-A10BEF414DFF}" destId="{62DF70AE-0146-4291-9939-9359CDDCE234}" srcOrd="0" destOrd="0" presId="urn:microsoft.com/office/officeart/2005/8/layout/hierarchy6"/>
    <dgm:cxn modelId="{BE9771AB-AD19-4B0F-ADCF-68E57F540CF7}" type="presParOf" srcId="{34BFD1F6-04FE-482D-99C7-A10BEF414DFF}" destId="{E0469914-9B5B-47A7-96BF-F74A47B44265}" srcOrd="1" destOrd="0" presId="urn:microsoft.com/office/officeart/2005/8/layout/hierarchy6"/>
    <dgm:cxn modelId="{8DACBACB-3A56-465E-AE6E-B69D687A0DD7}" type="presParOf" srcId="{6A479307-18F4-4BF6-895C-E319C318F860}" destId="{70129136-0D1E-4664-BEF8-188F7DF96652}" srcOrd="3" destOrd="0" presId="urn:microsoft.com/office/officeart/2005/8/layout/hierarchy6"/>
    <dgm:cxn modelId="{7C4C87A6-F940-4339-87F5-7AF124F018AC}" type="presParOf" srcId="{70129136-0D1E-4664-BEF8-188F7DF96652}" destId="{9BF9994D-9141-426F-A4B7-61626C842A8C}" srcOrd="0" destOrd="0" presId="urn:microsoft.com/office/officeart/2005/8/layout/hierarchy6"/>
    <dgm:cxn modelId="{E2C80DB3-1C60-4712-BBDB-D7FDC9D1DA17}" type="presParOf" srcId="{6A479307-18F4-4BF6-895C-E319C318F860}" destId="{5C9ED98C-C2EE-491E-BB54-757C639BFD9C}" srcOrd="4" destOrd="0" presId="urn:microsoft.com/office/officeart/2005/8/layout/hierarchy6"/>
    <dgm:cxn modelId="{268230E5-68D2-48F5-895C-C2A913D79067}" type="presParOf" srcId="{5C9ED98C-C2EE-491E-BB54-757C639BFD9C}" destId="{EB2054B4-2880-45BB-89BB-754DFB9D2899}" srcOrd="0" destOrd="0" presId="urn:microsoft.com/office/officeart/2005/8/layout/hierarchy6"/>
    <dgm:cxn modelId="{0D0DE013-1298-42BE-8718-AEFF3366D4BE}" type="presParOf" srcId="{5C9ED98C-C2EE-491E-BB54-757C639BFD9C}" destId="{9EF0BB6B-7507-46D1-9FE1-3CCE0E6238F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2A347-312E-41FF-B111-D7F97810B5C3}">
      <dsp:nvSpPr>
        <dsp:cNvPr id="0" name=""/>
        <dsp:cNvSpPr/>
      </dsp:nvSpPr>
      <dsp:spPr>
        <a:xfrm>
          <a:off x="932" y="1947"/>
          <a:ext cx="8126134" cy="1709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>
              <a:cs typeface="B Koodak" panose="00000700000000000000" pitchFamily="2" charset="-78"/>
            </a:rPr>
            <a:t>تعداد کل جلسات آفلاین و آنلاین</a:t>
          </a:r>
          <a:endParaRPr lang="en-US" sz="4000" kern="1200" dirty="0">
            <a:cs typeface="B Koodak" panose="00000700000000000000" pitchFamily="2" charset="-78"/>
          </a:endParaRPr>
        </a:p>
      </dsp:txBody>
      <dsp:txXfrm>
        <a:off x="50993" y="52008"/>
        <a:ext cx="8026012" cy="1609086"/>
      </dsp:txXfrm>
    </dsp:sp>
    <dsp:sp modelId="{CA4CE003-7D42-4B34-B316-9FA12298AAB8}">
      <dsp:nvSpPr>
        <dsp:cNvPr id="0" name=""/>
        <dsp:cNvSpPr/>
      </dsp:nvSpPr>
      <dsp:spPr>
        <a:xfrm>
          <a:off x="932" y="1854729"/>
          <a:ext cx="5308242" cy="1709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گزارشی از میزان یادگیری دانش آموزان</a:t>
          </a:r>
          <a:endParaRPr lang="en-US" sz="2800" kern="1200" dirty="0">
            <a:cs typeface="B Koodak" panose="00000700000000000000" pitchFamily="2" charset="-78"/>
          </a:endParaRPr>
        </a:p>
      </dsp:txBody>
      <dsp:txXfrm>
        <a:off x="50993" y="1904790"/>
        <a:ext cx="5208120" cy="1609086"/>
      </dsp:txXfrm>
    </dsp:sp>
    <dsp:sp modelId="{0BA35793-3DDD-4476-A070-1CEA4EA6B248}">
      <dsp:nvSpPr>
        <dsp:cNvPr id="0" name=""/>
        <dsp:cNvSpPr/>
      </dsp:nvSpPr>
      <dsp:spPr>
        <a:xfrm>
          <a:off x="932" y="3707511"/>
          <a:ext cx="2599531" cy="1709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تکالیف ارائه شده</a:t>
          </a:r>
          <a:endParaRPr lang="en-US" sz="2800" kern="1200" dirty="0">
            <a:cs typeface="B Koodak" panose="00000700000000000000" pitchFamily="2" charset="-78"/>
          </a:endParaRPr>
        </a:p>
      </dsp:txBody>
      <dsp:txXfrm>
        <a:off x="50993" y="3757572"/>
        <a:ext cx="2499409" cy="1609086"/>
      </dsp:txXfrm>
    </dsp:sp>
    <dsp:sp modelId="{361DA69A-735A-48C9-B0B5-58BB0D0A0920}">
      <dsp:nvSpPr>
        <dsp:cNvPr id="0" name=""/>
        <dsp:cNvSpPr/>
      </dsp:nvSpPr>
      <dsp:spPr>
        <a:xfrm>
          <a:off x="2709644" y="3707511"/>
          <a:ext cx="2599531" cy="1709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آزمونهای به عمل آمده</a:t>
          </a:r>
          <a:endParaRPr lang="en-US" sz="2800" kern="1200" dirty="0">
            <a:cs typeface="B Koodak" panose="00000700000000000000" pitchFamily="2" charset="-78"/>
          </a:endParaRPr>
        </a:p>
      </dsp:txBody>
      <dsp:txXfrm>
        <a:off x="2759705" y="3757572"/>
        <a:ext cx="2499409" cy="1609086"/>
      </dsp:txXfrm>
    </dsp:sp>
    <dsp:sp modelId="{B5C281EB-A855-464A-80C8-B8B5EF85B1AD}">
      <dsp:nvSpPr>
        <dsp:cNvPr id="0" name=""/>
        <dsp:cNvSpPr/>
      </dsp:nvSpPr>
      <dsp:spPr>
        <a:xfrm>
          <a:off x="5527536" y="1854729"/>
          <a:ext cx="2599531" cy="1709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اهداف به دست آمده</a:t>
          </a:r>
          <a:endParaRPr lang="en-US" sz="2800" kern="1200" dirty="0">
            <a:cs typeface="B Koodak" panose="00000700000000000000" pitchFamily="2" charset="-78"/>
          </a:endParaRPr>
        </a:p>
      </dsp:txBody>
      <dsp:txXfrm>
        <a:off x="5577597" y="1904790"/>
        <a:ext cx="2499409" cy="1609086"/>
      </dsp:txXfrm>
    </dsp:sp>
    <dsp:sp modelId="{4EC72223-1568-4C70-AD2E-093D1D6FD8E9}">
      <dsp:nvSpPr>
        <dsp:cNvPr id="0" name=""/>
        <dsp:cNvSpPr/>
      </dsp:nvSpPr>
      <dsp:spPr>
        <a:xfrm>
          <a:off x="5527536" y="3707511"/>
          <a:ext cx="2599531" cy="1709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محتواهای ساخته شده</a:t>
          </a:r>
          <a:endParaRPr lang="en-US" sz="2800" kern="1200" dirty="0">
            <a:cs typeface="B Koodak" panose="00000700000000000000" pitchFamily="2" charset="-78"/>
          </a:endParaRPr>
        </a:p>
      </dsp:txBody>
      <dsp:txXfrm>
        <a:off x="5577597" y="3757572"/>
        <a:ext cx="2499409" cy="16090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E7568-7B8F-4F63-A895-2D92A15A3BD5}">
      <dsp:nvSpPr>
        <dsp:cNvPr id="0" name=""/>
        <dsp:cNvSpPr/>
      </dsp:nvSpPr>
      <dsp:spPr>
        <a:xfrm>
          <a:off x="0" y="0"/>
          <a:ext cx="8560435" cy="1467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Koodak" panose="00000700000000000000" pitchFamily="2" charset="-78"/>
            </a:rPr>
            <a:t>تعداد کل جلسات آنلاین پایه چهارم : ۱۵ جلسه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42990" y="42990"/>
        <a:ext cx="6976562" cy="1381822"/>
      </dsp:txXfrm>
    </dsp:sp>
    <dsp:sp modelId="{23F61BEA-624B-4E09-BD98-79242843B501}">
      <dsp:nvSpPr>
        <dsp:cNvPr id="0" name=""/>
        <dsp:cNvSpPr/>
      </dsp:nvSpPr>
      <dsp:spPr>
        <a:xfrm>
          <a:off x="755332" y="1712436"/>
          <a:ext cx="8560435" cy="1467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Koodak" panose="00000700000000000000" pitchFamily="2" charset="-78"/>
            </a:rPr>
            <a:t>تعداد کل جلسات آفلاین پایه </a:t>
          </a:r>
          <a:r>
            <a:rPr lang="fa-IR" sz="2400" kern="1200" dirty="0" smtClean="0">
              <a:cs typeface="B Koodak" panose="00000700000000000000" pitchFamily="2" charset="-78"/>
            </a:rPr>
            <a:t>پنجم </a:t>
          </a:r>
          <a:r>
            <a:rPr lang="fa-IR" sz="2400" kern="1200" dirty="0" smtClean="0">
              <a:cs typeface="B Koodak" panose="00000700000000000000" pitchFamily="2" charset="-78"/>
            </a:rPr>
            <a:t>:۱۰ جلسه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798322" y="1755426"/>
        <a:ext cx="6765050" cy="1381822"/>
      </dsp:txXfrm>
    </dsp:sp>
    <dsp:sp modelId="{29F33662-F7B1-468E-8EF5-BD12B091714A}">
      <dsp:nvSpPr>
        <dsp:cNvPr id="0" name=""/>
        <dsp:cNvSpPr/>
      </dsp:nvSpPr>
      <dsp:spPr>
        <a:xfrm>
          <a:off x="1510664" y="3424872"/>
          <a:ext cx="8560435" cy="1467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Koodak" panose="00000700000000000000" pitchFamily="2" charset="-78"/>
            </a:rPr>
            <a:t>محتواهای ساخته شده:۲۰ پاورپوینت و </a:t>
          </a:r>
          <a:r>
            <a:rPr lang="fa-IR" sz="2400" kern="1200" dirty="0" smtClean="0">
              <a:cs typeface="B Koodak" panose="00000700000000000000" pitchFamily="2" charset="-78"/>
            </a:rPr>
            <a:t>۶ فیلم </a:t>
          </a:r>
          <a:r>
            <a:rPr lang="fa-IR" sz="2400" kern="1200" dirty="0" smtClean="0">
              <a:cs typeface="B Koodak" panose="00000700000000000000" pitchFamily="2" charset="-78"/>
            </a:rPr>
            <a:t>و ارایه ی جدول برنامه ی هتفگی برای درس ریاضی جهت مطلع بودن دانش آموز از فعالیتها، تکالیف و آزمونهای هفته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1553654" y="3467862"/>
        <a:ext cx="6765050" cy="1381822"/>
      </dsp:txXfrm>
    </dsp:sp>
    <dsp:sp modelId="{477295A8-7041-4D74-9375-AE40337FE34A}">
      <dsp:nvSpPr>
        <dsp:cNvPr id="0" name=""/>
        <dsp:cNvSpPr/>
      </dsp:nvSpPr>
      <dsp:spPr>
        <a:xfrm>
          <a:off x="7606363" y="1113083"/>
          <a:ext cx="954071" cy="9540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821029" y="1113083"/>
        <a:ext cx="524739" cy="717938"/>
      </dsp:txXfrm>
    </dsp:sp>
    <dsp:sp modelId="{926CD5BA-779E-4289-8B98-1E05500F59D1}">
      <dsp:nvSpPr>
        <dsp:cNvPr id="0" name=""/>
        <dsp:cNvSpPr/>
      </dsp:nvSpPr>
      <dsp:spPr>
        <a:xfrm>
          <a:off x="8361695" y="2815734"/>
          <a:ext cx="954071" cy="9540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576361" y="2815734"/>
        <a:ext cx="524739" cy="7179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054B4-2880-45BB-89BB-754DFB9D2899}">
      <dsp:nvSpPr>
        <dsp:cNvPr id="0" name=""/>
        <dsp:cNvSpPr/>
      </dsp:nvSpPr>
      <dsp:spPr>
        <a:xfrm>
          <a:off x="0" y="3832397"/>
          <a:ext cx="10426699" cy="13338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Koodak" panose="00000700000000000000" pitchFamily="2" charset="-78"/>
            </a:rPr>
            <a:t>اهداف اصلی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0" y="3832397"/>
        <a:ext cx="3128010" cy="1333884"/>
      </dsp:txXfrm>
    </dsp:sp>
    <dsp:sp modelId="{62DF70AE-0146-4291-9939-9359CDDCE234}">
      <dsp:nvSpPr>
        <dsp:cNvPr id="0" name=""/>
        <dsp:cNvSpPr/>
      </dsp:nvSpPr>
      <dsp:spPr>
        <a:xfrm>
          <a:off x="0" y="2292778"/>
          <a:ext cx="10426699" cy="13338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سرفصلها</a:t>
          </a:r>
          <a:endParaRPr lang="en-US" sz="1600" kern="1200" dirty="0">
            <a:cs typeface="B Koodak" panose="00000700000000000000" pitchFamily="2" charset="-78"/>
          </a:endParaRPr>
        </a:p>
      </dsp:txBody>
      <dsp:txXfrm>
        <a:off x="0" y="2292778"/>
        <a:ext cx="3128010" cy="1333884"/>
      </dsp:txXfrm>
    </dsp:sp>
    <dsp:sp modelId="{5E49A8EB-F012-4993-B002-586D1C771C1F}">
      <dsp:nvSpPr>
        <dsp:cNvPr id="0" name=""/>
        <dsp:cNvSpPr/>
      </dsp:nvSpPr>
      <dsp:spPr>
        <a:xfrm>
          <a:off x="0" y="238961"/>
          <a:ext cx="10426699" cy="13338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Koodak" panose="00000700000000000000" pitchFamily="2" charset="-78"/>
            </a:rPr>
            <a:t>اهدافی که در این ۴ هفته به آنها رسیدیم</a:t>
          </a:r>
          <a:endParaRPr lang="en-US" sz="1800" kern="1200" dirty="0">
            <a:cs typeface="B Koodak" panose="00000700000000000000" pitchFamily="2" charset="-78"/>
          </a:endParaRPr>
        </a:p>
      </dsp:txBody>
      <dsp:txXfrm>
        <a:off x="0" y="238961"/>
        <a:ext cx="3128010" cy="1333884"/>
      </dsp:txXfrm>
    </dsp:sp>
    <dsp:sp modelId="{A6124132-A69A-4B87-B87E-1E63AFAD5E8C}">
      <dsp:nvSpPr>
        <dsp:cNvPr id="0" name=""/>
        <dsp:cNvSpPr/>
      </dsp:nvSpPr>
      <dsp:spPr>
        <a:xfrm>
          <a:off x="6287903" y="350118"/>
          <a:ext cx="1854149" cy="1635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cs typeface="B Koodak" panose="00000700000000000000" pitchFamily="2" charset="-78"/>
            </a:rPr>
            <a:t>فصل اول</a:t>
          </a:r>
          <a:endParaRPr lang="en-US" sz="2800" kern="1200" dirty="0">
            <a:cs typeface="B Koodak" panose="00000700000000000000" pitchFamily="2" charset="-78"/>
          </a:endParaRPr>
        </a:p>
      </dsp:txBody>
      <dsp:txXfrm>
        <a:off x="6335811" y="398026"/>
        <a:ext cx="1758333" cy="1539882"/>
      </dsp:txXfrm>
    </dsp:sp>
    <dsp:sp modelId="{544E0F5A-8480-4C96-A354-D7B73957C2E6}">
      <dsp:nvSpPr>
        <dsp:cNvPr id="0" name=""/>
        <dsp:cNvSpPr/>
      </dsp:nvSpPr>
      <dsp:spPr>
        <a:xfrm>
          <a:off x="5047416" y="1985816"/>
          <a:ext cx="2167562" cy="444628"/>
        </a:xfrm>
        <a:custGeom>
          <a:avLst/>
          <a:gdLst/>
          <a:ahLst/>
          <a:cxnLst/>
          <a:rect l="0" t="0" r="0" b="0"/>
          <a:pathLst>
            <a:path>
              <a:moveTo>
                <a:pt x="2167562" y="0"/>
              </a:moveTo>
              <a:lnTo>
                <a:pt x="2167562" y="222314"/>
              </a:lnTo>
              <a:lnTo>
                <a:pt x="0" y="222314"/>
              </a:lnTo>
              <a:lnTo>
                <a:pt x="0" y="4446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501411-7571-4AD2-ABBE-EC79767BB4C4}">
      <dsp:nvSpPr>
        <dsp:cNvPr id="0" name=""/>
        <dsp:cNvSpPr/>
      </dsp:nvSpPr>
      <dsp:spPr>
        <a:xfrm>
          <a:off x="4213738" y="2430444"/>
          <a:ext cx="1667355" cy="111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Koodak" panose="00000700000000000000" pitchFamily="2" charset="-78"/>
            </a:rPr>
            <a:t>عدد مرکب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4246295" y="2463001"/>
        <a:ext cx="1602241" cy="1046456"/>
      </dsp:txXfrm>
    </dsp:sp>
    <dsp:sp modelId="{6FA035CC-D209-481C-A4AD-AAF60EF3D1F8}">
      <dsp:nvSpPr>
        <dsp:cNvPr id="0" name=""/>
        <dsp:cNvSpPr/>
      </dsp:nvSpPr>
      <dsp:spPr>
        <a:xfrm>
          <a:off x="3963635" y="3542015"/>
          <a:ext cx="1083781" cy="444628"/>
        </a:xfrm>
        <a:custGeom>
          <a:avLst/>
          <a:gdLst/>
          <a:ahLst/>
          <a:cxnLst/>
          <a:rect l="0" t="0" r="0" b="0"/>
          <a:pathLst>
            <a:path>
              <a:moveTo>
                <a:pt x="1083781" y="0"/>
              </a:moveTo>
              <a:lnTo>
                <a:pt x="1083781" y="222314"/>
              </a:lnTo>
              <a:lnTo>
                <a:pt x="0" y="222314"/>
              </a:lnTo>
              <a:lnTo>
                <a:pt x="0" y="4446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482782-F9E5-4EF6-9A79-ABDA01B83067}">
      <dsp:nvSpPr>
        <dsp:cNvPr id="0" name=""/>
        <dsp:cNvSpPr/>
      </dsp:nvSpPr>
      <dsp:spPr>
        <a:xfrm>
          <a:off x="3129957" y="3986643"/>
          <a:ext cx="1667355" cy="111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>
              <a:cs typeface="B Koodak" panose="00000700000000000000" pitchFamily="2" charset="-78"/>
            </a:rPr>
            <a:t>مهارت </a:t>
          </a:r>
          <a:r>
            <a:rPr lang="fa-IR" sz="1600" kern="1200" dirty="0" smtClean="0">
              <a:cs typeface="B Koodak" panose="00000700000000000000" pitchFamily="2" charset="-78"/>
            </a:rPr>
            <a:t>جمع و تفریق اعداد مرکب</a:t>
          </a:r>
          <a:endParaRPr lang="en-US" sz="1600" kern="1200" dirty="0">
            <a:cs typeface="B Koodak" panose="00000700000000000000" pitchFamily="2" charset="-78"/>
          </a:endParaRPr>
        </a:p>
      </dsp:txBody>
      <dsp:txXfrm>
        <a:off x="3162514" y="4019200"/>
        <a:ext cx="1602241" cy="1046456"/>
      </dsp:txXfrm>
    </dsp:sp>
    <dsp:sp modelId="{8AE8B37C-292D-4B9A-83BB-D16638D9D4E1}">
      <dsp:nvSpPr>
        <dsp:cNvPr id="0" name=""/>
        <dsp:cNvSpPr/>
      </dsp:nvSpPr>
      <dsp:spPr>
        <a:xfrm>
          <a:off x="5047416" y="3542015"/>
          <a:ext cx="1083781" cy="444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314"/>
              </a:lnTo>
              <a:lnTo>
                <a:pt x="1083781" y="222314"/>
              </a:lnTo>
              <a:lnTo>
                <a:pt x="1083781" y="4446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98BDD-7B30-46EE-8F14-E1A9577E673C}">
      <dsp:nvSpPr>
        <dsp:cNvPr id="0" name=""/>
        <dsp:cNvSpPr/>
      </dsp:nvSpPr>
      <dsp:spPr>
        <a:xfrm>
          <a:off x="5297519" y="3986643"/>
          <a:ext cx="1667355" cy="111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>
              <a:cs typeface="B Koodak" panose="00000700000000000000" pitchFamily="2" charset="-78"/>
            </a:rPr>
            <a:t>شناخت انواع </a:t>
          </a:r>
          <a:r>
            <a:rPr lang="fa-IR" sz="1600" kern="1200" dirty="0" smtClean="0">
              <a:cs typeface="B Koodak" panose="00000700000000000000" pitchFamily="2" charset="-78"/>
            </a:rPr>
            <a:t>عدد مرکب</a:t>
          </a:r>
          <a:endParaRPr lang="en-US" sz="1600" kern="1200" dirty="0">
            <a:cs typeface="B Koodak" panose="00000700000000000000" pitchFamily="2" charset="-78"/>
          </a:endParaRPr>
        </a:p>
      </dsp:txBody>
      <dsp:txXfrm>
        <a:off x="5330076" y="4019200"/>
        <a:ext cx="1602241" cy="1046456"/>
      </dsp:txXfrm>
    </dsp:sp>
    <dsp:sp modelId="{7A8C6620-E10A-46FD-BE99-2456B9C96681}">
      <dsp:nvSpPr>
        <dsp:cNvPr id="0" name=""/>
        <dsp:cNvSpPr/>
      </dsp:nvSpPr>
      <dsp:spPr>
        <a:xfrm>
          <a:off x="7169258" y="1985816"/>
          <a:ext cx="91440" cy="4446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6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DD2D7-23E0-4506-BFD0-637B64064B75}">
      <dsp:nvSpPr>
        <dsp:cNvPr id="0" name=""/>
        <dsp:cNvSpPr/>
      </dsp:nvSpPr>
      <dsp:spPr>
        <a:xfrm>
          <a:off x="6381300" y="2430444"/>
          <a:ext cx="1667355" cy="111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baseline="0" dirty="0" smtClean="0">
              <a:cs typeface="B Koodak" panose="00000700000000000000" pitchFamily="2" charset="-78"/>
            </a:rPr>
            <a:t>تقریب زدن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6413857" y="2463001"/>
        <a:ext cx="1602241" cy="1046456"/>
      </dsp:txXfrm>
    </dsp:sp>
    <dsp:sp modelId="{69C1C628-B6DB-4CBA-BE98-7BD26B8FDD59}">
      <dsp:nvSpPr>
        <dsp:cNvPr id="0" name=""/>
        <dsp:cNvSpPr/>
      </dsp:nvSpPr>
      <dsp:spPr>
        <a:xfrm>
          <a:off x="7214978" y="1985816"/>
          <a:ext cx="2167562" cy="444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314"/>
              </a:lnTo>
              <a:lnTo>
                <a:pt x="2167562" y="222314"/>
              </a:lnTo>
              <a:lnTo>
                <a:pt x="2167562" y="4446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08D21-1272-4E94-9195-0CA17B9E728D}">
      <dsp:nvSpPr>
        <dsp:cNvPr id="0" name=""/>
        <dsp:cNvSpPr/>
      </dsp:nvSpPr>
      <dsp:spPr>
        <a:xfrm>
          <a:off x="8548863" y="2430444"/>
          <a:ext cx="1667355" cy="111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Koodak" panose="00000700000000000000" pitchFamily="2" charset="-78"/>
            </a:rPr>
            <a:t>عددنویسی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8581420" y="2463001"/>
        <a:ext cx="1602241" cy="1046456"/>
      </dsp:txXfrm>
    </dsp:sp>
    <dsp:sp modelId="{5A9C823A-9E7B-4D6C-9B7F-EB32DE814B80}">
      <dsp:nvSpPr>
        <dsp:cNvPr id="0" name=""/>
        <dsp:cNvSpPr/>
      </dsp:nvSpPr>
      <dsp:spPr>
        <a:xfrm>
          <a:off x="9336820" y="3542015"/>
          <a:ext cx="91440" cy="4446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6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7E866-123B-4D1F-A45A-BBF58FF9762F}">
      <dsp:nvSpPr>
        <dsp:cNvPr id="0" name=""/>
        <dsp:cNvSpPr/>
      </dsp:nvSpPr>
      <dsp:spPr>
        <a:xfrm>
          <a:off x="8548863" y="3986643"/>
          <a:ext cx="1667355" cy="1111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>
              <a:cs typeface="B Koodak" panose="00000700000000000000" pitchFamily="2" charset="-78"/>
            </a:rPr>
            <a:t>تسلط بر عدد نویسی تا مرتبه </a:t>
          </a:r>
          <a:r>
            <a:rPr lang="fa-IR" sz="1600" kern="1200" dirty="0" smtClean="0">
              <a:cs typeface="B Koodak" panose="00000700000000000000" pitchFamily="2" charset="-78"/>
            </a:rPr>
            <a:t>ی میلیارد</a:t>
          </a:r>
          <a:endParaRPr lang="en-US" sz="1600" kern="1200" dirty="0">
            <a:cs typeface="B Koodak" panose="00000700000000000000" pitchFamily="2" charset="-78"/>
          </a:endParaRPr>
        </a:p>
      </dsp:txBody>
      <dsp:txXfrm>
        <a:off x="8581420" y="4019200"/>
        <a:ext cx="1602241" cy="1046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21300" y="2103963"/>
            <a:ext cx="4724794" cy="21251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a-IR" sz="4000" dirty="0" smtClean="0">
                <a:cs typeface="B Koodak" panose="00000700000000000000" pitchFamily="2" charset="-78"/>
              </a:rPr>
              <a:t>گزارش عملکرد ریاضی    پایه ی </a:t>
            </a:r>
            <a:r>
              <a:rPr lang="fa-IR" sz="4000" dirty="0" smtClean="0">
                <a:cs typeface="B Koodak" panose="00000700000000000000" pitchFamily="2" charset="-78"/>
              </a:rPr>
              <a:t>پنجم </a:t>
            </a:r>
            <a:r>
              <a:rPr lang="fa-IR" sz="4000" dirty="0" smtClean="0">
                <a:cs typeface="B Koodak" panose="00000700000000000000" pitchFamily="2" charset="-78"/>
              </a:rPr>
              <a:t>دبستان</a:t>
            </a:r>
            <a:endParaRPr lang="en-US" sz="4000" dirty="0">
              <a:cs typeface="B Koodak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3568700"/>
            <a:ext cx="3759200" cy="1570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a-IR" sz="2000" dirty="0" smtClean="0">
                <a:cs typeface="B Koodak" panose="00000700000000000000" pitchFamily="2" charset="-78"/>
              </a:rPr>
              <a:t>زمان شروع:۱۵ شهریور ماه ۱۳۹۹ 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cs typeface="B Koodak" panose="00000700000000000000" pitchFamily="2" charset="-78"/>
              </a:rPr>
              <a:t>زمان پایان:۱۵ مهرماه ۱۳۹۹ </a:t>
            </a:r>
          </a:p>
          <a:p>
            <a:pPr>
              <a:lnSpc>
                <a:spcPct val="150000"/>
              </a:lnSpc>
            </a:pPr>
            <a:r>
              <a:rPr lang="fa-IR" sz="2000" dirty="0" smtClean="0">
                <a:cs typeface="B Koodak" panose="00000700000000000000" pitchFamily="2" charset="-78"/>
              </a:rPr>
              <a:t>تهیه کننده: فاطمه قاسمی</a:t>
            </a:r>
            <a:endParaRPr lang="en-US" sz="2000" dirty="0">
              <a:cs typeface="B Koodak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413" y="1738312"/>
            <a:ext cx="170497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165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17600"/>
            <a:ext cx="10083800" cy="4917440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sz="3200" dirty="0" smtClean="0">
                <a:cs typeface="B Koodak" panose="00000700000000000000" pitchFamily="2" charset="-78"/>
              </a:rPr>
              <a:t>آنچه در این پاور 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3200" dirty="0" smtClean="0">
                <a:cs typeface="B Koodak" panose="00000700000000000000" pitchFamily="2" charset="-78"/>
              </a:rPr>
              <a:t>خواهید دید:</a:t>
            </a:r>
            <a:endParaRPr lang="en-US" sz="3200" dirty="0">
              <a:cs typeface="B Koodak" panose="00000700000000000000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1243300"/>
              </p:ext>
            </p:extLst>
          </p:nvPr>
        </p:nvGraphicFramePr>
        <p:xfrm>
          <a:off x="660400" y="61637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7186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962836"/>
              </p:ext>
            </p:extLst>
          </p:nvPr>
        </p:nvGraphicFramePr>
        <p:xfrm>
          <a:off x="1066800" y="1143000"/>
          <a:ext cx="10071100" cy="4892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0217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486754"/>
              </p:ext>
            </p:extLst>
          </p:nvPr>
        </p:nvGraphicFramePr>
        <p:xfrm>
          <a:off x="647700" y="698500"/>
          <a:ext cx="10426700" cy="5337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2483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92200"/>
            <a:ext cx="10109200" cy="4942840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تکالیف خواسته شده از دانش آموزان: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تکمیل کتاب تا پایان صفحه ی </a:t>
            </a:r>
            <a:r>
              <a:rPr lang="fa-IR" sz="2400" dirty="0" smtClean="0">
                <a:cs typeface="B Koodak" panose="00000700000000000000" pitchFamily="2" charset="-78"/>
              </a:rPr>
              <a:t>۱۴ </a:t>
            </a:r>
            <a:r>
              <a:rPr lang="fa-IR" sz="2400" dirty="0" smtClean="0">
                <a:cs typeface="B Koodak" panose="00000700000000000000" pitchFamily="2" charset="-78"/>
              </a:rPr>
              <a:t>و تکمیل جزوه ی </a:t>
            </a:r>
            <a:r>
              <a:rPr lang="fa-IR" sz="2400" dirty="0" smtClean="0">
                <a:cs typeface="B Koodak" panose="00000700000000000000" pitchFamily="2" charset="-78"/>
              </a:rPr>
              <a:t>مار و پله صفحه های ۴ و ۵ و ۶  و ۱۱ و ۱۲ و ۱۵ و ۱۶و ۱۷ و ۱۸ و یک پیک </a:t>
            </a:r>
            <a:r>
              <a:rPr lang="fa-IR" sz="2400" dirty="0" smtClean="0">
                <a:cs typeface="B Koodak" panose="00000700000000000000" pitchFamily="2" charset="-78"/>
              </a:rPr>
              <a:t>آدینه جهت ایام آخرهفته ی دانش آموزان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sz="2400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آزمونهای به عمل آمده: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در تمام جلسات آنلاین سعی شد که از بیشتر بچه ها پرسش به عمل آید و </a:t>
            </a:r>
            <a:r>
              <a:rPr lang="fa-IR" sz="2400" dirty="0" smtClean="0">
                <a:cs typeface="B Koodak" panose="00000700000000000000" pitchFamily="2" charset="-78"/>
              </a:rPr>
              <a:t>یک </a:t>
            </a:r>
            <a:r>
              <a:rPr lang="fa-IR" sz="2400" dirty="0" smtClean="0">
                <a:cs typeface="B Koodak" panose="00000700000000000000" pitchFamily="2" charset="-78"/>
              </a:rPr>
              <a:t>آزمون هم در قسمت آزمون آنلاین از بچه ها گرفته شد.</a:t>
            </a:r>
            <a:endParaRPr lang="en-US" sz="2400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3177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54100"/>
            <a:ext cx="10147300" cy="4980940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گزارشی از عملکرد و میزان یادگیری دانش آموزان: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با توجه به عملکرد دانش آموزان در این چند هفته، یعنی نحوه ی ارائه ی تکلیف از جانب آنها، میزان فعالیت سر کلاس و نتیجه ی آزمون، آنها را به دو دسته تقسیم کردم: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الف) دانش آموزانی که یادگیری خوبی دارند و با فضای مجازی ارتباط خوبی برقرار کردند.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ب) دانش آموزانی که میزان یادگیری پایین تری دارند و نیاز به پیگیری و توجه بیشتری دارند تا بتوانند از این فضا بیشترین استفاده را ببرند.</a:t>
            </a:r>
            <a:endParaRPr lang="en-US" sz="2400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668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81100"/>
            <a:ext cx="10058400" cy="4853940"/>
          </a:xfrm>
        </p:spPr>
        <p:txBody>
          <a:bodyPr>
            <a:normAutofit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در پایان از شما والدین عزیز خواهش می کنم: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۱- در زمان کلاسهای آنلاین دخترانمان را در اتاق تنها بگذاریم تا تمرکز بیشتر و بهتری داشته باشند.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۲- فضای خانه را محیطی امن و ساکت نگهداریم تا عزیزانمان به راحتی بتوانند از این فضا استفاده ببرند.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۳- به جای فرزندانمان تکلیف ریاضی انجام ندهیم و آزمون ریاضی ندهیم. اگر خیلی به انجام این کارها علاقه مند هستید ما میتوانیم برای شما هم تمرین و آزمون بفرستیم.</a:t>
            </a:r>
            <a:endParaRPr lang="en-US" sz="2400" dirty="0">
              <a:cs typeface="B Koodak" panose="00000700000000000000" pitchFamily="2" charset="-78"/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3187700" y="4991100"/>
            <a:ext cx="482600" cy="584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3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3000"/>
            <a:ext cx="9918700" cy="48920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a-IR" sz="3200" dirty="0" smtClean="0">
                <a:cs typeface="B Koodak" panose="00000700000000000000" pitchFamily="2" charset="-78"/>
              </a:rPr>
              <a:t>از اینکه به ما کمک می کنید و بازوی پر توان ما در منزل هستید از شما بینهایت سپاسگزارم.</a:t>
            </a:r>
            <a:endParaRPr lang="en-US" sz="3200" dirty="0">
              <a:cs typeface="B Koodak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16" y="2894488"/>
            <a:ext cx="3721067" cy="13890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4" t="24040" r="58080" b="12727"/>
          <a:stretch/>
        </p:blipFill>
        <p:spPr>
          <a:xfrm>
            <a:off x="355600" y="3699668"/>
            <a:ext cx="2660102" cy="27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05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81</TotalTime>
  <Words>414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 Koodak</vt:lpstr>
      <vt:lpstr>Century Gothic</vt:lpstr>
      <vt:lpstr>Savon</vt:lpstr>
      <vt:lpstr>گزارش عملکرد ریاضی    پایه ی پنجم دبستان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گزارش عملکرد ریاضی پایه ی چهارم و پنجم دبستان</dc:title>
  <dc:creator>JINCO</dc:creator>
  <cp:lastModifiedBy>JINCO</cp:lastModifiedBy>
  <cp:revision>9</cp:revision>
  <dcterms:created xsi:type="dcterms:W3CDTF">2020-10-05T18:09:49Z</dcterms:created>
  <dcterms:modified xsi:type="dcterms:W3CDTF">2020-10-09T12:49:55Z</dcterms:modified>
</cp:coreProperties>
</file>