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711200"/>
            <a:ext cx="10388599" cy="5384800"/>
          </a:xfrm>
        </p:spPr>
        <p:txBody>
          <a:bodyPr anchor="ctr"/>
          <a:lstStyle/>
          <a:p>
            <a:pPr algn="r">
              <a:lnSpc>
                <a:spcPct val="150000"/>
              </a:lnSpc>
            </a:pPr>
            <a:r>
              <a:rPr lang="fa-IR" sz="4400" dirty="0" smtClean="0">
                <a:cs typeface="B Koodak" panose="00000700000000000000" pitchFamily="2" charset="-78"/>
              </a:rPr>
              <a:t>تکمیل کار آموزشی تابستان ۹۹ </a:t>
            </a:r>
            <a:br>
              <a:rPr lang="fa-IR" sz="4400" dirty="0" smtClean="0">
                <a:cs typeface="B Koodak" panose="00000700000000000000" pitchFamily="2" charset="-78"/>
              </a:rPr>
            </a:br>
            <a:r>
              <a:rPr lang="fa-IR" sz="3200" dirty="0">
                <a:cs typeface="B Koodak" panose="00000700000000000000" pitchFamily="2" charset="-78"/>
              </a:rPr>
              <a:t> </a:t>
            </a:r>
            <a:r>
              <a:rPr lang="fa-IR" sz="3200" dirty="0" smtClean="0">
                <a:cs typeface="B Koodak" panose="00000700000000000000" pitchFamily="2" charset="-78"/>
              </a:rPr>
              <a:t>                                                                            موضوع درس: ریاضی</a:t>
            </a:r>
            <a:br>
              <a:rPr lang="fa-IR" sz="3200" dirty="0" smtClean="0">
                <a:cs typeface="B Koodak" panose="00000700000000000000" pitchFamily="2" charset="-78"/>
              </a:rPr>
            </a:br>
            <a:r>
              <a:rPr lang="fa-IR" sz="3200" dirty="0" smtClean="0">
                <a:cs typeface="B Koodak" panose="00000700000000000000" pitchFamily="2" charset="-78"/>
              </a:rPr>
              <a:t>                                                                         تهیه کننده:فاطمه قاسمی    </a:t>
            </a:r>
            <a:endParaRPr lang="en-US" sz="3200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666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700" y="825500"/>
            <a:ext cx="10502900" cy="5422899"/>
          </a:xfrm>
        </p:spPr>
        <p:txBody>
          <a:bodyPr/>
          <a:lstStyle/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برای حل مسائل زیر از روش رسم شکل استفاده کنید.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dirty="0">
                <a:cs typeface="B Koodak" panose="00000700000000000000" pitchFamily="2" charset="-78"/>
              </a:rPr>
              <a:t>۱</a:t>
            </a:r>
            <a:r>
              <a:rPr lang="fa-IR" dirty="0" smtClean="0">
                <a:cs typeface="B Koodak" panose="00000700000000000000" pitchFamily="2" charset="-78"/>
              </a:rPr>
              <a:t>- علی هر ماه دو سوم از پول خود را خرج کرده و یک ششم از آن را صدقه می دهد، در هر ماه چه کسری از پول علی برایش باقی می ماند؟ اگر همه ی پول علی ۶۰۰۰۰ تومان باشد، در هر ماه چند تومان برایش باقی می ماند؟</a:t>
            </a:r>
          </a:p>
          <a:p>
            <a:pPr marL="0" indent="0" algn="r">
              <a:lnSpc>
                <a:spcPct val="150000"/>
              </a:lnSpc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۲- خمس عددی ۳ برابر عدد ۳ می باشد. آن عدد چند است؟</a:t>
            </a:r>
          </a:p>
          <a:p>
            <a:pPr marL="0" indent="0" algn="r">
              <a:lnSpc>
                <a:spcPct val="150000"/>
              </a:lnSpc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endParaRPr lang="fa-IR" dirty="0" smtClean="0">
              <a:cs typeface="B Koodak" panose="00000700000000000000" pitchFamily="2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۳- دو پنجم عددی برابر با ۸ می باشد. آن عدد چند برابر عدد دو می باشد؟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50769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952499"/>
            <a:ext cx="10693400" cy="5168901"/>
          </a:xfrm>
        </p:spPr>
        <p:txBody>
          <a:bodyPr/>
          <a:lstStyle/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۴- رضا، نصف پولش را کتاب و ربع بقیه پولش را خودکار خرید و ۹۰۰۰ تومان برایش باقی ماند. کل پول او چقدر است؟</a:t>
            </a:r>
          </a:p>
          <a:p>
            <a:pPr marL="0" indent="0" algn="r">
              <a:lnSpc>
                <a:spcPct val="150000"/>
              </a:lnSpc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endParaRPr lang="fa-IR" dirty="0" smtClean="0">
              <a:cs typeface="B Koodak" panose="00000700000000000000" pitchFamily="2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۵- دو دوست با هم شروع به مرتب کردن کتابخانه ای کردند. اگر اولی یک پنجم کتابها و دومی دو ششم را مرتب کرده باشند، کدام یک بیشتر کتاب مرتب کرده اند؟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اگر این کتابخانه 300 کتاب داشته باشد، چند کتاب هنوز مرتب نشده اند؟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370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863600"/>
            <a:ext cx="10528300" cy="5384799"/>
          </a:xfrm>
        </p:spPr>
        <p:txBody>
          <a:bodyPr/>
          <a:lstStyle/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۶- زهرا دو پنجم ساعت را ریاضی، یک پنجم ساعت را علوم و سه پنجم ساعت را فارسی خوانده است. او برای خواندن هر کدام از این درس ها چند دقیقه اختصاص داده است؟</a:t>
            </a:r>
          </a:p>
          <a:p>
            <a:pPr marL="0" indent="0" algn="r">
              <a:lnSpc>
                <a:spcPct val="150000"/>
              </a:lnSpc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۷- در یک کارخانه ی آلومینیوم سازی چهار و چهار پنجم تن مس در سال تولید می شود. کل تولید این کارخانه در دو سال و نیم چند تن می باشد؟( با استفاده از رسم شکل ضرب مساحتی)</a:t>
            </a:r>
          </a:p>
          <a:p>
            <a:pPr marL="0" indent="0" algn="r">
              <a:lnSpc>
                <a:spcPct val="150000"/>
              </a:lnSpc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۸-امین یک پنجم یک کتاب داستان را خوانده است و اکنون مشغول خواندن صفحه ی ۴۴ می باشد. چند صفحه از کتاب امین باقی مانده است؟ 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841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812800"/>
            <a:ext cx="10756900" cy="5435599"/>
          </a:xfrm>
        </p:spPr>
        <p:txBody>
          <a:bodyPr/>
          <a:lstStyle/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۹- در یک شانه تخم مرغ که ۵ ردیف ۶ تایی تخم مرغ دارد، دو ششم آن ها شکسته است. چند تخم مرغ سالم در شانه ی تخم مرغ وجود دارد؟</a:t>
            </a:r>
          </a:p>
          <a:p>
            <a:pPr marL="0" indent="0" algn="r">
              <a:lnSpc>
                <a:spcPct val="150000"/>
              </a:lnSpc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endParaRPr lang="fa-IR" dirty="0" smtClean="0">
              <a:cs typeface="B Koodak" panose="00000700000000000000" pitchFamily="2" charset="-78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۱۰-در یک باغچه گل کاری شده چهل و پنج صدم را گل میخک و دو دهم آن را گل بنفشه کاشته اند؟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cs typeface="B Koodak" panose="00000700000000000000" pitchFamily="2" charset="-78"/>
              </a:rPr>
              <a:t>الف) چه کسری از باغچه گل کاشته شده است؟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fa-IR" smtClean="0">
                <a:cs typeface="B Koodak" panose="00000700000000000000" pitchFamily="2" charset="-78"/>
              </a:rPr>
              <a:t>ب) چه کسری از باغچه مانده تا سبزی در آن بکارند؟</a:t>
            </a:r>
            <a:endParaRPr lang="en-US" dirty="0"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12159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170</TotalTime>
  <Words>368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 Koodak</vt:lpstr>
      <vt:lpstr>Century Gothic</vt:lpstr>
      <vt:lpstr>Wingdings 3</vt:lpstr>
      <vt:lpstr>Ion</vt:lpstr>
      <vt:lpstr>تکمیل کار آموزشی تابستان ۹۹                                                                               موضوع درس: ریاضی                                                                          تهیه کننده:فاطمه قاسمی    </vt:lpstr>
      <vt:lpstr>PowerPoint Presentation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JINCO</dc:creator>
  <cp:lastModifiedBy>JINCO</cp:lastModifiedBy>
  <cp:revision>7</cp:revision>
  <dcterms:created xsi:type="dcterms:W3CDTF">2020-07-03T08:10:19Z</dcterms:created>
  <dcterms:modified xsi:type="dcterms:W3CDTF">2020-07-03T15:45:16Z</dcterms:modified>
</cp:coreProperties>
</file>