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1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5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10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70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834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15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61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0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4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8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6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5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5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3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4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8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2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9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fa-IR" dirty="0" smtClean="0">
                <a:cs typeface="B Koodak" panose="00000700000000000000" pitchFamily="2" charset="-78"/>
              </a:rPr>
              <a:t>تمرینهای دوره ای فصل پنجم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3327" y="3996267"/>
            <a:ext cx="7209696" cy="1359504"/>
          </a:xfrm>
        </p:spPr>
        <p:txBody>
          <a:bodyPr/>
          <a:lstStyle/>
          <a:p>
            <a:r>
              <a:rPr lang="fa-IR" dirty="0" smtClean="0">
                <a:cs typeface="B Koodak" panose="00000700000000000000" pitchFamily="2" charset="-78"/>
              </a:rPr>
              <a:t>                      </a:t>
            </a:r>
          </a:p>
          <a:p>
            <a:r>
              <a:rPr lang="fa-IR" dirty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       </a:t>
            </a:r>
          </a:p>
          <a:p>
            <a:r>
              <a:rPr lang="fa-IR" dirty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                                                                                    تهیه کننده:فاطمه قاسمی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30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836023"/>
            <a:ext cx="10018713" cy="5381897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300000"/>
              </a:lnSpc>
              <a:buNone/>
            </a:pPr>
            <a:r>
              <a:rPr lang="fa-IR" dirty="0" smtClean="0">
                <a:cs typeface="B Koodak" panose="00000700000000000000" pitchFamily="2" charset="-78"/>
              </a:rPr>
              <a:t>امیدوارم مطالب این فایل مفید بوده باشد.</a:t>
            </a:r>
          </a:p>
          <a:p>
            <a:pPr marL="0" indent="0" algn="ctr">
              <a:lnSpc>
                <a:spcPct val="300000"/>
              </a:lnSpc>
              <a:buNone/>
            </a:pPr>
            <a:r>
              <a:rPr lang="fa-IR" dirty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                                                                                                          خسته نباشید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06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1852" y="566056"/>
                <a:ext cx="11059886" cy="5834743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20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1- در هر مورد کدام نوع نوشتن رایج تر است؟ آن را رنگ کنید.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دمای اتاق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28</m:t>
                    </m:r>
                    <m:f>
                      <m:fPr>
                        <m:ctrlP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4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10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،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28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است. در این قسمت 28/4 رایج تر است.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آقای دیانت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5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،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مال خود را به عنوان خمس پرداخت. یک پنجم رایج تر است.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   </a:t>
                </a:r>
                <a14:m>
                  <m:oMath xmlns:m="http://schemas.openxmlformats.org/officeDocument/2006/math">
                    <m:r>
                      <a:rPr lang="fa-IR" sz="2000" b="0" i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  </m:t>
                    </m:r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4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،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از گونی برنج مصرف شد.یک چهارم رایج تر است.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قد عمو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76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،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f>
                      <m:fPr>
                        <m:ctrlP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76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100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متر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است.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76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متر رایج تر است.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1852" y="566056"/>
                <a:ext cx="11059886" cy="5834743"/>
              </a:xfrm>
              <a:blipFill>
                <a:blip r:embed="rId4"/>
                <a:stretch>
                  <a:fillRect r="-60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9" y="179159"/>
            <a:ext cx="1982561" cy="3304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5" y="3324223"/>
            <a:ext cx="2888905" cy="307657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5790" y="5257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14104" y="531223"/>
                <a:ext cx="10788920" cy="5808617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2- عدد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159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را به حروف بنویسید.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</a:t>
                </a:r>
                <a:r>
                  <a:rPr lang="fa-IR" sz="2000" dirty="0" smtClean="0">
                    <a:solidFill>
                      <a:srgbClr val="FF0000"/>
                    </a:solidFill>
                    <a:cs typeface="B Koodak" panose="00000700000000000000" pitchFamily="2" charset="-78"/>
                  </a:rPr>
                  <a:t>سه ممیز صد و پنجاه و نه هزارم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rgbClr val="FF0000"/>
                    </a:solidFill>
                    <a:cs typeface="B Koodak" panose="00000700000000000000" pitchFamily="2" charset="-78"/>
                  </a:rPr>
                  <a:t>این عدد بین کدام دو عدد صحیح است؟ </a:t>
                </a:r>
                <a:r>
                  <a:rPr lang="fa-IR" sz="2000" dirty="0" smtClean="0">
                    <a:solidFill>
                      <a:srgbClr val="002060"/>
                    </a:solidFill>
                    <a:cs typeface="B Koodak" panose="00000700000000000000" pitchFamily="2" charset="-78"/>
                  </a:rPr>
                  <a:t>سه و چهار</a:t>
                </a:r>
                <a:r>
                  <a:rPr lang="fa-IR" sz="2000" dirty="0">
                    <a:cs typeface="B Koodak" panose="00000700000000000000" pitchFamily="2" charset="-78"/>
                  </a:rPr>
                  <a:t> .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به کدام عدد نزدیکتر است؟  سه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solidFill>
                      <a:srgbClr val="002060"/>
                    </a:solidFill>
                    <a:cs typeface="B Koodak" panose="00000700000000000000" pitchFamily="2" charset="-78"/>
                  </a:rPr>
                  <a:t>گسترده ی این عدد را بنویسید.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solidFill>
                      <a:srgbClr val="002060"/>
                    </a:solidFill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solidFill>
                      <a:srgbClr val="002060"/>
                    </a:solidFill>
                    <a:cs typeface="B Koodak" panose="00000700000000000000" pitchFamily="2" charset="-78"/>
                  </a:rPr>
                  <a:t>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159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05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009</m:t>
                    </m:r>
                  </m:oMath>
                </a14:m>
                <a:r>
                  <a:rPr lang="fa-IR" sz="2000" dirty="0" smtClean="0">
                    <a:solidFill>
                      <a:srgbClr val="002060"/>
                    </a:solidFill>
                    <a:cs typeface="B Koodak" panose="00000700000000000000" pitchFamily="2" charset="-78"/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4104" y="531223"/>
                <a:ext cx="10788920" cy="5808617"/>
              </a:xfrm>
              <a:blipFill>
                <a:blip r:embed="rId4"/>
                <a:stretch>
                  <a:fillRect r="-678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6036" b="10772"/>
          <a:stretch/>
        </p:blipFill>
        <p:spPr>
          <a:xfrm>
            <a:off x="1314994" y="2429692"/>
            <a:ext cx="2956362" cy="298704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7331" y="5953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05394" y="513806"/>
                <a:ext cx="10894423" cy="5799907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3- جای تقریبی عدد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256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را روی هر یک از محورهای زیر نشان دهید.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5394" y="513806"/>
                <a:ext cx="10894423" cy="5799907"/>
              </a:xfrm>
              <a:blipFill>
                <a:blip r:embed="rId4"/>
                <a:stretch>
                  <a:fillRect r="-61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2" b="28001"/>
          <a:stretch/>
        </p:blipFill>
        <p:spPr>
          <a:xfrm>
            <a:off x="1541417" y="2151017"/>
            <a:ext cx="9518469" cy="325700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9886" y="5936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3440" y="670561"/>
                <a:ext cx="10649584" cy="5538650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4- در جاهای خالی عدد مناسب بنویسید.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001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639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)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)+(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001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048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5- در جاهای خالی عدد مناسب بگذارید.</a:t>
                </a:r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440" y="670561"/>
                <a:ext cx="10649584" cy="5538650"/>
              </a:xfrm>
              <a:blipFill>
                <a:blip r:embed="rId4"/>
                <a:stretch>
                  <a:fillRect r="-63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6229"/>
          <a:stretch/>
        </p:blipFill>
        <p:spPr>
          <a:xfrm>
            <a:off x="1653857" y="4127863"/>
            <a:ext cx="9048750" cy="14820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7502" y="754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01190" y="513806"/>
                <a:ext cx="10701834" cy="5730239"/>
              </a:xfrm>
            </p:spPr>
            <p:txBody>
              <a:bodyPr anchor="t">
                <a:normAutofit lnSpcReduction="1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6- از کوچک به بزرگ مرتب کنید.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سه ششم ،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f>
                      <m:fPr>
                        <m:ctrlP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3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5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،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36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 ، سیصد و شش  ،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61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 ،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036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به جای کسر سه ششم می توان از عدد اعشاری پنج دهم استفاده کرد زیرا می توان آن را ساده کرده و به صورت یک دوم نوشت. ب طور کلی در این سوال نوشتن اعداد به صورت کسری به ما کمک می کند تا راحت تر اعداد را با هم مقایسه کنیم.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2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3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6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f>
                      <m:fPr>
                        <m:ctrlP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6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10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f>
                      <m:fPr>
                        <m:ctrlP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3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5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036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&lt;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36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&lt;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&lt;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&lt;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61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&lt;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306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 smtClean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</a:t>
                </a:r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1190" y="513806"/>
                <a:ext cx="10701834" cy="5730239"/>
              </a:xfrm>
              <a:blipFill>
                <a:blip r:embed="rId4"/>
                <a:stretch>
                  <a:fillRect r="-68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5411" y="5756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92480" y="505097"/>
                <a:ext cx="10710543" cy="5738949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7- ابتدا حاصل تقریبی عبارت های زیر را به دست آورید و سپس آنها را به طور دقیق محاسبه کنید. در آخر دو عدد به دست آمده را با هم مقایسه کنید.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محاسبه ی دقیق: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298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002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22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17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156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144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025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52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       محاسبه ی تقریبی: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22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17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15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با مشاهده ی حاصل های به دست آمده میبینیم که اختلاف در هر مورد کمتر از یک می باشد.</a:t>
                </a:r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2480" y="505097"/>
                <a:ext cx="10710543" cy="5738949"/>
              </a:xfrm>
              <a:blipFill>
                <a:blip r:embed="rId4"/>
                <a:stretch>
                  <a:fillRect r="-62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114" y="5091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62150" y="661851"/>
                <a:ext cx="10640874" cy="5486400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8- هر کدام از عددهای زیر چند برابر 0/247  است؟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427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27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427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100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42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7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427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1000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427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427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10000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4270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427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100000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42700</m:t>
                    </m:r>
                  </m:oMath>
                </a14:m>
                <a:endParaRPr lang="fa-IR" sz="2000" dirty="0" smtClean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در این سوال تاثیر صفر بر ممیز مورد بررسی قرار میگیرد.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وقتی یک عدد ممیز دار در عددی مثل 10 یا 100 و یا 1000  ضرب می شود به تعداد صفر ممیز به سمت راست منتقل می شود و ارزش عدد بالا می رود که این مطلب هم با تبدیل به کسر و هم استفاده از قانون قابل اثبات است.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به این نمونه دقت کنید:                                    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1000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427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427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1000</m:t>
                        </m:r>
                      </m:den>
                    </m:f>
                  </m:oMath>
                </a14:m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2150" y="661851"/>
                <a:ext cx="10640874" cy="5486400"/>
              </a:xfrm>
              <a:blipFill>
                <a:blip r:embed="rId4"/>
                <a:stretch>
                  <a:fillRect r="-63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8622" y="5753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51" y="966652"/>
            <a:ext cx="5625737" cy="5003074"/>
          </a:xfrm>
        </p:spPr>
      </p:pic>
    </p:spTree>
    <p:extLst>
      <p:ext uri="{BB962C8B-B14F-4D97-AF65-F5344CB8AC3E}">
        <p14:creationId xmlns:p14="http://schemas.microsoft.com/office/powerpoint/2010/main" val="24967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408</TotalTime>
  <Words>321</Words>
  <Application>Microsoft Office PowerPoint</Application>
  <PresentationFormat>Widescreen</PresentationFormat>
  <Paragraphs>45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 Koodak</vt:lpstr>
      <vt:lpstr>Cambria Math</vt:lpstr>
      <vt:lpstr>Corbel</vt:lpstr>
      <vt:lpstr>Parallax</vt:lpstr>
      <vt:lpstr>تمرینهای دوره ای فصل پنجم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تمرینهای دوره ای فصل پنجم</dc:title>
  <dc:creator>فاطمه قاسمی</dc:creator>
  <cp:lastModifiedBy>فاطمه قاسمی</cp:lastModifiedBy>
  <cp:revision>17</cp:revision>
  <dcterms:created xsi:type="dcterms:W3CDTF">2020-04-27T06:46:45Z</dcterms:created>
  <dcterms:modified xsi:type="dcterms:W3CDTF">2020-04-28T11:00:18Z</dcterms:modified>
</cp:coreProperties>
</file>