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86A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7C7AA-DF15-4554-A4D5-4F23F7C209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D88D5-2998-4F61-9067-F99EA9B728F3}">
      <dgm:prSet phldrT="[Text]"/>
      <dgm:spPr>
        <a:solidFill>
          <a:srgbClr val="FF0000"/>
        </a:solidFill>
      </dgm:spPr>
      <dgm:t>
        <a:bodyPr/>
        <a:lstStyle/>
        <a:p>
          <a:r>
            <a:rPr lang="fa-IR" dirty="0"/>
            <a:t>خود ارزیابی</a:t>
          </a:r>
          <a:endParaRPr lang="en-US" dirty="0"/>
        </a:p>
      </dgm:t>
    </dgm:pt>
    <dgm:pt modelId="{F68E20F8-5E02-4777-B1DC-1FB036514DE9}" type="parTrans" cxnId="{F8F59EB4-A621-4683-87CC-7E830C6B0BD9}">
      <dgm:prSet/>
      <dgm:spPr/>
      <dgm:t>
        <a:bodyPr/>
        <a:lstStyle/>
        <a:p>
          <a:endParaRPr lang="en-US"/>
        </a:p>
      </dgm:t>
    </dgm:pt>
    <dgm:pt modelId="{0FC6CA17-8890-4311-BBAA-D202A8E83DE6}" type="sibTrans" cxnId="{F8F59EB4-A621-4683-87CC-7E830C6B0BD9}">
      <dgm:prSet/>
      <dgm:spPr/>
      <dgm:t>
        <a:bodyPr/>
        <a:lstStyle/>
        <a:p>
          <a:endParaRPr lang="en-US"/>
        </a:p>
      </dgm:t>
    </dgm:pt>
    <dgm:pt modelId="{F60136B8-A29F-4F7F-8BE0-B8DC8C4F6A94}">
      <dgm:prSet/>
      <dgm:spPr>
        <a:solidFill>
          <a:srgbClr val="7030A0"/>
        </a:solidFill>
      </dgm:spPr>
      <dgm:t>
        <a:bodyPr/>
        <a:lstStyle/>
        <a:p>
          <a:r>
            <a:rPr lang="fa-IR" dirty="0"/>
            <a:t>انجام وارسال به موقع تکالیف وبدون نقص بودن</a:t>
          </a:r>
        </a:p>
      </dgm:t>
    </dgm:pt>
    <dgm:pt modelId="{88A17FDF-CF9B-4003-BBE3-F631B9B3142E}" type="parTrans" cxnId="{B1F7606D-7BFE-4577-B008-31AE6C718709}">
      <dgm:prSet/>
      <dgm:spPr/>
      <dgm:t>
        <a:bodyPr/>
        <a:lstStyle/>
        <a:p>
          <a:endParaRPr lang="en-US"/>
        </a:p>
      </dgm:t>
    </dgm:pt>
    <dgm:pt modelId="{22A6793C-ADC5-44D2-8483-591856B20732}" type="sibTrans" cxnId="{B1F7606D-7BFE-4577-B008-31AE6C718709}">
      <dgm:prSet/>
      <dgm:spPr/>
      <dgm:t>
        <a:bodyPr/>
        <a:lstStyle/>
        <a:p>
          <a:endParaRPr lang="en-US"/>
        </a:p>
      </dgm:t>
    </dgm:pt>
    <dgm:pt modelId="{060AF57E-ED47-4BDE-97F9-C596D282C0B6}">
      <dgm:prSet/>
      <dgm:spPr>
        <a:solidFill>
          <a:srgbClr val="F0186A"/>
        </a:solidFill>
      </dgm:spPr>
      <dgm:t>
        <a:bodyPr/>
        <a:lstStyle/>
        <a:p>
          <a:r>
            <a:rPr lang="fa-IR" dirty="0"/>
            <a:t>پرسش پایانی</a:t>
          </a:r>
        </a:p>
      </dgm:t>
    </dgm:pt>
    <dgm:pt modelId="{6DDBD8D3-71E0-4EDD-B55D-B579E68AF788}" type="parTrans" cxnId="{7C2C045A-2891-46DA-B744-FFEDE4827A3B}">
      <dgm:prSet/>
      <dgm:spPr/>
      <dgm:t>
        <a:bodyPr/>
        <a:lstStyle/>
        <a:p>
          <a:endParaRPr lang="en-US"/>
        </a:p>
      </dgm:t>
    </dgm:pt>
    <dgm:pt modelId="{25322875-0A60-4E7A-8A64-28EE6B882B68}" type="sibTrans" cxnId="{7C2C045A-2891-46DA-B744-FFEDE4827A3B}">
      <dgm:prSet/>
      <dgm:spPr/>
      <dgm:t>
        <a:bodyPr/>
        <a:lstStyle/>
        <a:p>
          <a:endParaRPr lang="en-US"/>
        </a:p>
      </dgm:t>
    </dgm:pt>
    <dgm:pt modelId="{1388106F-A3C6-4431-B7CB-09AB1FF10690}">
      <dgm:prSet/>
      <dgm:spPr>
        <a:solidFill>
          <a:srgbClr val="FFC000"/>
        </a:solidFill>
      </dgm:spPr>
      <dgm:t>
        <a:bodyPr/>
        <a:lstStyle/>
        <a:p>
          <a:r>
            <a:rPr lang="fa-IR" dirty="0"/>
            <a:t>حضور فعال در کلاس آنلاین</a:t>
          </a:r>
        </a:p>
      </dgm:t>
    </dgm:pt>
    <dgm:pt modelId="{93D5797E-678B-454B-BADB-F69941EDA4BD}" type="parTrans" cxnId="{AE3DC148-0663-4CF9-9E03-4626DFFEA5F9}">
      <dgm:prSet/>
      <dgm:spPr/>
      <dgm:t>
        <a:bodyPr/>
        <a:lstStyle/>
        <a:p>
          <a:endParaRPr lang="en-US"/>
        </a:p>
      </dgm:t>
    </dgm:pt>
    <dgm:pt modelId="{77FD90CB-E4B5-4EA1-B8D4-7B7AD86CDCDD}" type="sibTrans" cxnId="{AE3DC148-0663-4CF9-9E03-4626DFFEA5F9}">
      <dgm:prSet/>
      <dgm:spPr/>
      <dgm:t>
        <a:bodyPr/>
        <a:lstStyle/>
        <a:p>
          <a:endParaRPr lang="en-US"/>
        </a:p>
      </dgm:t>
    </dgm:pt>
    <dgm:pt modelId="{F1B4ED1D-2C74-44C5-9AAF-BF64A04EAC8E}">
      <dgm:prSet/>
      <dgm:spPr>
        <a:solidFill>
          <a:srgbClr val="92D050"/>
        </a:solidFill>
      </dgm:spPr>
      <dgm:t>
        <a:bodyPr/>
        <a:lstStyle/>
        <a:p>
          <a:r>
            <a:rPr lang="fa-IR"/>
            <a:t>پرسش های شفاهی</a:t>
          </a:r>
          <a:endParaRPr lang="fa-IR" dirty="0"/>
        </a:p>
      </dgm:t>
    </dgm:pt>
    <dgm:pt modelId="{D9901768-519E-4D30-B4E6-6F02F98010D0}" type="parTrans" cxnId="{26A4D838-81BB-47D0-95B4-2CE00048AB20}">
      <dgm:prSet/>
      <dgm:spPr/>
      <dgm:t>
        <a:bodyPr/>
        <a:lstStyle/>
        <a:p>
          <a:endParaRPr lang="en-US"/>
        </a:p>
      </dgm:t>
    </dgm:pt>
    <dgm:pt modelId="{EA209685-01FB-4B44-92F9-27A9FA440A35}" type="sibTrans" cxnId="{26A4D838-81BB-47D0-95B4-2CE00048AB20}">
      <dgm:prSet/>
      <dgm:spPr/>
      <dgm:t>
        <a:bodyPr/>
        <a:lstStyle/>
        <a:p>
          <a:endParaRPr lang="en-US"/>
        </a:p>
      </dgm:t>
    </dgm:pt>
    <dgm:pt modelId="{482FAF6E-5D95-4A5F-ACE8-FE7CAB16AE60}" type="pres">
      <dgm:prSet presAssocID="{BC47C7AA-DF15-4554-A4D5-4F23F7C20988}" presName="diagram" presStyleCnt="0">
        <dgm:presLayoutVars>
          <dgm:dir/>
          <dgm:resizeHandles val="exact"/>
        </dgm:presLayoutVars>
      </dgm:prSet>
      <dgm:spPr/>
    </dgm:pt>
    <dgm:pt modelId="{AD2F5032-E2A4-46FD-B241-CDA821896097}" type="pres">
      <dgm:prSet presAssocID="{F60136B8-A29F-4F7F-8BE0-B8DC8C4F6A94}" presName="node" presStyleLbl="node1" presStyleIdx="0" presStyleCnt="5">
        <dgm:presLayoutVars>
          <dgm:bulletEnabled val="1"/>
        </dgm:presLayoutVars>
      </dgm:prSet>
      <dgm:spPr/>
    </dgm:pt>
    <dgm:pt modelId="{7CF6254C-6EDE-4D6C-9BF2-5D51D1E0F540}" type="pres">
      <dgm:prSet presAssocID="{22A6793C-ADC5-44D2-8483-591856B20732}" presName="sibTrans" presStyleCnt="0"/>
      <dgm:spPr/>
    </dgm:pt>
    <dgm:pt modelId="{702462D8-36E4-41C8-A931-15BAA9356875}" type="pres">
      <dgm:prSet presAssocID="{F1B4ED1D-2C74-44C5-9AAF-BF64A04EAC8E}" presName="node" presStyleLbl="node1" presStyleIdx="1" presStyleCnt="5">
        <dgm:presLayoutVars>
          <dgm:bulletEnabled val="1"/>
        </dgm:presLayoutVars>
      </dgm:prSet>
      <dgm:spPr/>
    </dgm:pt>
    <dgm:pt modelId="{7496341F-12CC-417D-AE49-B8CDD820DA19}" type="pres">
      <dgm:prSet presAssocID="{EA209685-01FB-4B44-92F9-27A9FA440A35}" presName="sibTrans" presStyleCnt="0"/>
      <dgm:spPr/>
    </dgm:pt>
    <dgm:pt modelId="{88C550EE-5BFD-45B2-B201-6EC980782893}" type="pres">
      <dgm:prSet presAssocID="{1388106F-A3C6-4431-B7CB-09AB1FF10690}" presName="node" presStyleLbl="node1" presStyleIdx="2" presStyleCnt="5" custLinFactNeighborX="-1024" custLinFactNeighborY="3524">
        <dgm:presLayoutVars>
          <dgm:bulletEnabled val="1"/>
        </dgm:presLayoutVars>
      </dgm:prSet>
      <dgm:spPr/>
    </dgm:pt>
    <dgm:pt modelId="{1334CCC4-3455-4EB2-9FF2-B99F5CDDA87C}" type="pres">
      <dgm:prSet presAssocID="{77FD90CB-E4B5-4EA1-B8D4-7B7AD86CDCDD}" presName="sibTrans" presStyleCnt="0"/>
      <dgm:spPr/>
    </dgm:pt>
    <dgm:pt modelId="{CC1B1AEC-D0E3-444B-AA60-2AA0842EA66E}" type="pres">
      <dgm:prSet presAssocID="{060AF57E-ED47-4BDE-97F9-C596D282C0B6}" presName="node" presStyleLbl="node1" presStyleIdx="3" presStyleCnt="5">
        <dgm:presLayoutVars>
          <dgm:bulletEnabled val="1"/>
        </dgm:presLayoutVars>
      </dgm:prSet>
      <dgm:spPr/>
    </dgm:pt>
    <dgm:pt modelId="{767CEC06-482D-4F5D-A730-A84B661D9725}" type="pres">
      <dgm:prSet presAssocID="{25322875-0A60-4E7A-8A64-28EE6B882B68}" presName="sibTrans" presStyleCnt="0"/>
      <dgm:spPr/>
    </dgm:pt>
    <dgm:pt modelId="{DEEE917D-42FD-4452-A694-8305E2D95EC2}" type="pres">
      <dgm:prSet presAssocID="{158D88D5-2998-4F61-9067-F99EA9B728F3}" presName="node" presStyleLbl="node1" presStyleIdx="4" presStyleCnt="5">
        <dgm:presLayoutVars>
          <dgm:bulletEnabled val="1"/>
        </dgm:presLayoutVars>
      </dgm:prSet>
      <dgm:spPr/>
    </dgm:pt>
  </dgm:ptLst>
  <dgm:cxnLst>
    <dgm:cxn modelId="{A7D91507-332A-4958-8E17-524041C67787}" type="presOf" srcId="{F60136B8-A29F-4F7F-8BE0-B8DC8C4F6A94}" destId="{AD2F5032-E2A4-46FD-B241-CDA821896097}" srcOrd="0" destOrd="0" presId="urn:microsoft.com/office/officeart/2005/8/layout/default"/>
    <dgm:cxn modelId="{088C0A26-EE9E-40D6-9DDD-DFCA05E86398}" type="presOf" srcId="{158D88D5-2998-4F61-9067-F99EA9B728F3}" destId="{DEEE917D-42FD-4452-A694-8305E2D95EC2}" srcOrd="0" destOrd="0" presId="urn:microsoft.com/office/officeart/2005/8/layout/default"/>
    <dgm:cxn modelId="{DEEB3C2A-06DD-4DE9-A152-CAA4234FF9F5}" type="presOf" srcId="{1388106F-A3C6-4431-B7CB-09AB1FF10690}" destId="{88C550EE-5BFD-45B2-B201-6EC980782893}" srcOrd="0" destOrd="0" presId="urn:microsoft.com/office/officeart/2005/8/layout/default"/>
    <dgm:cxn modelId="{26A4D838-81BB-47D0-95B4-2CE00048AB20}" srcId="{BC47C7AA-DF15-4554-A4D5-4F23F7C20988}" destId="{F1B4ED1D-2C74-44C5-9AAF-BF64A04EAC8E}" srcOrd="1" destOrd="0" parTransId="{D9901768-519E-4D30-B4E6-6F02F98010D0}" sibTransId="{EA209685-01FB-4B44-92F9-27A9FA440A35}"/>
    <dgm:cxn modelId="{1031B547-40B0-49A9-91D8-781C56E1302A}" type="presOf" srcId="{BC47C7AA-DF15-4554-A4D5-4F23F7C20988}" destId="{482FAF6E-5D95-4A5F-ACE8-FE7CAB16AE60}" srcOrd="0" destOrd="0" presId="urn:microsoft.com/office/officeart/2005/8/layout/default"/>
    <dgm:cxn modelId="{AE3DC148-0663-4CF9-9E03-4626DFFEA5F9}" srcId="{BC47C7AA-DF15-4554-A4D5-4F23F7C20988}" destId="{1388106F-A3C6-4431-B7CB-09AB1FF10690}" srcOrd="2" destOrd="0" parTransId="{93D5797E-678B-454B-BADB-F69941EDA4BD}" sibTransId="{77FD90CB-E4B5-4EA1-B8D4-7B7AD86CDCDD}"/>
    <dgm:cxn modelId="{B1F7606D-7BFE-4577-B008-31AE6C718709}" srcId="{BC47C7AA-DF15-4554-A4D5-4F23F7C20988}" destId="{F60136B8-A29F-4F7F-8BE0-B8DC8C4F6A94}" srcOrd="0" destOrd="0" parTransId="{88A17FDF-CF9B-4003-BBE3-F631B9B3142E}" sibTransId="{22A6793C-ADC5-44D2-8483-591856B20732}"/>
    <dgm:cxn modelId="{CE90536E-6501-4529-A7EA-30E0BA9DC439}" type="presOf" srcId="{F1B4ED1D-2C74-44C5-9AAF-BF64A04EAC8E}" destId="{702462D8-36E4-41C8-A931-15BAA9356875}" srcOrd="0" destOrd="0" presId="urn:microsoft.com/office/officeart/2005/8/layout/default"/>
    <dgm:cxn modelId="{7C2C045A-2891-46DA-B744-FFEDE4827A3B}" srcId="{BC47C7AA-DF15-4554-A4D5-4F23F7C20988}" destId="{060AF57E-ED47-4BDE-97F9-C596D282C0B6}" srcOrd="3" destOrd="0" parTransId="{6DDBD8D3-71E0-4EDD-B55D-B579E68AF788}" sibTransId="{25322875-0A60-4E7A-8A64-28EE6B882B68}"/>
    <dgm:cxn modelId="{84868D9C-43EA-4081-BFA9-13E5C5F91BEA}" type="presOf" srcId="{060AF57E-ED47-4BDE-97F9-C596D282C0B6}" destId="{CC1B1AEC-D0E3-444B-AA60-2AA0842EA66E}" srcOrd="0" destOrd="0" presId="urn:microsoft.com/office/officeart/2005/8/layout/default"/>
    <dgm:cxn modelId="{F8F59EB4-A621-4683-87CC-7E830C6B0BD9}" srcId="{BC47C7AA-DF15-4554-A4D5-4F23F7C20988}" destId="{158D88D5-2998-4F61-9067-F99EA9B728F3}" srcOrd="4" destOrd="0" parTransId="{F68E20F8-5E02-4777-B1DC-1FB036514DE9}" sibTransId="{0FC6CA17-8890-4311-BBAA-D202A8E83DE6}"/>
    <dgm:cxn modelId="{A0ADAB25-9433-49E8-8930-992AB2EDF509}" type="presParOf" srcId="{482FAF6E-5D95-4A5F-ACE8-FE7CAB16AE60}" destId="{AD2F5032-E2A4-46FD-B241-CDA821896097}" srcOrd="0" destOrd="0" presId="urn:microsoft.com/office/officeart/2005/8/layout/default"/>
    <dgm:cxn modelId="{C99FF931-44E2-45A9-B4E8-6EF5D37EA0ED}" type="presParOf" srcId="{482FAF6E-5D95-4A5F-ACE8-FE7CAB16AE60}" destId="{7CF6254C-6EDE-4D6C-9BF2-5D51D1E0F540}" srcOrd="1" destOrd="0" presId="urn:microsoft.com/office/officeart/2005/8/layout/default"/>
    <dgm:cxn modelId="{CAD9AB79-743E-499A-BDB0-4E866D049805}" type="presParOf" srcId="{482FAF6E-5D95-4A5F-ACE8-FE7CAB16AE60}" destId="{702462D8-36E4-41C8-A931-15BAA9356875}" srcOrd="2" destOrd="0" presId="urn:microsoft.com/office/officeart/2005/8/layout/default"/>
    <dgm:cxn modelId="{7B9655E2-EB68-4770-9B88-27323A1ED76A}" type="presParOf" srcId="{482FAF6E-5D95-4A5F-ACE8-FE7CAB16AE60}" destId="{7496341F-12CC-417D-AE49-B8CDD820DA19}" srcOrd="3" destOrd="0" presId="urn:microsoft.com/office/officeart/2005/8/layout/default"/>
    <dgm:cxn modelId="{C0C8149B-3C99-4DB6-A6EE-87A4200BC875}" type="presParOf" srcId="{482FAF6E-5D95-4A5F-ACE8-FE7CAB16AE60}" destId="{88C550EE-5BFD-45B2-B201-6EC980782893}" srcOrd="4" destOrd="0" presId="urn:microsoft.com/office/officeart/2005/8/layout/default"/>
    <dgm:cxn modelId="{5468F38D-35B2-4BC5-AB85-F9A14C69B760}" type="presParOf" srcId="{482FAF6E-5D95-4A5F-ACE8-FE7CAB16AE60}" destId="{1334CCC4-3455-4EB2-9FF2-B99F5CDDA87C}" srcOrd="5" destOrd="0" presId="urn:microsoft.com/office/officeart/2005/8/layout/default"/>
    <dgm:cxn modelId="{C1F3DA20-34BA-4ED2-8787-AB0BB1D50AAF}" type="presParOf" srcId="{482FAF6E-5D95-4A5F-ACE8-FE7CAB16AE60}" destId="{CC1B1AEC-D0E3-444B-AA60-2AA0842EA66E}" srcOrd="6" destOrd="0" presId="urn:microsoft.com/office/officeart/2005/8/layout/default"/>
    <dgm:cxn modelId="{9FB017A7-F234-48DE-8922-A68A16F0D2DC}" type="presParOf" srcId="{482FAF6E-5D95-4A5F-ACE8-FE7CAB16AE60}" destId="{767CEC06-482D-4F5D-A730-A84B661D9725}" srcOrd="7" destOrd="0" presId="urn:microsoft.com/office/officeart/2005/8/layout/default"/>
    <dgm:cxn modelId="{E2F314E5-8A27-458F-90BA-8177C6493B49}" type="presParOf" srcId="{482FAF6E-5D95-4A5F-ACE8-FE7CAB16AE60}" destId="{DEEE917D-42FD-4452-A694-8305E2D95EC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F5032-E2A4-46FD-B241-CDA821896097}">
      <dsp:nvSpPr>
        <dsp:cNvPr id="0" name=""/>
        <dsp:cNvSpPr/>
      </dsp:nvSpPr>
      <dsp:spPr>
        <a:xfrm>
          <a:off x="0" y="826824"/>
          <a:ext cx="2539999" cy="15240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 dirty="0"/>
            <a:t>انجام وارسال به موقع تکالیف وبدون نقص بودن</a:t>
          </a:r>
        </a:p>
      </dsp:txBody>
      <dsp:txXfrm>
        <a:off x="0" y="826824"/>
        <a:ext cx="2539999" cy="1524000"/>
      </dsp:txXfrm>
    </dsp:sp>
    <dsp:sp modelId="{702462D8-36E4-41C8-A931-15BAA9356875}">
      <dsp:nvSpPr>
        <dsp:cNvPr id="0" name=""/>
        <dsp:cNvSpPr/>
      </dsp:nvSpPr>
      <dsp:spPr>
        <a:xfrm>
          <a:off x="2794000" y="826824"/>
          <a:ext cx="2539999" cy="152400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/>
            <a:t>پرسش های شفاهی</a:t>
          </a:r>
          <a:endParaRPr lang="fa-IR" sz="3100" kern="1200" dirty="0"/>
        </a:p>
      </dsp:txBody>
      <dsp:txXfrm>
        <a:off x="2794000" y="826824"/>
        <a:ext cx="2539999" cy="1524000"/>
      </dsp:txXfrm>
    </dsp:sp>
    <dsp:sp modelId="{88C550EE-5BFD-45B2-B201-6EC980782893}">
      <dsp:nvSpPr>
        <dsp:cNvPr id="0" name=""/>
        <dsp:cNvSpPr/>
      </dsp:nvSpPr>
      <dsp:spPr>
        <a:xfrm>
          <a:off x="5561990" y="880530"/>
          <a:ext cx="2539999" cy="1524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 dirty="0"/>
            <a:t>حضور فعال در کلاس آنلاین</a:t>
          </a:r>
        </a:p>
      </dsp:txBody>
      <dsp:txXfrm>
        <a:off x="5561990" y="880530"/>
        <a:ext cx="2539999" cy="1524000"/>
      </dsp:txXfrm>
    </dsp:sp>
    <dsp:sp modelId="{CC1B1AEC-D0E3-444B-AA60-2AA0842EA66E}">
      <dsp:nvSpPr>
        <dsp:cNvPr id="0" name=""/>
        <dsp:cNvSpPr/>
      </dsp:nvSpPr>
      <dsp:spPr>
        <a:xfrm>
          <a:off x="1397000" y="2604824"/>
          <a:ext cx="2539999" cy="1524000"/>
        </a:xfrm>
        <a:prstGeom prst="rect">
          <a:avLst/>
        </a:prstGeom>
        <a:solidFill>
          <a:srgbClr val="F018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 dirty="0"/>
            <a:t>پرسش پایانی</a:t>
          </a:r>
        </a:p>
      </dsp:txBody>
      <dsp:txXfrm>
        <a:off x="1397000" y="2604824"/>
        <a:ext cx="2539999" cy="1524000"/>
      </dsp:txXfrm>
    </dsp:sp>
    <dsp:sp modelId="{DEEE917D-42FD-4452-A694-8305E2D95EC2}">
      <dsp:nvSpPr>
        <dsp:cNvPr id="0" name=""/>
        <dsp:cNvSpPr/>
      </dsp:nvSpPr>
      <dsp:spPr>
        <a:xfrm>
          <a:off x="4191000" y="2604824"/>
          <a:ext cx="2539999" cy="152400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kern="1200" dirty="0"/>
            <a:t>خود ارزیابی</a:t>
          </a:r>
          <a:endParaRPr lang="en-US" sz="3100" kern="1200" dirty="0"/>
        </a:p>
      </dsp:txBody>
      <dsp:txXfrm>
        <a:off x="4191000" y="2604824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0B50A-72F1-42C7-BC06-19C32C736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73114-917F-40DA-985B-0748CB532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40203-EFBF-48D0-8CEE-4182BA70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0B8B7-7085-41F3-8075-3A7FB18E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61BA8-FE82-4E01-B062-ACB781D1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E0D8-5212-4FC4-95E4-6E951CDF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03CE8-0214-43D6-95C7-6C9C8E1C6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3383-9560-4FCF-9CA1-0C1327C4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6C584-B656-4665-92AB-3D9F3CAF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BAE6-B584-4791-88E8-104C2A5D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2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6338D-96B6-4F1F-AEAE-1ED929EE1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0F7D9-39AE-4016-81BB-5E1057B86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6843C-0529-4BE7-9003-D45BCA0C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316AD-451F-47B5-8546-1AD9AF96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3B9C5-09C1-4EF9-80FA-618AE320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6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51D9-EC0C-44A7-9F9C-25CA1EB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E1486-2F6D-40B5-95D8-699349813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5477E-9850-4172-868C-DF774E4A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62633-3F98-4225-BA1C-6909B629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7E909-1A56-4106-9243-7D009B0E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6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2824-0991-40C6-825D-5057E6D5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9976C-A82E-4BBD-B49C-89672AEEC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18983-ED3F-4A23-BB5A-04BAAA7E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69709-CFFB-47FE-9B50-16C40BD4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3FB0C-9F08-419E-8C48-67442537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60E0-DBD4-411C-868C-3593929A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4C97A-4674-4024-B4C1-D0EF80D1C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49FFE-B0F9-4B1F-86B5-8AF7888F6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446C8-81C0-4D86-A20A-4F32CDFB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222A3-8D2A-4FAC-AD79-8CD4F0C8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F5AFC-E7F7-4D1F-8E24-B7F6805E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0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E72E-3263-4ABA-A0A4-E3C1EEDC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73B15-BD79-44AD-80A4-C34F5847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98096-505B-4955-BEFF-E282B6CED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DA1D4-A123-45A0-93DD-C24139D7D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6C345-4E10-4D3F-BBB4-A08F4DB0C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A51FF7-0BEE-4240-B9BB-FA9F1306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6095D-7E15-48BF-B239-F7BD1F4C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AF1EE-8C77-44E3-8E93-B6C8B268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EFAB-2F9C-4D2E-98FE-F134F328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A8F027-33E4-491B-8854-F79596C3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1C4E5-C0BA-4E47-9100-12F0E838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FBEA1-ADA0-47EE-9378-D4A22610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C80DC-1EAA-4C4C-BD3D-B35A5906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BC3E8-7B5D-4825-B84A-7451D10C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32851-77A0-4270-A6A2-61BA3753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7C3E-2B86-482B-8816-B808DDD8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48790-08F4-4B6D-9E9C-62BA0BC5B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A3EFC-CD2E-45A4-AE0A-97035BE1E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6CA2B-0778-46F7-B4CE-F39D21DB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479A3-8A1E-43DC-BD55-46F3AA1C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59816-260D-401A-B169-46A99827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9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22AD-1238-4F78-A1CD-F0DEE99E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6A81C-3822-4BDF-AEDE-5C871B643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0C7D7-A0F0-412E-91F0-42E6FB070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3B385-055E-4883-80F2-231B5C3F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4BC2C-3979-453C-AA5F-1B169C50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08AB6-CD1C-43BF-A6CE-A9AD96D0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5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9EE3E5-5733-4CD5-97DC-2E7D6C5B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7391E-AC32-414D-BEC9-315891A8F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90FCC-2BE4-4375-B277-DECE2648D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A1D2-D535-4353-8890-B18FEFA3AF4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D70DE-577F-456A-BB85-DF0063124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402DF-4F77-407E-BF88-4CAD883DF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6F1C-6A50-4D9D-9059-7380275E3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F244-423E-430E-815D-10F61D0A0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1F545-6109-4D89-9807-6CD9D8042E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B3AC7F49-1C85-4825-ABF5-FE67983F6BAA}"/>
              </a:ext>
            </a:extLst>
          </p:cNvPr>
          <p:cNvSpPr/>
          <p:nvPr/>
        </p:nvSpPr>
        <p:spPr>
          <a:xfrm>
            <a:off x="2445326" y="3754582"/>
            <a:ext cx="7301345" cy="2701636"/>
          </a:xfrm>
          <a:prstGeom prst="flowChartPunchedTape">
            <a:avLst/>
          </a:prstGeom>
          <a:solidFill>
            <a:srgbClr val="F0186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002060"/>
                </a:solidFill>
              </a:rPr>
              <a:t>از آغاز سال تحصیلی در کلاس علوم چه گذشت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FDC585-5105-4093-B1D8-FE5424238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90" y="401782"/>
            <a:ext cx="5667620" cy="27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9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192D3FD-29C1-4757-A4DF-BE4B47CF774D}"/>
              </a:ext>
            </a:extLst>
          </p:cNvPr>
          <p:cNvSpPr/>
          <p:nvPr/>
        </p:nvSpPr>
        <p:spPr>
          <a:xfrm>
            <a:off x="3157517" y="1567543"/>
            <a:ext cx="4128655" cy="21336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</a:rPr>
              <a:t>11 جلسه  کلاس آنلاین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67D923C-C564-49EE-BBCC-3330FF751D9D}"/>
              </a:ext>
            </a:extLst>
          </p:cNvPr>
          <p:cNvSpPr/>
          <p:nvPr/>
        </p:nvSpPr>
        <p:spPr>
          <a:xfrm>
            <a:off x="7286172" y="362528"/>
            <a:ext cx="4488872" cy="1925782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</a:rPr>
              <a:t>6 جلسه کلاس آفلاین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54616-D932-41C9-9B1D-0D67377655C2}"/>
              </a:ext>
            </a:extLst>
          </p:cNvPr>
          <p:cNvSpPr txBox="1"/>
          <p:nvPr/>
        </p:nvSpPr>
        <p:spPr>
          <a:xfrm>
            <a:off x="740229" y="4223657"/>
            <a:ext cx="9971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در تمام کلاسهای آنلاین ابتدای کلاس به رفع اشکال محتواهای آفلاین وسوالات اختصاص داده </a:t>
            </a:r>
          </a:p>
          <a:p>
            <a:pPr algn="r" rtl="1"/>
            <a:r>
              <a:rPr lang="fa-IR" sz="2400" dirty="0"/>
              <a:t>می شود.</a:t>
            </a:r>
          </a:p>
          <a:p>
            <a:pPr algn="r" rtl="1"/>
            <a:r>
              <a:rPr lang="fa-IR" sz="2400" dirty="0"/>
              <a:t>در کلاس ها کتاب به صورت صفحه به صفحه  بررسی شده ونکات مهم گفته می شود تا دانش آموزان مشخص کنند،وهنگام مطالعه بیشتر به این نکات دقت کنند.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01A07-9402-4F6E-96C5-656D7FA18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502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5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00024-202E-490D-AEC1-A8A8B664DF58}"/>
              </a:ext>
            </a:extLst>
          </p:cNvPr>
          <p:cNvSpPr txBox="1"/>
          <p:nvPr/>
        </p:nvSpPr>
        <p:spPr>
          <a:xfrm>
            <a:off x="1427018" y="429491"/>
            <a:ext cx="97120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/>
              <a:t>محتوای آموزشی:</a:t>
            </a:r>
          </a:p>
          <a:p>
            <a:pPr algn="r" rtl="1"/>
            <a:endParaRPr lang="fa-IR" sz="3600" dirty="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rgbClr val="C00000"/>
                </a:solidFill>
              </a:rPr>
              <a:t>درس زنگ علوم:</a:t>
            </a:r>
            <a:r>
              <a:rPr lang="fa-IR" sz="3200" dirty="0">
                <a:solidFill>
                  <a:srgbClr val="C00000"/>
                </a:solidFill>
              </a:rPr>
              <a:t>2فیلم آماده شده توسط معلم+</a:t>
            </a:r>
          </a:p>
          <a:p>
            <a:pPr algn="r" rtl="1"/>
            <a:r>
              <a:rPr lang="fa-IR" sz="3200" dirty="0">
                <a:solidFill>
                  <a:srgbClr val="C00000"/>
                </a:solidFill>
              </a:rPr>
              <a:t>    1 فیلم لینک در آپارات+1فیلم آموزشی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rgbClr val="FFFF00"/>
                </a:solidFill>
              </a:rPr>
              <a:t>درس چه خبر؟(1):</a:t>
            </a:r>
            <a:r>
              <a:rPr lang="fa-IR" sz="3200" dirty="0">
                <a:solidFill>
                  <a:srgbClr val="FFFF00"/>
                </a:solidFill>
              </a:rPr>
              <a:t>3فیلم تولید شده توسط معلم+</a:t>
            </a:r>
          </a:p>
          <a:p>
            <a:pPr algn="r" rtl="1"/>
            <a:r>
              <a:rPr lang="fa-IR" sz="3200" dirty="0">
                <a:solidFill>
                  <a:srgbClr val="FFFF00"/>
                </a:solidFill>
              </a:rPr>
              <a:t>      6فیلم </a:t>
            </a:r>
            <a:r>
              <a:rPr lang="fa-IR" sz="2800" dirty="0">
                <a:solidFill>
                  <a:srgbClr val="FFFF00"/>
                </a:solidFill>
              </a:rPr>
              <a:t>آموزشی +1فیلم لینک در آپارات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rgbClr val="00B050"/>
                </a:solidFill>
              </a:rPr>
              <a:t>درس چه خبر؟ (2)</a:t>
            </a:r>
            <a:r>
              <a:rPr lang="fa-IR" sz="3200" dirty="0">
                <a:solidFill>
                  <a:srgbClr val="00B050"/>
                </a:solidFill>
              </a:rPr>
              <a:t>1فیلم تولید شده توسط معلم+</a:t>
            </a:r>
          </a:p>
          <a:p>
            <a:pPr algn="r" rtl="1"/>
            <a:r>
              <a:rPr lang="fa-IR" sz="3200" dirty="0">
                <a:solidFill>
                  <a:srgbClr val="00B050"/>
                </a:solidFill>
              </a:rPr>
              <a:t>5فیلم</a:t>
            </a:r>
            <a:r>
              <a:rPr lang="fa-IR" sz="3600" dirty="0">
                <a:solidFill>
                  <a:srgbClr val="00B050"/>
                </a:solidFill>
              </a:rPr>
              <a:t> </a:t>
            </a:r>
            <a:r>
              <a:rPr lang="fa-IR" sz="3200" dirty="0">
                <a:solidFill>
                  <a:srgbClr val="00B050"/>
                </a:solidFill>
              </a:rPr>
              <a:t>آموزشی+1فیلم لینک در آپارات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</a:rPr>
              <a:t>Power point</a:t>
            </a:r>
            <a:r>
              <a:rPr lang="fa-IR" sz="3600" dirty="0">
                <a:solidFill>
                  <a:srgbClr val="7030A0"/>
                </a:solidFill>
              </a:rPr>
              <a:t>درس چه خبر 1و2(خلاصه درس)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39C5D-0FC3-40FC-92E3-059CD18CC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19055" cy="24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2873F0-20C1-481B-BA48-E7420C820E9E}"/>
              </a:ext>
            </a:extLst>
          </p:cNvPr>
          <p:cNvSpPr txBox="1"/>
          <p:nvPr/>
        </p:nvSpPr>
        <p:spPr>
          <a:xfrm>
            <a:off x="8967190" y="566058"/>
            <a:ext cx="272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/>
              <a:t>کاربرگ تفکری:</a:t>
            </a:r>
            <a:endParaRPr lang="en-US" sz="36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625CAB1-D5CE-40D1-BD0E-31CB6A9B6DB3}"/>
              </a:ext>
            </a:extLst>
          </p:cNvPr>
          <p:cNvSpPr/>
          <p:nvPr/>
        </p:nvSpPr>
        <p:spPr>
          <a:xfrm>
            <a:off x="4045527" y="1400628"/>
            <a:ext cx="2798618" cy="1413164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/>
              <a:t>کاربرگ زنگ علوم1</a:t>
            </a:r>
            <a:endParaRPr lang="en-US" sz="20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807717B-1E6D-4488-A643-BC1909557B9B}"/>
              </a:ext>
            </a:extLst>
          </p:cNvPr>
          <p:cNvSpPr/>
          <p:nvPr/>
        </p:nvSpPr>
        <p:spPr>
          <a:xfrm>
            <a:off x="8967190" y="1884219"/>
            <a:ext cx="2798618" cy="1413164"/>
          </a:xfrm>
          <a:prstGeom prst="wedgeRoundRectCallo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/>
              <a:t>کاربرگ چشم2</a:t>
            </a:r>
            <a:endParaRPr lang="en-US" sz="20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A2263D-C707-43C7-BFE3-59176370D815}"/>
              </a:ext>
            </a:extLst>
          </p:cNvPr>
          <p:cNvSpPr/>
          <p:nvPr/>
        </p:nvSpPr>
        <p:spPr>
          <a:xfrm>
            <a:off x="6539345" y="4641273"/>
            <a:ext cx="3075710" cy="1650669"/>
          </a:xfrm>
          <a:prstGeom prst="wedgeRoundRectCallout">
            <a:avLst/>
          </a:prstGeom>
          <a:solidFill>
            <a:srgbClr val="F018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/>
              <a:t>کاربرگ زبان3</a:t>
            </a:r>
            <a:endParaRPr lang="en-US" sz="20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1E72F7F-1E15-419C-8FB7-FD91DD514787}"/>
              </a:ext>
            </a:extLst>
          </p:cNvPr>
          <p:cNvSpPr/>
          <p:nvPr/>
        </p:nvSpPr>
        <p:spPr>
          <a:xfrm>
            <a:off x="997527" y="3636935"/>
            <a:ext cx="3214255" cy="165066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/>
              <a:t>کاربرگ بویایی ولامسه4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CC6816-3728-438A-A603-6D1734929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82736" cy="27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6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5789D3-8771-4F14-9F7E-653DEDCF23EC}"/>
              </a:ext>
            </a:extLst>
          </p:cNvPr>
          <p:cNvSpPr txBox="1"/>
          <p:nvPr/>
        </p:nvSpPr>
        <p:spPr>
          <a:xfrm>
            <a:off x="4005943" y="522516"/>
            <a:ext cx="252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/>
              <a:t>فعالیت ها: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D581050E-A955-49DF-8F47-D6CB72B808B1}"/>
              </a:ext>
            </a:extLst>
          </p:cNvPr>
          <p:cNvSpPr/>
          <p:nvPr/>
        </p:nvSpPr>
        <p:spPr>
          <a:xfrm>
            <a:off x="3040744" y="1045029"/>
            <a:ext cx="3294742" cy="2931886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/>
              <a:t>آزمایش معلق ماندن تخم مرغ درآب شور</a:t>
            </a:r>
            <a:endParaRPr lang="en-US" sz="2000" dirty="0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6FF225F0-078D-4E2B-B516-DE0DE71B0611}"/>
              </a:ext>
            </a:extLst>
          </p:cNvPr>
          <p:cNvSpPr/>
          <p:nvPr/>
        </p:nvSpPr>
        <p:spPr>
          <a:xfrm>
            <a:off x="7170057" y="3976915"/>
            <a:ext cx="3860800" cy="2510972"/>
          </a:xfrm>
          <a:prstGeom prst="star6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/>
              <a:t>بازی</a:t>
            </a:r>
            <a:r>
              <a:rPr lang="en-US" sz="2000" dirty="0"/>
              <a:t>h5p</a:t>
            </a:r>
            <a:r>
              <a:rPr lang="fa-IR" sz="2000" dirty="0"/>
              <a:t>(چشم وگوش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B63A37D-4DC8-43CC-B0D8-A62CF66D341E}"/>
              </a:ext>
            </a:extLst>
          </p:cNvPr>
          <p:cNvSpPr/>
          <p:nvPr/>
        </p:nvSpPr>
        <p:spPr>
          <a:xfrm>
            <a:off x="7503886" y="784126"/>
            <a:ext cx="3526971" cy="2644874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/>
              <a:t>کاردستی گوش</a:t>
            </a:r>
            <a:endParaRPr lang="en-US" sz="2400" dirty="0"/>
          </a:p>
        </p:txBody>
      </p:sp>
      <p:sp>
        <p:nvSpPr>
          <p:cNvPr id="3" name="Star: 6 Points 2">
            <a:extLst>
              <a:ext uri="{FF2B5EF4-FFF2-40B4-BE49-F238E27FC236}">
                <a16:creationId xmlns:a16="http://schemas.microsoft.com/office/drawing/2014/main" id="{440D525B-A853-4F38-B596-4A0D90A242EA}"/>
              </a:ext>
            </a:extLst>
          </p:cNvPr>
          <p:cNvSpPr/>
          <p:nvPr/>
        </p:nvSpPr>
        <p:spPr>
          <a:xfrm>
            <a:off x="986971" y="3976916"/>
            <a:ext cx="3468914" cy="2656114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/>
              <a:t>آزمایش سرکه وجوش شیرین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9203C1-E61B-4E20-A0F9-ABF9B45CE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44801" cy="217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61F6-C433-436E-8A6F-CAAFE57C9CA6}"/>
              </a:ext>
            </a:extLst>
          </p:cNvPr>
          <p:cNvSpPr txBox="1"/>
          <p:nvPr/>
        </p:nvSpPr>
        <p:spPr>
          <a:xfrm>
            <a:off x="1787236" y="1149927"/>
            <a:ext cx="85759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/>
              <a:t>تکالیف: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800" dirty="0">
                <a:solidFill>
                  <a:srgbClr val="00B050"/>
                </a:solidFill>
              </a:rPr>
              <a:t>صفحه های 3و4و5 جزوه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800" dirty="0">
                <a:solidFill>
                  <a:schemeClr val="accent2">
                    <a:lumMod val="75000"/>
                  </a:schemeClr>
                </a:solidFill>
              </a:rPr>
              <a:t>گزارش کار آزمایش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800" dirty="0">
                <a:solidFill>
                  <a:srgbClr val="FF0000"/>
                </a:solidFill>
              </a:rPr>
              <a:t>ارایه درس زنگ علوم به صورت فیلم ،پاورپوینت ،تصویر و......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800" dirty="0">
                <a:solidFill>
                  <a:srgbClr val="FF33CC"/>
                </a:solidFill>
              </a:rPr>
              <a:t>فعالیت ص54کتاب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800" dirty="0">
                <a:solidFill>
                  <a:srgbClr val="FF33CC"/>
                </a:solidFill>
              </a:rPr>
              <a:t>آزمایش کنید ص47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800" dirty="0">
                <a:solidFill>
                  <a:srgbClr val="FF33CC"/>
                </a:solidFill>
              </a:rPr>
              <a:t>فعالیت ص48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800" dirty="0">
                <a:solidFill>
                  <a:srgbClr val="FF33CC"/>
                </a:solidFill>
              </a:rPr>
              <a:t>جمع آوری اطلاعات ص50 و52 کتاب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800" dirty="0">
                <a:solidFill>
                  <a:srgbClr val="00B050"/>
                </a:solidFill>
              </a:rPr>
              <a:t>در جزوه از صفحه 64  تاصفحه 80سوالات 1تا15</a:t>
            </a: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A632E-2827-4AAF-B5E1-3A4129DF2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4514" cy="21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9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50048-2FA8-40C3-BFA9-51EE54C74768}"/>
              </a:ext>
            </a:extLst>
          </p:cNvPr>
          <p:cNvSpPr txBox="1"/>
          <p:nvPr/>
        </p:nvSpPr>
        <p:spPr>
          <a:xfrm>
            <a:off x="3962401" y="443344"/>
            <a:ext cx="717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>
                <a:solidFill>
                  <a:schemeClr val="accent2">
                    <a:lumMod val="50000"/>
                  </a:schemeClr>
                </a:solidFill>
              </a:rPr>
              <a:t>ارزشیابی سه فصل تدریس شده:</a:t>
            </a:r>
          </a:p>
          <a:p>
            <a:pPr algn="r" rtl="1"/>
            <a:endParaRPr lang="en-US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4282D3A-2363-4BFF-BF2E-3102BE3BE1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90157"/>
              </p:ext>
            </p:extLst>
          </p:nvPr>
        </p:nvGraphicFramePr>
        <p:xfrm>
          <a:off x="2766291" y="1459007"/>
          <a:ext cx="8128000" cy="495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53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61E93-038A-4106-B077-27C4CC1E70D1}"/>
              </a:ext>
            </a:extLst>
          </p:cNvPr>
          <p:cNvSpPr txBox="1"/>
          <p:nvPr/>
        </p:nvSpPr>
        <p:spPr>
          <a:xfrm>
            <a:off x="5152572" y="1021269"/>
            <a:ext cx="5602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/>
              <a:t>             موفق وپاینده باشید.</a:t>
            </a:r>
          </a:p>
          <a:p>
            <a:pPr algn="r" rtl="1"/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9229C-9BC2-4C1E-A110-4DE95830A4A6}"/>
              </a:ext>
            </a:extLst>
          </p:cNvPr>
          <p:cNvSpPr txBox="1"/>
          <p:nvPr/>
        </p:nvSpPr>
        <p:spPr>
          <a:xfrm>
            <a:off x="1262743" y="5814291"/>
            <a:ext cx="377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solidFill>
                  <a:srgbClr val="F0186A"/>
                </a:solidFill>
              </a:rPr>
              <a:t>فاطمه فلاح مهر 99</a:t>
            </a:r>
            <a:endParaRPr lang="en-US" sz="2400" dirty="0">
              <a:solidFill>
                <a:srgbClr val="F0186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8BD51-164B-485A-9A5F-BBF284BF6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43" y="2122214"/>
            <a:ext cx="4049486" cy="28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8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248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18</cp:revision>
  <dcterms:created xsi:type="dcterms:W3CDTF">2020-10-04T19:25:01Z</dcterms:created>
  <dcterms:modified xsi:type="dcterms:W3CDTF">2020-10-05T16:08:06Z</dcterms:modified>
</cp:coreProperties>
</file>