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5" r:id="rId2"/>
    <p:sldId id="276" r:id="rId3"/>
    <p:sldId id="277" r:id="rId4"/>
    <p:sldId id="278" r:id="rId5"/>
    <p:sldId id="285" r:id="rId6"/>
    <p:sldId id="279" r:id="rId7"/>
    <p:sldId id="281" r:id="rId8"/>
    <p:sldId id="282" r:id="rId9"/>
    <p:sldId id="280" r:id="rId10"/>
    <p:sldId id="283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00FF"/>
    <a:srgbClr val="9900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59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5544B-CC72-4B0A-98B7-343DCE37F0B8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1306-27F6-4BB8-8F22-EE65F853A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12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A829B-7BE6-40D1-A29D-E4EDE30B6E49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62F9A-EBBA-44A8-AA92-569848AFD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8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11.jpg"/><Relationship Id="rId5" Type="http://schemas.openxmlformats.org/officeDocument/2006/relationships/image" Target="../media/image4.png"/><Relationship Id="rId10" Type="http://schemas.openxmlformats.org/officeDocument/2006/relationships/image" Target="../media/image10.jpg"/><Relationship Id="rId4" Type="http://schemas.microsoft.com/office/2007/relationships/hdphoto" Target="../media/hdphoto3.wdp"/><Relationship Id="rId9" Type="http://schemas.openxmlformats.org/officeDocument/2006/relationships/image" Target="../media/image9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76334" y="-2700336"/>
            <a:ext cx="6882004" cy="122346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10" name="TextBox 9"/>
          <p:cNvSpPr txBox="1"/>
          <p:nvPr userDrawn="1"/>
        </p:nvSpPr>
        <p:spPr>
          <a:xfrm>
            <a:off x="2667000" y="2606040"/>
            <a:ext cx="6858000" cy="164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1500" dirty="0">
                <a:ln>
                  <a:solidFill>
                    <a:srgbClr val="CC00FF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Moalla" panose="02000506000000020002" pitchFamily="2" charset="0"/>
                <a:cs typeface="Moalla" panose="02000506000000020002" pitchFamily="2" charset="0"/>
              </a:rPr>
              <a:t>به نام خدای مهربان</a:t>
            </a:r>
            <a:endParaRPr lang="en-US" sz="11500" dirty="0">
              <a:ln>
                <a:solidFill>
                  <a:srgbClr val="CC00FF"/>
                </a:solidFill>
              </a:ln>
              <a:solidFill>
                <a:schemeClr val="accent5">
                  <a:lumMod val="50000"/>
                </a:schemeClr>
              </a:solidFill>
              <a:latin typeface="Moalla" panose="02000506000000020002" pitchFamily="2" charset="0"/>
              <a:cs typeface="Moalla" panose="0200050600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4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76334" y="-2700336"/>
            <a:ext cx="6882004" cy="122346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613" y1="31702" x2="28613" y2="31702"/>
                        <a14:foregroundMark x1="23730" y1="32979" x2="23730" y2="32979"/>
                        <a14:foregroundMark x1="26270" y1="32128" x2="26270" y2="32128"/>
                        <a14:foregroundMark x1="20898" y1="32128" x2="20898" y2="32128"/>
                        <a14:foregroundMark x1="19922" y1="31277" x2="19922" y2="31277"/>
                        <a14:foregroundMark x1="31543" y1="31489" x2="31543" y2="31489"/>
                        <a14:foregroundMark x1="33301" y1="30851" x2="33301" y2="30851"/>
                        <a14:foregroundMark x1="26465" y1="25000" x2="26465" y2="25000"/>
                        <a14:foregroundMark x1="29199" y1="24362" x2="29199" y2="24362"/>
                        <a14:foregroundMark x1="27051" y1="24362" x2="27051" y2="24362"/>
                        <a14:foregroundMark x1="19727" y1="30319" x2="19727" y2="30319"/>
                        <a14:foregroundMark x1="19629" y1="32553" x2="19629" y2="32553"/>
                        <a14:foregroundMark x1="19531" y1="29574" x2="19531" y2="29574"/>
                        <a14:foregroundMark x1="29199" y1="22979" x2="29199" y2="22979"/>
                        <a14:foregroundMark x1="34570" y1="30000" x2="34570" y2="30000"/>
                        <a14:foregroundMark x1="35352" y1="29362" x2="35352" y2="29362"/>
                        <a14:foregroundMark x1="41797" y1="33617" x2="41797" y2="33617"/>
                        <a14:foregroundMark x1="37988" y1="39787" x2="37988" y2="39787"/>
                        <a14:foregroundMark x1="41992" y1="25426" x2="41992" y2="25426"/>
                        <a14:foregroundMark x1="42871" y1="24149" x2="42871" y2="24149"/>
                        <a14:foregroundMark x1="25684" y1="38191" x2="25684" y2="38191"/>
                        <a14:foregroundMark x1="31348" y1="50000" x2="31348" y2="50000"/>
                        <a14:foregroundMark x1="31836" y1="57021" x2="31836" y2="57021"/>
                        <a14:foregroundMark x1="39258" y1="51489" x2="39258" y2="51489"/>
                        <a14:foregroundMark x1="16016" y1="56064" x2="16016" y2="56064"/>
                        <a14:foregroundMark x1="46387" y1="68830" x2="46387" y2="68830"/>
                        <a14:foregroundMark x1="43457" y1="56170" x2="43457" y2="56170"/>
                        <a14:foregroundMark x1="15332" y1="72553" x2="15332" y2="72553"/>
                        <a14:foregroundMark x1="5664" y1="58617" x2="5664" y2="58617"/>
                        <a14:foregroundMark x1="5176" y1="61596" x2="5176" y2="61596"/>
                        <a14:foregroundMark x1="17871" y1="63617" x2="17871" y2="63617"/>
                        <a14:foregroundMark x1="10938" y1="65532" x2="10938" y2="65532"/>
                        <a14:foregroundMark x1="73730" y1="34894" x2="73730" y2="34894"/>
                        <a14:foregroundMark x1="67090" y1="42553" x2="67090" y2="42553"/>
                        <a14:foregroundMark x1="74512" y1="52128" x2="74512" y2="52128"/>
                        <a14:foregroundMark x1="37305" y1="93511" x2="37305" y2="93511"/>
                        <a14:foregroundMark x1="70898" y1="79468" x2="70898" y2="79468"/>
                        <a14:foregroundMark x1="83984" y1="45213" x2="83984" y2="45213"/>
                        <a14:foregroundMark x1="4883" y1="63936" x2="4883" y2="63936"/>
                        <a14:foregroundMark x1="11328" y1="63830" x2="11328" y2="63830"/>
                        <a14:foregroundMark x1="2051" y1="90532" x2="2051" y2="90532"/>
                        <a14:backgroundMark x1="39355" y1="58191" x2="39355" y2="58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26" y="0"/>
            <a:ext cx="3685618" cy="3383280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 userDrawn="1"/>
        </p:nvSpPr>
        <p:spPr>
          <a:xfrm>
            <a:off x="516228" y="5025108"/>
            <a:ext cx="457200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25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a-IR" sz="4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پایه </a:t>
            </a:r>
            <a:r>
              <a:rPr lang="fa-IR" sz="4400" baseline="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4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پنجم دبستان دخترانه تزکیه</a:t>
            </a:r>
            <a:endParaRPr lang="en-US" sz="44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16228" y="6172203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کلاس پامچال</a:t>
            </a:r>
            <a:r>
              <a:rPr lang="fa-IR" sz="2800" baseline="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 دو</a:t>
            </a:r>
            <a:endParaRPr lang="en-US" sz="28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64406" y="-2700336"/>
            <a:ext cx="6882004" cy="122346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</p:pic>
      <p:grpSp>
        <p:nvGrpSpPr>
          <p:cNvPr id="4" name="Group 3"/>
          <p:cNvGrpSpPr/>
          <p:nvPr userDrawn="1"/>
        </p:nvGrpSpPr>
        <p:grpSpPr>
          <a:xfrm>
            <a:off x="11046460" y="59850"/>
            <a:ext cx="1097280" cy="1097281"/>
            <a:chOff x="11031220" y="59850"/>
            <a:chExt cx="1097280" cy="1097281"/>
          </a:xfrm>
        </p:grpSpPr>
        <p:sp>
          <p:nvSpPr>
            <p:cNvPr id="5" name="Rectangle 4"/>
            <p:cNvSpPr/>
            <p:nvPr/>
          </p:nvSpPr>
          <p:spPr>
            <a:xfrm>
              <a:off x="11031220" y="59850"/>
              <a:ext cx="1097280" cy="109728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9" t="15947" r="16213" b="16037"/>
            <a:stretch/>
          </p:blipFill>
          <p:spPr>
            <a:xfrm>
              <a:off x="11034574" y="59850"/>
              <a:ext cx="1093926" cy="1097281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613" y1="31702" x2="28613" y2="31702"/>
                        <a14:foregroundMark x1="23730" y1="32979" x2="23730" y2="32979"/>
                        <a14:foregroundMark x1="26270" y1="32128" x2="26270" y2="32128"/>
                        <a14:foregroundMark x1="20898" y1="32128" x2="20898" y2="32128"/>
                        <a14:foregroundMark x1="19922" y1="31277" x2="19922" y2="31277"/>
                        <a14:foregroundMark x1="31543" y1="31489" x2="31543" y2="31489"/>
                        <a14:foregroundMark x1="33301" y1="30851" x2="33301" y2="30851"/>
                        <a14:foregroundMark x1="26465" y1="25000" x2="26465" y2="25000"/>
                        <a14:foregroundMark x1="29199" y1="24362" x2="29199" y2="24362"/>
                        <a14:foregroundMark x1="27051" y1="24362" x2="27051" y2="24362"/>
                        <a14:foregroundMark x1="19727" y1="30319" x2="19727" y2="30319"/>
                        <a14:foregroundMark x1="19629" y1="32553" x2="19629" y2="32553"/>
                        <a14:foregroundMark x1="19531" y1="29574" x2="19531" y2="29574"/>
                        <a14:foregroundMark x1="29199" y1="22979" x2="29199" y2="22979"/>
                        <a14:foregroundMark x1="34570" y1="30000" x2="34570" y2="30000"/>
                        <a14:foregroundMark x1="35352" y1="29362" x2="35352" y2="29362"/>
                        <a14:foregroundMark x1="41797" y1="33617" x2="41797" y2="33617"/>
                        <a14:foregroundMark x1="37988" y1="39787" x2="37988" y2="39787"/>
                        <a14:foregroundMark x1="41992" y1="25426" x2="41992" y2="25426"/>
                        <a14:foregroundMark x1="42871" y1="24149" x2="42871" y2="24149"/>
                        <a14:foregroundMark x1="25684" y1="38191" x2="25684" y2="38191"/>
                        <a14:foregroundMark x1="31348" y1="50000" x2="31348" y2="50000"/>
                        <a14:foregroundMark x1="31836" y1="57021" x2="31836" y2="57021"/>
                        <a14:foregroundMark x1="39258" y1="51489" x2="39258" y2="51489"/>
                        <a14:foregroundMark x1="16016" y1="56064" x2="16016" y2="56064"/>
                        <a14:foregroundMark x1="46387" y1="68830" x2="46387" y2="68830"/>
                        <a14:foregroundMark x1="43457" y1="56170" x2="43457" y2="56170"/>
                        <a14:foregroundMark x1="15332" y1="72553" x2="15332" y2="72553"/>
                        <a14:foregroundMark x1="5664" y1="58617" x2="5664" y2="58617"/>
                        <a14:foregroundMark x1="5176" y1="61596" x2="5176" y2="61596"/>
                        <a14:foregroundMark x1="17871" y1="63617" x2="17871" y2="63617"/>
                        <a14:foregroundMark x1="10938" y1="65532" x2="10938" y2="65532"/>
                        <a14:foregroundMark x1="73730" y1="34894" x2="73730" y2="34894"/>
                        <a14:foregroundMark x1="67090" y1="42553" x2="67090" y2="42553"/>
                        <a14:foregroundMark x1="74512" y1="52128" x2="74512" y2="52128"/>
                        <a14:foregroundMark x1="37305" y1="93511" x2="37305" y2="93511"/>
                        <a14:foregroundMark x1="70898" y1="79468" x2="70898" y2="79468"/>
                        <a14:foregroundMark x1="83984" y1="45213" x2="83984" y2="45213"/>
                        <a14:foregroundMark x1="4883" y1="63936" x2="4883" y2="63936"/>
                        <a14:foregroundMark x1="11328" y1="63830" x2="11328" y2="63830"/>
                        <a14:foregroundMark x1="2051" y1="90532" x2="2051" y2="90532"/>
                        <a14:backgroundMark x1="39355" y1="58191" x2="39355" y2="58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60" y="1157130"/>
            <a:ext cx="1097280" cy="1007266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11046460" y="2184715"/>
            <a:ext cx="1097280" cy="4590289"/>
            <a:chOff x="11031220" y="2164395"/>
            <a:chExt cx="1097280" cy="4590289"/>
          </a:xfrm>
        </p:grpSpPr>
        <p:sp>
          <p:nvSpPr>
            <p:cNvPr id="10" name="Rectangle 9"/>
            <p:cNvSpPr/>
            <p:nvPr/>
          </p:nvSpPr>
          <p:spPr>
            <a:xfrm>
              <a:off x="11031220" y="2164396"/>
              <a:ext cx="1097280" cy="45902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9" t="15947" r="16213" b="16037"/>
            <a:stretch/>
          </p:blipFill>
          <p:spPr>
            <a:xfrm>
              <a:off x="11031220" y="2164395"/>
              <a:ext cx="1093926" cy="1097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9" t="15947" r="16213" b="16037"/>
            <a:stretch/>
          </p:blipFill>
          <p:spPr>
            <a:xfrm>
              <a:off x="11031220" y="5657403"/>
              <a:ext cx="1093926" cy="1097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9" t="15947" r="16213" b="16037"/>
            <a:stretch/>
          </p:blipFill>
          <p:spPr>
            <a:xfrm>
              <a:off x="11031220" y="3910899"/>
              <a:ext cx="1093926" cy="1097281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0" name="Group 39"/>
          <p:cNvGrpSpPr/>
          <p:nvPr userDrawn="1"/>
        </p:nvGrpSpPr>
        <p:grpSpPr>
          <a:xfrm>
            <a:off x="441962" y="894328"/>
            <a:ext cx="2194560" cy="1827692"/>
            <a:chOff x="441962" y="894328"/>
            <a:chExt cx="2194560" cy="1827692"/>
          </a:xfrm>
          <a:effectLst>
            <a:reflection stA="50000" endPos="50000" dist="63500" dir="5400000" sy="-100000" algn="bl" rotWithShape="0"/>
          </a:effectLst>
        </p:grpSpPr>
        <p:grpSp>
          <p:nvGrpSpPr>
            <p:cNvPr id="22" name="Group 21"/>
            <p:cNvGrpSpPr/>
            <p:nvPr userDrawn="1"/>
          </p:nvGrpSpPr>
          <p:grpSpPr>
            <a:xfrm rot="18900000">
              <a:off x="441962" y="894328"/>
              <a:ext cx="2194560" cy="1463040"/>
              <a:chOff x="1100239" y="4484983"/>
              <a:chExt cx="2194560" cy="1463040"/>
            </a:xfrm>
            <a:effectLst>
              <a:reflection stA="50000" endPos="50000" dist="63500" dir="5400000" sy="-100000" algn="bl" rotWithShape="0"/>
            </a:effectLst>
          </p:grpSpPr>
          <p:sp>
            <p:nvSpPr>
              <p:cNvPr id="23" name="Rectangle 22"/>
              <p:cNvSpPr/>
              <p:nvPr/>
            </p:nvSpPr>
            <p:spPr>
              <a:xfrm>
                <a:off x="1100239" y="4484983"/>
                <a:ext cx="2194560" cy="1463040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79506" y="4867978"/>
                <a:ext cx="11887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a-IR" sz="4000" dirty="0">
                    <a:solidFill>
                      <a:srgbClr val="00206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قرآن</a:t>
                </a:r>
                <a:endParaRPr lang="en-US" sz="4000" dirty="0">
                  <a:solidFill>
                    <a:srgbClr val="00206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</p:grpSp>
        <p:pic>
          <p:nvPicPr>
            <p:cNvPr id="16" name="Picture 15"/>
            <p:cNvPicPr preferRelativeResize="0">
              <a:picLocks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2700000">
              <a:off x="657529" y="1350420"/>
              <a:ext cx="941832" cy="137160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 userDrawn="1"/>
        </p:nvGrpSpPr>
        <p:grpSpPr>
          <a:xfrm>
            <a:off x="2815606" y="881117"/>
            <a:ext cx="2169779" cy="1818072"/>
            <a:chOff x="2815606" y="881117"/>
            <a:chExt cx="2169779" cy="1818072"/>
          </a:xfrm>
          <a:effectLst>
            <a:reflection stA="50000" endPos="50000" dist="63500" dir="5400000" sy="-100000" algn="bl" rotWithShape="0"/>
          </a:effectLst>
        </p:grpSpPr>
        <p:grpSp>
          <p:nvGrpSpPr>
            <p:cNvPr id="41" name="Group 40"/>
            <p:cNvGrpSpPr/>
            <p:nvPr userDrawn="1"/>
          </p:nvGrpSpPr>
          <p:grpSpPr>
            <a:xfrm rot="18900000">
              <a:off x="2815606" y="881117"/>
              <a:ext cx="2169779" cy="1463040"/>
              <a:chOff x="4826002" y="2961337"/>
              <a:chExt cx="2194560" cy="1463040"/>
            </a:xfrm>
            <a:effectLst>
              <a:reflection stA="50000" endPos="50000" dist="63500" dir="5400000" sy="-100000" algn="bl" rotWithShape="0"/>
            </a:effectLst>
          </p:grpSpPr>
          <p:sp>
            <p:nvSpPr>
              <p:cNvPr id="43" name="Rectangle 42"/>
              <p:cNvSpPr/>
              <p:nvPr/>
            </p:nvSpPr>
            <p:spPr>
              <a:xfrm>
                <a:off x="4826002" y="2961337"/>
                <a:ext cx="2194560" cy="1463040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16453" y="3031136"/>
                <a:ext cx="118872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a-IR" sz="4000" dirty="0">
                    <a:solidFill>
                      <a:srgbClr val="00206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هدیه‌های</a:t>
                </a:r>
                <a:r>
                  <a:rPr lang="fa-IR" sz="4000" baseline="0" dirty="0">
                    <a:solidFill>
                      <a:srgbClr val="00206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 آسمانی</a:t>
                </a:r>
                <a:endParaRPr lang="en-US" sz="4800" dirty="0">
                  <a:solidFill>
                    <a:srgbClr val="00206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</p:grpSp>
        <p:pic>
          <p:nvPicPr>
            <p:cNvPr id="26" name="Picture 25"/>
            <p:cNvPicPr preferRelativeResize="0">
              <a:picLocks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2700000">
              <a:off x="3030640" y="1327589"/>
              <a:ext cx="941832" cy="137160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 userDrawn="1"/>
        </p:nvGrpSpPr>
        <p:grpSpPr>
          <a:xfrm>
            <a:off x="3459014" y="2848662"/>
            <a:ext cx="2194560" cy="1827409"/>
            <a:chOff x="3459014" y="2848662"/>
            <a:chExt cx="2194560" cy="1827409"/>
          </a:xfrm>
          <a:effectLst>
            <a:reflection stA="50000" endPos="50000" dist="63500" dir="5400000" sy="-100000" algn="bl" rotWithShape="0"/>
          </a:effectLst>
        </p:grpSpPr>
        <p:grpSp>
          <p:nvGrpSpPr>
            <p:cNvPr id="14" name="Group 13"/>
            <p:cNvGrpSpPr/>
            <p:nvPr userDrawn="1"/>
          </p:nvGrpSpPr>
          <p:grpSpPr>
            <a:xfrm rot="18900000">
              <a:off x="3459014" y="2848662"/>
              <a:ext cx="2194560" cy="1463040"/>
              <a:chOff x="3454400" y="1660762"/>
              <a:chExt cx="3192945" cy="2091497"/>
            </a:xfrm>
            <a:effectLst>
              <a:reflection stA="50000" endA="300" endPos="50000" dist="63500" dir="5400000" sy="-100000" algn="bl" rotWithShape="0"/>
            </a:effectLst>
          </p:grpSpPr>
          <p:sp>
            <p:nvSpPr>
              <p:cNvPr id="15" name="Rectangle 14"/>
              <p:cNvSpPr/>
              <p:nvPr/>
            </p:nvSpPr>
            <p:spPr>
              <a:xfrm>
                <a:off x="3454400" y="1660762"/>
                <a:ext cx="3192945" cy="2091497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79171" y="2200528"/>
                <a:ext cx="1729510" cy="1011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a-IR" sz="4000" dirty="0">
                    <a:solidFill>
                      <a:srgbClr val="00206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فارسی</a:t>
                </a:r>
                <a:endParaRPr lang="en-US" sz="4000" dirty="0">
                  <a:solidFill>
                    <a:srgbClr val="00206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</p:grpSp>
        <p:pic>
          <p:nvPicPr>
            <p:cNvPr id="35" name="Picture 34"/>
            <p:cNvPicPr preferRelativeResize="0"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2700000">
              <a:off x="3676233" y="3304471"/>
              <a:ext cx="941832" cy="137160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 userDrawn="1"/>
        </p:nvGrpSpPr>
        <p:grpSpPr>
          <a:xfrm>
            <a:off x="5120810" y="898700"/>
            <a:ext cx="2194560" cy="1827299"/>
            <a:chOff x="5120810" y="898700"/>
            <a:chExt cx="2194560" cy="1827299"/>
          </a:xfrm>
          <a:effectLst>
            <a:reflection stA="50000" endPos="50000" dist="63500" dir="5400000" sy="-100000" algn="bl" rotWithShape="0"/>
          </a:effectLst>
        </p:grpSpPr>
        <p:grpSp>
          <p:nvGrpSpPr>
            <p:cNvPr id="18" name="Group 17"/>
            <p:cNvGrpSpPr/>
            <p:nvPr userDrawn="1"/>
          </p:nvGrpSpPr>
          <p:grpSpPr>
            <a:xfrm rot="18900000">
              <a:off x="5120810" y="898700"/>
              <a:ext cx="2194560" cy="1463040"/>
              <a:chOff x="4826002" y="2961337"/>
              <a:chExt cx="2219624" cy="1463040"/>
            </a:xfrm>
            <a:effectLst>
              <a:reflection stA="50000" endPos="50000" dist="63500" dir="5400000" sy="-100000" algn="bl" rotWithShape="0"/>
            </a:effectLst>
          </p:grpSpPr>
          <p:sp>
            <p:nvSpPr>
              <p:cNvPr id="19" name="Rectangle 18"/>
              <p:cNvSpPr/>
              <p:nvPr/>
            </p:nvSpPr>
            <p:spPr>
              <a:xfrm>
                <a:off x="4826002" y="2961337"/>
                <a:ext cx="2194560" cy="1463040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56906" y="3338913"/>
                <a:ext cx="11887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a-IR" sz="4000" dirty="0">
                    <a:solidFill>
                      <a:srgbClr val="00206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ریاضی</a:t>
                </a:r>
                <a:endParaRPr lang="en-US" sz="4800" dirty="0">
                  <a:solidFill>
                    <a:srgbClr val="00206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</p:grpSp>
        <p:pic>
          <p:nvPicPr>
            <p:cNvPr id="36" name="Picture 35"/>
            <p:cNvPicPr preferRelativeResize="0">
              <a:picLocks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2700000">
              <a:off x="5336768" y="1354399"/>
              <a:ext cx="941832" cy="13716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 userDrawn="1"/>
        </p:nvGrpSpPr>
        <p:grpSpPr>
          <a:xfrm>
            <a:off x="1122910" y="2852839"/>
            <a:ext cx="2194560" cy="1827034"/>
            <a:chOff x="1122910" y="2852839"/>
            <a:chExt cx="2194560" cy="1827034"/>
          </a:xfrm>
          <a:effectLst>
            <a:reflection stA="50000" endPos="50000" dist="63500" dir="5400000" sy="-100000" algn="bl" rotWithShape="0"/>
          </a:effectLst>
        </p:grpSpPr>
        <p:grpSp>
          <p:nvGrpSpPr>
            <p:cNvPr id="27" name="Group 26"/>
            <p:cNvGrpSpPr/>
            <p:nvPr userDrawn="1"/>
          </p:nvGrpSpPr>
          <p:grpSpPr>
            <a:xfrm rot="18900000">
              <a:off x="1122910" y="2852839"/>
              <a:ext cx="2194560" cy="1463040"/>
              <a:chOff x="4631980" y="391297"/>
              <a:chExt cx="2194560" cy="1463040"/>
            </a:xfrm>
            <a:effectLst>
              <a:reflection stA="50000" endPos="50000" dist="63500" dir="5400000" sy="-100000" algn="bl" rotWithShape="0"/>
            </a:effectLst>
          </p:grpSpPr>
          <p:sp>
            <p:nvSpPr>
              <p:cNvPr id="28" name="TextBox 27"/>
              <p:cNvSpPr txBox="1"/>
              <p:nvPr/>
            </p:nvSpPr>
            <p:spPr>
              <a:xfrm>
                <a:off x="5617694" y="766287"/>
                <a:ext cx="11887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a-IR" sz="4000" dirty="0">
                    <a:solidFill>
                      <a:srgbClr val="00206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علوم</a:t>
                </a:r>
                <a:endParaRPr lang="en-US" sz="4800" dirty="0">
                  <a:solidFill>
                    <a:srgbClr val="00206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631980" y="391297"/>
                <a:ext cx="2194560" cy="1463040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 preferRelativeResize="0">
              <a:picLocks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2700000">
              <a:off x="1337727" y="3308273"/>
              <a:ext cx="941832" cy="137160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 userDrawn="1"/>
        </p:nvGrpSpPr>
        <p:grpSpPr>
          <a:xfrm>
            <a:off x="1795356" y="4743937"/>
            <a:ext cx="2169779" cy="1822060"/>
            <a:chOff x="1795356" y="4743937"/>
            <a:chExt cx="2169779" cy="1822060"/>
          </a:xfrm>
          <a:effectLst>
            <a:reflection stA="50000" endPos="50000" dist="63500" dir="5400000" sy="-100000" algn="bl" rotWithShape="0"/>
          </a:effectLst>
        </p:grpSpPr>
        <p:grpSp>
          <p:nvGrpSpPr>
            <p:cNvPr id="64" name="Group 63"/>
            <p:cNvGrpSpPr/>
            <p:nvPr userDrawn="1"/>
          </p:nvGrpSpPr>
          <p:grpSpPr>
            <a:xfrm>
              <a:off x="1795356" y="4743937"/>
              <a:ext cx="2169779" cy="1463040"/>
              <a:chOff x="1795356" y="4743937"/>
              <a:chExt cx="2169779" cy="1463040"/>
            </a:xfrm>
          </p:grpSpPr>
          <p:sp>
            <p:nvSpPr>
              <p:cNvPr id="66" name="Rectangle 65"/>
              <p:cNvSpPr/>
              <p:nvPr/>
            </p:nvSpPr>
            <p:spPr>
              <a:xfrm rot="18900000">
                <a:off x="1795356" y="4743937"/>
                <a:ext cx="2169779" cy="1463040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18900000">
                <a:off x="2661722" y="4752388"/>
                <a:ext cx="1175297" cy="70788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a-IR" sz="4000" dirty="0">
                    <a:solidFill>
                      <a:srgbClr val="00206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اجتماعی</a:t>
                </a:r>
                <a:endParaRPr lang="en-US" sz="4800" dirty="0">
                  <a:solidFill>
                    <a:srgbClr val="00206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</p:grpSp>
        <p:pic>
          <p:nvPicPr>
            <p:cNvPr id="39" name="Picture 38"/>
            <p:cNvPicPr preferRelativeResize="0">
              <a:picLocks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2700000">
              <a:off x="2006624" y="5194397"/>
              <a:ext cx="941832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9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1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theme" Target="../theme/them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76334" y="-2700336"/>
            <a:ext cx="6882004" cy="122346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7" t="24219" r="14166" b="23788"/>
          <a:stretch/>
        </p:blipFill>
        <p:spPr>
          <a:xfrm>
            <a:off x="76201" y="6172200"/>
            <a:ext cx="609304" cy="6009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703" y="6290087"/>
            <a:ext cx="368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05407C7E-D869-4934-ACC9-E27C62D86D2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1046460" y="59850"/>
            <a:ext cx="1097280" cy="1097281"/>
            <a:chOff x="11031220" y="59850"/>
            <a:chExt cx="1097280" cy="1097281"/>
          </a:xfrm>
        </p:grpSpPr>
        <p:sp>
          <p:nvSpPr>
            <p:cNvPr id="23" name="Rectangle 22"/>
            <p:cNvSpPr/>
            <p:nvPr/>
          </p:nvSpPr>
          <p:spPr>
            <a:xfrm>
              <a:off x="11031220" y="59850"/>
              <a:ext cx="1097280" cy="109728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9" t="15947" r="16213" b="16037"/>
            <a:stretch/>
          </p:blipFill>
          <p:spPr>
            <a:xfrm>
              <a:off x="11034574" y="59850"/>
              <a:ext cx="1093926" cy="1097281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8613" y1="31702" x2="28613" y2="31702"/>
                        <a14:foregroundMark x1="23730" y1="32979" x2="23730" y2="32979"/>
                        <a14:foregroundMark x1="26270" y1="32128" x2="26270" y2="32128"/>
                        <a14:foregroundMark x1="20898" y1="32128" x2="20898" y2="32128"/>
                        <a14:foregroundMark x1="19922" y1="31277" x2="19922" y2="31277"/>
                        <a14:foregroundMark x1="31543" y1="31489" x2="31543" y2="31489"/>
                        <a14:foregroundMark x1="33301" y1="30851" x2="33301" y2="30851"/>
                        <a14:foregroundMark x1="26465" y1="25000" x2="26465" y2="25000"/>
                        <a14:foregroundMark x1="29199" y1="24362" x2="29199" y2="24362"/>
                        <a14:foregroundMark x1="27051" y1="24362" x2="27051" y2="24362"/>
                        <a14:foregroundMark x1="19727" y1="30319" x2="19727" y2="30319"/>
                        <a14:foregroundMark x1="19629" y1="32553" x2="19629" y2="32553"/>
                        <a14:foregroundMark x1="19531" y1="29574" x2="19531" y2="29574"/>
                        <a14:foregroundMark x1="29199" y1="22979" x2="29199" y2="22979"/>
                        <a14:foregroundMark x1="34570" y1="30000" x2="34570" y2="30000"/>
                        <a14:foregroundMark x1="35352" y1="29362" x2="35352" y2="29362"/>
                        <a14:foregroundMark x1="41797" y1="33617" x2="41797" y2="33617"/>
                        <a14:foregroundMark x1="37988" y1="39787" x2="37988" y2="39787"/>
                        <a14:foregroundMark x1="41992" y1="25426" x2="41992" y2="25426"/>
                        <a14:foregroundMark x1="42871" y1="24149" x2="42871" y2="24149"/>
                        <a14:foregroundMark x1="25684" y1="38191" x2="25684" y2="38191"/>
                        <a14:foregroundMark x1="31348" y1="50000" x2="31348" y2="50000"/>
                        <a14:foregroundMark x1="31836" y1="57021" x2="31836" y2="57021"/>
                        <a14:foregroundMark x1="39258" y1="51489" x2="39258" y2="51489"/>
                        <a14:foregroundMark x1="16016" y1="56064" x2="16016" y2="56064"/>
                        <a14:foregroundMark x1="46387" y1="68830" x2="46387" y2="68830"/>
                        <a14:foregroundMark x1="43457" y1="56170" x2="43457" y2="56170"/>
                        <a14:foregroundMark x1="15332" y1="72553" x2="15332" y2="72553"/>
                        <a14:foregroundMark x1="5664" y1="58617" x2="5664" y2="58617"/>
                        <a14:foregroundMark x1="5176" y1="61596" x2="5176" y2="61596"/>
                        <a14:foregroundMark x1="17871" y1="63617" x2="17871" y2="63617"/>
                        <a14:foregroundMark x1="10938" y1="65532" x2="10938" y2="65532"/>
                        <a14:foregroundMark x1="73730" y1="34894" x2="73730" y2="34894"/>
                        <a14:foregroundMark x1="67090" y1="42553" x2="67090" y2="42553"/>
                        <a14:foregroundMark x1="74512" y1="52128" x2="74512" y2="52128"/>
                        <a14:foregroundMark x1="37305" y1="93511" x2="37305" y2="93511"/>
                        <a14:foregroundMark x1="70898" y1="79468" x2="70898" y2="79468"/>
                        <a14:foregroundMark x1="83984" y1="45213" x2="83984" y2="45213"/>
                        <a14:foregroundMark x1="4883" y1="63936" x2="4883" y2="63936"/>
                        <a14:foregroundMark x1="11328" y1="63830" x2="11328" y2="63830"/>
                        <a14:foregroundMark x1="2051" y1="90532" x2="2051" y2="90532"/>
                        <a14:backgroundMark x1="39355" y1="58191" x2="39355" y2="58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60" y="1157130"/>
            <a:ext cx="1097280" cy="1007266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1046460" y="2184715"/>
            <a:ext cx="1097280" cy="4590289"/>
            <a:chOff x="11031220" y="2164395"/>
            <a:chExt cx="1097280" cy="4590289"/>
          </a:xfrm>
        </p:grpSpPr>
        <p:sp>
          <p:nvSpPr>
            <p:cNvPr id="34" name="Rectangle 33"/>
            <p:cNvSpPr/>
            <p:nvPr/>
          </p:nvSpPr>
          <p:spPr>
            <a:xfrm>
              <a:off x="11031220" y="2164396"/>
              <a:ext cx="1097280" cy="459028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9" t="15947" r="16213" b="16037"/>
            <a:stretch/>
          </p:blipFill>
          <p:spPr>
            <a:xfrm>
              <a:off x="11031220" y="2164395"/>
              <a:ext cx="1093926" cy="1097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9" t="15947" r="16213" b="16037"/>
            <a:stretch/>
          </p:blipFill>
          <p:spPr>
            <a:xfrm>
              <a:off x="11031220" y="5657403"/>
              <a:ext cx="1093926" cy="1097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9" t="15947" r="16213" b="16037"/>
            <a:stretch/>
          </p:blipFill>
          <p:spPr>
            <a:xfrm>
              <a:off x="11031220" y="3910899"/>
              <a:ext cx="1093926" cy="1097281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044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48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0104AC-4F18-4EFF-A525-D803CA963F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C3268-4E14-4EBB-96C3-BE4E29C3D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762000"/>
            <a:ext cx="9765145" cy="51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3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CA5A24-922C-4C45-B8F7-8487097EFD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02673-945A-449F-8FFC-93D1B33C8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692150"/>
            <a:ext cx="9404927" cy="57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3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62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7336" y="855281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72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علوم</a:t>
            </a:r>
            <a:endParaRPr lang="en-US" sz="40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7336" y="6044373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8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ranNastaliq" panose="02020505000000020003" pitchFamily="18" charset="0"/>
                <a:cs typeface="B Arshia" panose="00000400000000000000" pitchFamily="2" charset="-78"/>
              </a:rPr>
              <a:t>1399/07/01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ranNastaliq" panose="02020505000000020003" pitchFamily="18" charset="0"/>
              <a:cs typeface="B Arshia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167B7-AF08-408C-A583-34F82833624E}"/>
              </a:ext>
            </a:extLst>
          </p:cNvPr>
          <p:cNvSpPr txBox="1"/>
          <p:nvPr/>
        </p:nvSpPr>
        <p:spPr>
          <a:xfrm>
            <a:off x="7675418" y="2881745"/>
            <a:ext cx="205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/>
              <a:t>چه خبر 1</a:t>
            </a:r>
          </a:p>
          <a:p>
            <a:pPr algn="r" rtl="1"/>
            <a:r>
              <a:rPr lang="fa-IR" dirty="0"/>
              <a:t>گوش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C5_051">
            <a:extLst>
              <a:ext uri="{FF2B5EF4-FFF2-40B4-BE49-F238E27FC236}">
                <a16:creationId xmlns:a16="http://schemas.microsoft.com/office/drawing/2014/main" id="{C31B3221-FBFF-4E6C-ADA3-C86B9F266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3" y="0"/>
            <a:ext cx="5018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9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23969-D429-4F6C-8026-806E770B9F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38A4D-0F9A-4E00-B1B9-D0611AECC141}"/>
              </a:ext>
            </a:extLst>
          </p:cNvPr>
          <p:cNvSpPr txBox="1"/>
          <p:nvPr/>
        </p:nvSpPr>
        <p:spPr>
          <a:xfrm>
            <a:off x="2299855" y="1953491"/>
            <a:ext cx="6580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dirty="0">
                <a:solidFill>
                  <a:srgbClr val="FF33CC"/>
                </a:solidFill>
              </a:rPr>
              <a:t>دوست های نازنین در این پاور پوینت چند تا عکس از گوش و یک فیلم داریم..حتما فیلم را با دقت تاانتها نگاه کنید.</a:t>
            </a:r>
            <a:endParaRPr lang="en-US" sz="36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2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B6C0D2-F3F6-4CFC-9FC0-546F2F1441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 descr="5S050P02">
            <a:extLst>
              <a:ext uri="{FF2B5EF4-FFF2-40B4-BE49-F238E27FC236}">
                <a16:creationId xmlns:a16="http://schemas.microsoft.com/office/drawing/2014/main" id="{08EEBCC2-E4ED-45DF-9CA0-64ADC3893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48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FC256-2751-4D61-91B8-107F2800A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5D053-5369-4FBB-9E88-277CC69A1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52400"/>
            <a:ext cx="9792855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EE5B8F-5ED1-4A2C-BBCB-E961F20C0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4DC77-7CF3-47F9-97BF-18C67659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454231"/>
            <a:ext cx="8049491" cy="57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68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F7EE9-7FAA-4E28-83FA-6CA68372C6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07C7E-D869-4934-ACC9-E27C62D86D2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فیلم گوش کندو">
            <a:hlinkClick r:id="" action="ppaction://media"/>
            <a:extLst>
              <a:ext uri="{FF2B5EF4-FFF2-40B4-BE49-F238E27FC236}">
                <a16:creationId xmlns:a16="http://schemas.microsoft.com/office/drawing/2014/main" id="{605BF428-F6D2-42A5-B2F9-321A70E2C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6" y="76199"/>
            <a:ext cx="9324109" cy="611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40</Words>
  <Application>Microsoft Office PowerPoint</Application>
  <PresentationFormat>Widescreen</PresentationFormat>
  <Paragraphs>13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IranNastaliq</vt:lpstr>
      <vt:lpstr>Moalla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Allahdad</dc:creator>
  <cp:lastModifiedBy>Administrator</cp:lastModifiedBy>
  <cp:revision>407</cp:revision>
  <dcterms:created xsi:type="dcterms:W3CDTF">2020-08-31T18:24:21Z</dcterms:created>
  <dcterms:modified xsi:type="dcterms:W3CDTF">2020-09-21T11:57:00Z</dcterms:modified>
</cp:coreProperties>
</file>