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75" r:id="rId4"/>
    <p:sldId id="276" r:id="rId5"/>
    <p:sldId id="258" r:id="rId6"/>
    <p:sldId id="260" r:id="rId7"/>
    <p:sldId id="259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2878"/>
    <a:srgbClr val="EFBE47"/>
    <a:srgbClr val="FFDFDA"/>
    <a:srgbClr val="25DB48"/>
    <a:srgbClr val="B32595"/>
    <a:srgbClr val="FEE0D8"/>
    <a:srgbClr val="FC04CD"/>
    <a:srgbClr val="C1523F"/>
    <a:srgbClr val="E0B8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0BBC7-0122-4304-830A-40DACA9920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E08F6A-13DB-4C11-AB47-B7614F3924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6B9906-97D8-4D15-9B65-3F111C23D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C9C9E-1891-4853-9F42-246192C1E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BE7D9C-8BE1-4A01-9DA0-69E1AED11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134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04D44-B8BA-4AA7-B1E4-65B7DB775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FB7796-EA0F-424A-9444-72876B3F6B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F34CD3-928A-4789-B78D-C51CD10E2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C0CB9-D381-46B7-8B35-1C21898B2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ABD2E-0D94-4D26-AEB4-023BF59FD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36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2B2F9-F44B-4769-A162-085544206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D934BA-C226-4529-9867-FF1BD6767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2DBA24-C1CF-404C-BC33-33154A479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8E8C4-1B1D-4D93-8899-C249ACCC9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1A34F-2677-4F8D-B240-8CBC7860A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634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3ADBA-37B0-4E14-BFCA-5570C5445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67DF0-D115-4C34-9E32-9203C60D7A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4E133-098C-4A34-A1CA-43AD218ECB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2B997D-CFAE-4CA5-8492-FC8A8F512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936469-0CF1-4329-9856-3DD2759DC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6430D-E2E6-48B7-BDA8-B9BAA2846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637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C1144-D8A1-4BC4-8CF8-8B954AF14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724C1A-1138-41EE-A359-6679BCA4A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957BDE-F2F2-4BE3-AA5E-CFEDB554F8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1FD536-A341-4D9D-819A-F2E22C66E7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87DBC8-30E1-46ED-BA29-CAA61D6017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099FB2-D0EA-441C-A292-EE921B78B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CFEC25-A780-4D90-9DE1-A66BE8228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C4FFFE-6955-4B27-A25A-6FD14B633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479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D32AD-D2A8-4680-8110-D128FFCFE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BC1FAB-033A-40C9-82C5-0CA63B7C6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BE7EFB-C95D-4941-81FC-13C2846A7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938C02-E3A5-4F5D-9AFF-5A2445C5B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805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CD2333-AAC1-4481-9E5C-6D7F953DA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DBD381-3538-47DF-B5FE-53B6E6880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7465E5-DAC3-40C6-B804-EB4DA05B8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37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DC9F2-2FB0-4084-8EC8-F71244CFE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3AA81F-707C-40D7-A707-6EFF3B16BD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3F64F8-400E-473A-AA52-4327A3CE01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FE207E-23CE-4B70-9305-498441DD4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7EE297-E608-4BCD-85EB-AD65CE2EC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763F1F-CF41-4D97-A462-F6B1907BA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735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04A49-7A7D-43B7-A4BC-C794EEF4B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EBC041-082D-46C6-BBBD-6C900F478B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F0B8A5-56DC-4ED4-84DE-562A78802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FB9FD5-31C4-4F87-A1ED-14D93F09D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A180D8-C4C0-46C4-99D2-72E8762CC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7FAA2C-A562-4AE6-AC57-AC787106A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469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9D8E0-9FE4-4C81-B781-A09A02296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592CAF-3FAC-4C84-8E89-CD0D4106A0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70937-B0A7-48E1-BF72-4741ABD6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C5B364-9863-40FE-966A-4FC06844F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49A08-2FA4-4070-ACAA-DE3594E7B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54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DD679E-332C-40F6-B8D9-E9437407A7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D99A72-1D1D-4223-9B5E-E9EAE757BC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6AFD0-F8BE-413F-8855-3C09508FD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AF9F2-11AA-4924-99F3-E2ACD26FA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959C1A-3B79-44A3-9E6D-16C72C064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67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BFC248-1D82-4B9C-98B8-7C02A2E65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5A37D9-2293-4154-A5C8-E69C44364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F28F65-322A-457E-A405-2A14AF749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5DE70-A56E-4FE3-9EF7-B9C51654525E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955EF-6405-43D0-9CB0-48C36C42D6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3B502-8BAB-4841-A6A5-04008ADAA7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2E104-5E6C-4C5F-86BD-B1C59E09E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997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microsoft.com/office/2007/relationships/hdphoto" Target="../media/hdphoto2.wdp"/><Relationship Id="rId10" Type="http://schemas.openxmlformats.org/officeDocument/2006/relationships/image" Target="../media/image6.jpg"/><Relationship Id="rId4" Type="http://schemas.openxmlformats.org/officeDocument/2006/relationships/image" Target="../media/image2.png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709CF-92E4-4FBB-9DC1-E86443D9DA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906D95-1E0D-4B85-9152-FB8F5D7EE4D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09C024-AF3C-4446-B6BC-F7D22D8C7F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63" b="91875" l="3750" r="99688">
                        <a14:foregroundMark x1="13646" y1="80000" x2="13646" y2="80000"/>
                        <a14:foregroundMark x1="16875" y1="75469" x2="16875" y2="75469"/>
                        <a14:foregroundMark x1="14583" y1="72500" x2="14583" y2="72500"/>
                        <a14:foregroundMark x1="15729" y1="68594" x2="16250" y2="67188"/>
                        <a14:foregroundMark x1="17396" y1="63750" x2="17396" y2="63750"/>
                        <a14:foregroundMark x1="13542" y1="62344" x2="13542" y2="62344"/>
                        <a14:foregroundMark x1="18542" y1="54688" x2="14063" y2="60000"/>
                        <a14:foregroundMark x1="14063" y1="60000" x2="10833" y2="68906"/>
                        <a14:foregroundMark x1="10833" y1="68906" x2="9792" y2="75156"/>
                        <a14:foregroundMark x1="4792" y1="58125" x2="6771" y2="91563"/>
                        <a14:foregroundMark x1="20938" y1="88125" x2="31250" y2="88438"/>
                        <a14:foregroundMark x1="31250" y1="88438" x2="35833" y2="88281"/>
                        <a14:foregroundMark x1="35833" y1="88281" x2="38333" y2="88281"/>
                        <a14:foregroundMark x1="36234" y1="91715" x2="37500" y2="91875"/>
                        <a14:foregroundMark x1="37500" y1="91875" x2="42292" y2="90313"/>
                        <a14:foregroundMark x1="42292" y1="90313" x2="48021" y2="90313"/>
                        <a14:foregroundMark x1="42813" y1="91563" x2="47500" y2="91406"/>
                        <a14:foregroundMark x1="47500" y1="91406" x2="48750" y2="91406"/>
                        <a14:foregroundMark x1="51667" y1="91250" x2="56250" y2="91250"/>
                        <a14:foregroundMark x1="58125" y1="91094" x2="58125" y2="91094"/>
                        <a14:foregroundMark x1="57083" y1="91094" x2="57083" y2="91094"/>
                        <a14:foregroundMark x1="57813" y1="91406" x2="57813" y2="91406"/>
                        <a14:foregroundMark x1="59062" y1="91406" x2="59062" y2="91406"/>
                        <a14:foregroundMark x1="60729" y1="91719" x2="60729" y2="91719"/>
                        <a14:foregroundMark x1="61250" y1="91719" x2="64063" y2="91719"/>
                        <a14:foregroundMark x1="71146" y1="91875" x2="94688" y2="75313"/>
                        <a14:foregroundMark x1="94688" y1="75313" x2="95938" y2="67500"/>
                        <a14:foregroundMark x1="95938" y1="67500" x2="95417" y2="63906"/>
                        <a14:foregroundMark x1="82292" y1="88281" x2="82292" y2="88281"/>
                        <a14:foregroundMark x1="86563" y1="87500" x2="86563" y2="87500"/>
                        <a14:foregroundMark x1="91979" y1="85625" x2="91979" y2="85625"/>
                        <a14:foregroundMark x1="87708" y1="88438" x2="87708" y2="88438"/>
                        <a14:foregroundMark x1="96146" y1="88125" x2="96146" y2="88125"/>
                        <a14:foregroundMark x1="95938" y1="80938" x2="95938" y2="80938"/>
                        <a14:foregroundMark x1="97917" y1="89063" x2="97917" y2="89063"/>
                        <a14:foregroundMark x1="90313" y1="89844" x2="90313" y2="89844"/>
                        <a14:foregroundMark x1="91042" y1="64375" x2="91042" y2="64375"/>
                        <a14:foregroundMark x1="93229" y1="55625" x2="93229" y2="55625"/>
                        <a14:foregroundMark x1="94896" y1="45781" x2="94896" y2="45781"/>
                        <a14:foregroundMark x1="93333" y1="41250" x2="98125" y2="58750"/>
                        <a14:foregroundMark x1="94583" y1="26719" x2="95104" y2="39688"/>
                        <a14:foregroundMark x1="93021" y1="21406" x2="97188" y2="36250"/>
                        <a14:foregroundMark x1="97188" y1="36250" x2="97396" y2="38594"/>
                        <a14:foregroundMark x1="96771" y1="20469" x2="96771" y2="20469"/>
                        <a14:foregroundMark x1="29583" y1="46563" x2="29583" y2="46563"/>
                        <a14:foregroundMark x1="30521" y1="51719" x2="30521" y2="51719"/>
                        <a14:foregroundMark x1="26042" y1="49219" x2="28542" y2="43281"/>
                        <a14:foregroundMark x1="28542" y1="43281" x2="31146" y2="42500"/>
                        <a14:foregroundMark x1="23958" y1="45781" x2="27187" y2="40625"/>
                        <a14:foregroundMark x1="27187" y1="40625" x2="28750" y2="39375"/>
                        <a14:foregroundMark x1="3750" y1="67500" x2="3750" y2="90625"/>
                        <a14:foregroundMark x1="38646" y1="34844" x2="38646" y2="34844"/>
                        <a14:foregroundMark x1="37813" y1="39219" x2="37813" y2="39219"/>
                        <a14:foregroundMark x1="37813" y1="39219" x2="37813" y2="39219"/>
                        <a14:foregroundMark x1="38958" y1="35938" x2="40208" y2="26094"/>
                        <a14:foregroundMark x1="37708" y1="28750" x2="33229" y2="29375"/>
                        <a14:foregroundMark x1="33646" y1="26875" x2="32604" y2="19688"/>
                        <a14:foregroundMark x1="32604" y1="19688" x2="28021" y2="21563"/>
                        <a14:foregroundMark x1="28021" y1="21563" x2="28021" y2="26250"/>
                        <a14:foregroundMark x1="26771" y1="31875" x2="26771" y2="31875"/>
                        <a14:foregroundMark x1="28750" y1="32031" x2="28750" y2="32031"/>
                        <a14:foregroundMark x1="25313" y1="28438" x2="25313" y2="28438"/>
                        <a14:foregroundMark x1="26146" y1="28125" x2="26146" y2="28125"/>
                        <a14:foregroundMark x1="17396" y1="29063" x2="17396" y2="29063"/>
                        <a14:foregroundMark x1="20000" y1="25469" x2="4375" y2="25469"/>
                        <a14:foregroundMark x1="8646" y1="49531" x2="8646" y2="49531"/>
                        <a14:foregroundMark x1="5104" y1="50156" x2="6771" y2="35156"/>
                        <a14:foregroundMark x1="6771" y1="35156" x2="7604" y2="33594"/>
                        <a14:foregroundMark x1="97083" y1="20625" x2="99688" y2="17656"/>
                        <a14:foregroundMark x1="38854" y1="54844" x2="38854" y2="54844"/>
                        <a14:foregroundMark x1="22083" y1="22813" x2="25313" y2="19219"/>
                        <a14:backgroundMark x1="24271" y1="93125" x2="28958" y2="92813"/>
                        <a14:backgroundMark x1="28958" y1="92813" x2="35313" y2="93750"/>
                        <a14:backgroundMark x1="12188" y1="93125" x2="17292" y2="93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68" b="7890"/>
          <a:stretch/>
        </p:blipFill>
        <p:spPr>
          <a:xfrm>
            <a:off x="921287" y="320482"/>
            <a:ext cx="10022011" cy="62170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0913CA-28AD-4720-8C50-8CFB3C5EA9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2236" y="215629"/>
            <a:ext cx="2673447" cy="29720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C75863-8101-4908-A905-FAE796DE94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17149" flipH="1">
            <a:off x="8647042" y="-423571"/>
            <a:ext cx="1763464" cy="18906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873FC4D-B6C4-4845-BA6A-32EFC7BC98EA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97" y="4261907"/>
            <a:ext cx="2592207" cy="259220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18FF301-982D-4CB4-95ED-7A4915955342}"/>
              </a:ext>
            </a:extLst>
          </p:cNvPr>
          <p:cNvSpPr/>
          <p:nvPr/>
        </p:nvSpPr>
        <p:spPr>
          <a:xfrm rot="173122">
            <a:off x="5449412" y="1317595"/>
            <a:ext cx="4188946" cy="657986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>
                <a:cs typeface="B Morvarid" panose="00000400000000000000" pitchFamily="2" charset="-78"/>
              </a:rPr>
              <a:t>کلاس کامپیوتر</a:t>
            </a:r>
            <a:endParaRPr lang="en-US" sz="3600" dirty="0">
              <a:cs typeface="B Morvarid" panose="000004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B94422-F9BB-438C-8E67-0F1200AA2DC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966" b="88851" l="10000" r="97900">
                        <a14:foregroundMark x1="77900" y1="38046" x2="77900" y2="38046"/>
                        <a14:foregroundMark x1="76400" y1="50805" x2="76400" y2="50805"/>
                        <a14:foregroundMark x1="89400" y1="55057" x2="89400" y2="55057"/>
                        <a14:foregroundMark x1="89000" y1="51839" x2="89000" y2="51839"/>
                        <a14:foregroundMark x1="94300" y1="50920" x2="94300" y2="50920"/>
                        <a14:foregroundMark x1="97700" y1="54943" x2="97700" y2="54943"/>
                        <a14:foregroundMark x1="80000" y1="39195" x2="80000" y2="39195"/>
                        <a14:foregroundMark x1="94000" y1="38046" x2="94000" y2="38046"/>
                        <a14:foregroundMark x1="97900" y1="37586" x2="97900" y2="37586"/>
                        <a14:foregroundMark x1="94900" y1="38736" x2="94900" y2="38736"/>
                        <a14:foregroundMark x1="29500" y1="55287" x2="29500" y2="55287"/>
                        <a14:foregroundMark x1="60100" y1="81264" x2="60100" y2="81264"/>
                        <a14:foregroundMark x1="63200" y1="78276" x2="63200" y2="78276"/>
                        <a14:foregroundMark x1="61300" y1="80460" x2="61300" y2="80460"/>
                        <a14:foregroundMark x1="58900" y1="84943" x2="58900" y2="84943"/>
                        <a14:foregroundMark x1="60300" y1="83218" x2="60600" y2="83103"/>
                        <a14:foregroundMark x1="62700" y1="81839" x2="62700" y2="81839"/>
                        <a14:foregroundMark x1="58100" y1="87816" x2="58100" y2="87816"/>
                        <a14:foregroundMark x1="58300" y1="88851" x2="58300" y2="87816"/>
                        <a14:backgroundMark x1="89000" y1="35057" x2="89000" y2="350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346"/>
          <a:stretch/>
        </p:blipFill>
        <p:spPr>
          <a:xfrm rot="4130820">
            <a:off x="9588994" y="3783098"/>
            <a:ext cx="2521420" cy="1988613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45F37ED7-6441-40F2-8053-1BDC33E7E786}"/>
              </a:ext>
            </a:extLst>
          </p:cNvPr>
          <p:cNvGrpSpPr/>
          <p:nvPr/>
        </p:nvGrpSpPr>
        <p:grpSpPr>
          <a:xfrm>
            <a:off x="5360516" y="1961815"/>
            <a:ext cx="4216758" cy="2268264"/>
            <a:chOff x="5360516" y="1961815"/>
            <a:chExt cx="4216758" cy="2268264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01F14CCF-4576-433A-AFCE-8FB521843EDE}"/>
                </a:ext>
              </a:extLst>
            </p:cNvPr>
            <p:cNvGrpSpPr/>
            <p:nvPr/>
          </p:nvGrpSpPr>
          <p:grpSpPr>
            <a:xfrm>
              <a:off x="5360516" y="1961815"/>
              <a:ext cx="4216758" cy="2268264"/>
              <a:chOff x="5360515" y="1961815"/>
              <a:chExt cx="4159475" cy="2268264"/>
            </a:xfrm>
          </p:grpSpPr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0C0886B4-D80B-4B0A-89E2-B0583FD4C5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0530">
                <a:off x="5360515" y="1961815"/>
                <a:ext cx="4159475" cy="2268264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5D0E948F-C6EB-4352-8901-0885DD2ED3D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940" t="12172" r="21249" b="12793"/>
              <a:stretch/>
            </p:blipFill>
            <p:spPr>
              <a:xfrm>
                <a:off x="6485902" y="1969024"/>
                <a:ext cx="854465" cy="467268"/>
              </a:xfrm>
              <a:prstGeom prst="rect">
                <a:avLst/>
              </a:prstGeom>
            </p:spPr>
          </p:pic>
        </p:grp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A79FECD8-EF13-4552-B858-E7C6D36214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9573" y="2683439"/>
              <a:ext cx="749774" cy="474313"/>
            </a:xfrm>
            <a:prstGeom prst="rect">
              <a:avLst/>
            </a:prstGeom>
          </p:spPr>
        </p:pic>
      </p:grpSp>
      <p:sp>
        <p:nvSpPr>
          <p:cNvPr id="4" name="Arrow: Up 3">
            <a:extLst>
              <a:ext uri="{FF2B5EF4-FFF2-40B4-BE49-F238E27FC236}">
                <a16:creationId xmlns:a16="http://schemas.microsoft.com/office/drawing/2014/main" id="{43CA508E-A60F-4DCC-9576-03CE9FF31DDC}"/>
              </a:ext>
            </a:extLst>
          </p:cNvPr>
          <p:cNvSpPr/>
          <p:nvPr/>
        </p:nvSpPr>
        <p:spPr>
          <a:xfrm rot="19469394">
            <a:off x="6189044" y="2436292"/>
            <a:ext cx="267275" cy="474313"/>
          </a:xfrm>
          <a:prstGeom prst="upArrow">
            <a:avLst>
              <a:gd name="adj1" fmla="val 19861"/>
              <a:gd name="adj2" fmla="val 8348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866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8000">
        <p:fade/>
      </p:transition>
    </mc:Choice>
    <mc:Fallback>
      <p:transition spd="med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repeatCount="indefinite" accel="20000" autoRev="1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35 0.18125 L -0.04935 0.18148 C -0.04869 0.18055 -0.04791 0.18032 -0.04713 0.17963 C -0.04622 0.17916 -0.04531 0.17801 -0.0444 0.17754 C -0.04231 0.17639 -0.04231 0.17662 -0.04049 0.175 C -0.0401 0.17477 -0.03958 0.17453 -0.03919 0.17407 C -0.03867 0.17338 -0.03815 0.17222 -0.03763 0.17176 C -0.03685 0.17083 -0.03658 0.1706 -0.0358 0.16921 C -0.03333 0.16528 -0.03554 0.16852 -0.03372 0.16574 C -0.03346 0.16528 -0.03307 0.16481 -0.03294 0.16366 C -0.03216 0.15787 -0.03268 0.15694 -0.03216 0.15185 C -0.03203 0.15046 -0.03177 0.14977 -0.03164 0.14838 C -0.03177 0.14722 -0.0319 0.14606 -0.03216 0.14491 C -0.03229 0.14375 -0.03268 0.14328 -0.03294 0.14259 C -0.0332 0.14213 -0.03346 0.14143 -0.03372 0.1412 C -0.03593 0.14074 -0.03815 0.14051 -0.04023 0.14028 C -0.04049 0.13958 -0.04075 0.13889 -0.04101 0.13773 C -0.04166 0.13518 -0.04166 0.13333 -0.04179 0.12986 C -0.04179 0.125 -0.04179 0.12037 -0.04153 0.11574 C -0.0414 0.11435 -0.04114 0.11227 -0.04075 0.11227 C -0.03489 0.11088 -0.0289 0.1118 -0.02291 0.11134 C -0.02265 0.11088 -0.02226 0.11041 -0.02187 0.10995 C -0.02135 0.10926 -0.02083 0.1081 -0.02031 0.10787 L -0.01849 0.10648 C -0.0181 0.10578 -0.01783 0.10486 -0.01744 0.10416 C -0.01679 0.10301 -0.01627 0.10278 -0.01562 0.10185 C -0.0138 0.09953 -0.01614 0.10208 -0.0138 0.09953 C -0.01237 0.09028 -0.01419 0.10139 -0.0125 0.09375 C -0.01224 0.09282 -0.01211 0.0912 -0.01198 0.09028 C -0.01171 0.08912 -0.01145 0.08773 -0.01119 0.0868 C -0.01028 0.07523 -0.01171 0.09282 -0.01015 0.07986 C -0.00989 0.07754 -0.00963 0.07291 -0.00963 0.07315 C -0.00963 0.06342 -0.0095 0.05416 -0.00989 0.04491 C -0.00989 0.04213 -0.01054 0.04028 -0.01093 0.03796 C -0.01224 0.0294 -0.01067 0.04004 -0.01198 0.02986 C -0.01211 0.02847 -0.01237 0.02754 -0.0125 0.02639 C -0.01263 0.025 -0.01263 0.02384 -0.01276 0.02291 C -0.01289 0.02153 -0.01328 0.02129 -0.01354 0.0206 C -0.01367 0.01898 -0.01393 0.01759 -0.01406 0.01597 C -0.01419 0.01458 -0.01419 0.01342 -0.01432 0.01227 C -0.01445 0.01111 -0.01471 0.01018 -0.01484 0.00879 C -0.01588 -0.00093 -0.01419 0.0118 -0.01562 0.00208 C -0.01601 -0.00834 -0.01614 -0.00996 -0.01562 -0.02269 C -0.01562 -0.02384 -0.01536 -0.02523 -0.0151 -0.02616 C -0.01458 -0.02824 -0.01419 -0.02871 -0.01354 -0.0294 C -0.01106 -0.04051 -0.01497 -0.02384 -0.01119 -0.03542 L -0.00963 -0.03982 C -0.00937 -0.04097 -0.00911 -0.0419 -0.00885 -0.04236 L -0.00794 -0.04352 C -0.00768 -0.04445 -0.00755 -0.04514 -0.00716 -0.04584 C -0.00507 -0.0507 -0.00794 -0.04259 -0.0056 -0.04931 C -0.00429 -0.05857 -0.00612 -0.04746 -0.00442 -0.05509 C -0.00416 -0.05602 -0.00403 -0.05764 -0.00377 -0.05857 C -0.00364 -0.05996 -0.00325 -0.06088 -0.00299 -0.06227 C -0.0026 -0.06459 -0.00221 -0.06736 -0.00169 -0.07014 C -0.00091 -0.08797 -0.00195 -0.06597 -0.00117 -0.08079 C -0.00117 -0.08287 -0.00104 -0.08472 -0.00091 -0.08634 C -0.00091 -0.08773 -0.00065 -0.08889 -0.00065 -0.09005 C -0.00065 -0.09838 -0.00065 -0.10625 -0.00065 -0.11412 L 0.00026 -0.11204 L -0.00039 -0.10972 " pathEditMode="relative" rAng="0" ptsTypes="AAAAAAAAAAAAAAAAAAAAAAAAAAAAAAAAAAAAAAAAAAAAAAAAAAAAAAAAAAAAA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4" y="-1476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35 0.18125 L -0.04935 0.18148 C -0.04869 0.18055 -0.04791 0.18032 -0.04713 0.17963 C -0.04622 0.17916 -0.04531 0.17801 -0.0444 0.17754 C -0.04231 0.17639 -0.04231 0.17662 -0.04049 0.175 C -0.0401 0.17477 -0.03958 0.17453 -0.03919 0.17407 C -0.03867 0.17338 -0.03815 0.17222 -0.03763 0.17176 C -0.03685 0.17083 -0.03658 0.1706 -0.0358 0.16921 C -0.03333 0.16528 -0.03554 0.16852 -0.03372 0.16574 C -0.03346 0.16528 -0.03307 0.16481 -0.03294 0.16366 C -0.03216 0.15787 -0.03268 0.15694 -0.03216 0.15185 C -0.03203 0.15046 -0.03177 0.14977 -0.03164 0.14838 C -0.03177 0.14722 -0.0319 0.14606 -0.03216 0.14491 C -0.03229 0.14375 -0.03268 0.14328 -0.03294 0.14259 C -0.0332 0.14213 -0.03346 0.14143 -0.03372 0.1412 C -0.03593 0.14074 -0.03815 0.14051 -0.04023 0.14028 C -0.04049 0.13958 -0.04075 0.13889 -0.04101 0.13773 C -0.04166 0.13518 -0.04166 0.13333 -0.04179 0.12986 C -0.04179 0.125 -0.04179 0.12037 -0.04153 0.11574 C -0.0414 0.11435 -0.04114 0.11227 -0.04075 0.11227 C -0.03489 0.11088 -0.0289 0.1118 -0.02291 0.11134 C -0.02265 0.11088 -0.02226 0.11041 -0.02187 0.10995 C -0.02135 0.10926 -0.02083 0.1081 -0.02031 0.10787 L -0.01849 0.10648 C -0.0181 0.10578 -0.01783 0.10486 -0.01744 0.10416 C -0.01679 0.10301 -0.01627 0.10278 -0.01562 0.10185 C -0.0138 0.09953 -0.01614 0.10208 -0.0138 0.09953 C -0.01237 0.09028 -0.01419 0.10139 -0.0125 0.09375 C -0.01224 0.09282 -0.01211 0.0912 -0.01198 0.09028 C -0.01171 0.08912 -0.01145 0.08773 -0.01119 0.0868 C -0.01028 0.07523 -0.01171 0.09282 -0.01015 0.07986 C -0.00989 0.07754 -0.00963 0.07291 -0.00963 0.07315 C -0.00963 0.06342 -0.0095 0.05416 -0.00989 0.04491 C -0.00989 0.04213 -0.01054 0.04028 -0.01093 0.03796 C -0.01224 0.0294 -0.01067 0.04004 -0.01198 0.02986 C -0.01211 0.02847 -0.01237 0.02754 -0.0125 0.02639 C -0.01263 0.025 -0.01263 0.02384 -0.01276 0.02291 C -0.01289 0.02153 -0.01328 0.02129 -0.01354 0.0206 C -0.01367 0.01898 -0.01393 0.01759 -0.01406 0.01597 C -0.01419 0.01458 -0.01419 0.01342 -0.01432 0.01227 C -0.01445 0.01111 -0.01471 0.01018 -0.01484 0.00879 C -0.01588 -0.00093 -0.01419 0.0118 -0.01562 0.00208 C -0.01601 -0.00834 -0.01614 -0.00996 -0.01562 -0.02269 C -0.01562 -0.02384 -0.01536 -0.02523 -0.0151 -0.02616 C -0.01458 -0.02824 -0.01419 -0.02871 -0.01354 -0.0294 C -0.01106 -0.04051 -0.01497 -0.02384 -0.01119 -0.03542 L -0.00963 -0.03982 C -0.00937 -0.04097 -0.00911 -0.0419 -0.00885 -0.04236 L -0.00794 -0.04352 C -0.00768 -0.04445 -0.00755 -0.04514 -0.00716 -0.04584 C -0.00507 -0.0507 -0.00794 -0.04259 -0.0056 -0.04931 C -0.00429 -0.05857 -0.00612 -0.04746 -0.00442 -0.05509 C -0.00416 -0.05602 -0.00403 -0.05764 -0.00377 -0.05857 C -0.00364 -0.05996 -0.00325 -0.06088 -0.00299 -0.06227 C -0.0026 -0.06459 -0.00221 -0.06736 -0.00169 -0.07014 C -0.00091 -0.08797 -0.00195 -0.06597 -0.00117 -0.08079 C -0.00117 -0.08287 -0.00104 -0.08472 -0.00091 -0.08634 C -0.00091 -0.08773 -0.00065 -0.08889 -0.00065 -0.09005 C -0.00065 -0.09838 -0.00065 -0.10625 -0.00065 -0.11412 L 0.00026 -0.11204 L -0.00039 -0.10972 " pathEditMode="relative" rAng="0" ptsTypes="AAAAAAAAAAAAAAAAAAAAAAAAAAAAAAAAAAAAAAAAAAAAAAAAAAAAAAAAAAAAA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4" y="-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400"/>
                            </p:stCondLst>
                            <p:childTnLst>
                              <p:par>
                                <p:cTn id="26" presetID="35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85185E-6 L 0.00169 0.1909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945EE89-06AE-4327-AB67-4311FC77B9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424751 w 12192000"/>
              <a:gd name="connsiteY0" fmla="*/ 360727 h 6858000"/>
              <a:gd name="connsiteX1" fmla="*/ 394283 w 12192000"/>
              <a:gd name="connsiteY1" fmla="*/ 1391195 h 6858000"/>
              <a:gd name="connsiteX2" fmla="*/ 394283 w 12192000"/>
              <a:gd name="connsiteY2" fmla="*/ 5512945 h 6858000"/>
              <a:gd name="connsiteX3" fmla="*/ 1424751 w 12192000"/>
              <a:gd name="connsiteY3" fmla="*/ 6543413 h 6858000"/>
              <a:gd name="connsiteX4" fmla="*/ 10848343 w 12192000"/>
              <a:gd name="connsiteY4" fmla="*/ 6543413 h 6858000"/>
              <a:gd name="connsiteX5" fmla="*/ 11878811 w 12192000"/>
              <a:gd name="connsiteY5" fmla="*/ 5512945 h 6858000"/>
              <a:gd name="connsiteX6" fmla="*/ 11878811 w 12192000"/>
              <a:gd name="connsiteY6" fmla="*/ 1391195 h 6858000"/>
              <a:gd name="connsiteX7" fmla="*/ 10848343 w 12192000"/>
              <a:gd name="connsiteY7" fmla="*/ 360727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1424751" y="360727"/>
                </a:moveTo>
                <a:cubicBezTo>
                  <a:pt x="855639" y="360727"/>
                  <a:pt x="394283" y="822083"/>
                  <a:pt x="394283" y="1391195"/>
                </a:cubicBezTo>
                <a:lnTo>
                  <a:pt x="394283" y="5512945"/>
                </a:lnTo>
                <a:cubicBezTo>
                  <a:pt x="394283" y="6082057"/>
                  <a:pt x="855639" y="6543413"/>
                  <a:pt x="1424751" y="6543413"/>
                </a:cubicBezTo>
                <a:lnTo>
                  <a:pt x="10848343" y="6543413"/>
                </a:lnTo>
                <a:cubicBezTo>
                  <a:pt x="11417455" y="6543413"/>
                  <a:pt x="11878811" y="6082057"/>
                  <a:pt x="11878811" y="5512945"/>
                </a:cubicBezTo>
                <a:lnTo>
                  <a:pt x="11878811" y="1391195"/>
                </a:lnTo>
                <a:cubicBezTo>
                  <a:pt x="11878811" y="822083"/>
                  <a:pt x="11417455" y="360727"/>
                  <a:pt x="10848343" y="360727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9D7664-F999-4CA6-A59F-1B695E641ADB}"/>
              </a:ext>
            </a:extLst>
          </p:cNvPr>
          <p:cNvSpPr/>
          <p:nvPr/>
        </p:nvSpPr>
        <p:spPr>
          <a:xfrm>
            <a:off x="5809374" y="2005549"/>
            <a:ext cx="14077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موس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E944DE-A325-4275-B188-CCB41EC40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2712">
                        <a14:foregroundMark x1="54915" y1="36714" x2="54915" y2="36714"/>
                        <a14:foregroundMark x1="46441" y1="34429" x2="46441" y2="34429"/>
                        <a14:foregroundMark x1="46441" y1="36000" x2="46441" y2="36000"/>
                        <a14:foregroundMark x1="43390" y1="35857" x2="43390" y2="35857"/>
                        <a14:foregroundMark x1="92712" y1="34000" x2="92712" y2="34000"/>
                        <a14:foregroundMark x1="88814" y1="36143" x2="88814" y2="36143"/>
                        <a14:foregroundMark x1="92034" y1="31429" x2="92034" y2="31429"/>
                        <a14:foregroundMark x1="89322" y1="26429" x2="89322" y2="26429"/>
                        <a14:foregroundMark x1="54915" y1="72286" x2="54915" y2="72286"/>
                        <a14:foregroundMark x1="47288" y1="67286" x2="47288" y2="67286"/>
                        <a14:backgroundMark x1="48136" y1="67429" x2="48136" y2="67429"/>
                        <a14:backgroundMark x1="47627" y1="66143" x2="47627" y2="66143"/>
                        <a14:backgroundMark x1="47627" y1="67000" x2="47627" y2="67000"/>
                        <a14:backgroundMark x1="47119" y1="67857" x2="47119" y2="67857"/>
                        <a14:backgroundMark x1="46949" y1="67000" x2="46949" y2="67000"/>
                        <a14:backgroundMark x1="46780" y1="67143" x2="46780" y2="67143"/>
                        <a14:backgroundMark x1="47288" y1="67714" x2="47288" y2="67714"/>
                        <a14:backgroundMark x1="47458" y1="67286" x2="47458" y2="67286"/>
                        <a14:backgroundMark x1="47458" y1="67143" x2="47458" y2="67143"/>
                        <a14:backgroundMark x1="47119" y1="67143" x2="47119" y2="6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38" y="988447"/>
            <a:ext cx="5174228" cy="613891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3E5615C-DC96-4EA8-AB9C-6411282E2C78}"/>
              </a:ext>
            </a:extLst>
          </p:cNvPr>
          <p:cNvSpPr/>
          <p:nvPr/>
        </p:nvSpPr>
        <p:spPr>
          <a:xfrm>
            <a:off x="7305080" y="2917271"/>
            <a:ext cx="484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و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171D9C3-D59F-40D1-81E8-993B4376D2D4}"/>
              </a:ext>
            </a:extLst>
          </p:cNvPr>
          <p:cNvSpPr/>
          <p:nvPr/>
        </p:nvSpPr>
        <p:spPr>
          <a:xfrm>
            <a:off x="7001470" y="4019571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تاچ پد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0EAEA85-28DB-4F10-A6E4-38780FA9FA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5627" y="4592381"/>
            <a:ext cx="2847975" cy="1600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79638AA-BD70-4B3B-AD2A-8A2655A900FA}"/>
              </a:ext>
            </a:extLst>
          </p:cNvPr>
          <p:cNvSpPr/>
          <p:nvPr/>
        </p:nvSpPr>
        <p:spPr>
          <a:xfrm>
            <a:off x="7787999" y="780837"/>
            <a:ext cx="2233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آشنایی با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D0AF36-154A-4BA4-A664-44C2E9E7FF3A}"/>
              </a:ext>
            </a:extLst>
          </p:cNvPr>
          <p:cNvSpPr txBox="1"/>
          <p:nvPr/>
        </p:nvSpPr>
        <p:spPr>
          <a:xfrm>
            <a:off x="5053263" y="5842535"/>
            <a:ext cx="273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/>
              <a:t>مربوط به کلاس 25 تیر 99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6835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3" grpId="0"/>
      <p:bldP spid="17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BA03E-BDC2-4C93-A20B-28C535E5D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ED19DB-99EE-4B94-A229-EBF676A0C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31835"/>
            <a:ext cx="11353800" cy="679433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84B44F6-A972-4A73-B64E-D83CF586A069}"/>
              </a:ext>
            </a:extLst>
          </p:cNvPr>
          <p:cNvSpPr/>
          <p:nvPr/>
        </p:nvSpPr>
        <p:spPr>
          <a:xfrm>
            <a:off x="2232561" y="688769"/>
            <a:ext cx="7730836" cy="38238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813EEC9-1A60-4863-A80E-F781EB3821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04" b="16364"/>
          <a:stretch/>
        </p:blipFill>
        <p:spPr>
          <a:xfrm>
            <a:off x="3898382" y="688769"/>
            <a:ext cx="4395236" cy="382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153408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BA03E-BDC2-4C93-A20B-28C535E5D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ED19DB-99EE-4B94-A229-EBF676A0C2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31835"/>
            <a:ext cx="11353800" cy="679433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84B44F6-A972-4A73-B64E-D83CF586A069}"/>
              </a:ext>
            </a:extLst>
          </p:cNvPr>
          <p:cNvSpPr/>
          <p:nvPr/>
        </p:nvSpPr>
        <p:spPr>
          <a:xfrm>
            <a:off x="2230582" y="688770"/>
            <a:ext cx="7730836" cy="38238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8B7DFE-1D9F-4593-A3C7-BA772A4484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99" y="688770"/>
            <a:ext cx="2625249" cy="3823854"/>
          </a:xfrm>
          <a:prstGeom prst="rect">
            <a:avLst/>
          </a:prstGeom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C7E483D0-D8D1-4D18-B793-03BC0C4F6EF6}"/>
              </a:ext>
            </a:extLst>
          </p:cNvPr>
          <p:cNvSpPr/>
          <p:nvPr/>
        </p:nvSpPr>
        <p:spPr>
          <a:xfrm rot="1274958">
            <a:off x="2692092" y="1492536"/>
            <a:ext cx="3031842" cy="1097002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D2878"/>
                </a:solidFill>
              </a:rPr>
              <a:t>کلیک کردن: یکبار فشردن </a:t>
            </a:r>
            <a:endParaRPr lang="en-US" dirty="0">
              <a:solidFill>
                <a:srgbClr val="0D2878"/>
              </a:solidFill>
            </a:endParaRP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A90B5FDF-70B3-44CE-A80E-35C51F66E3AF}"/>
              </a:ext>
            </a:extLst>
          </p:cNvPr>
          <p:cNvSpPr/>
          <p:nvPr/>
        </p:nvSpPr>
        <p:spPr>
          <a:xfrm rot="19283909">
            <a:off x="3432836" y="3065618"/>
            <a:ext cx="2422566" cy="1097002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D2878"/>
                </a:solidFill>
              </a:rPr>
              <a:t>دبل کلیک: دوبار فشردن پشت سر هم</a:t>
            </a:r>
            <a:endParaRPr lang="en-US" dirty="0">
              <a:solidFill>
                <a:srgbClr val="0D2878"/>
              </a:solidFill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15D12CB5-74F8-4422-89AA-67267987898C}"/>
              </a:ext>
            </a:extLst>
          </p:cNvPr>
          <p:cNvSpPr/>
          <p:nvPr/>
        </p:nvSpPr>
        <p:spPr>
          <a:xfrm rot="21443772" flipH="1">
            <a:off x="6756232" y="2093663"/>
            <a:ext cx="2341774" cy="1097002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D2878"/>
                </a:solidFill>
              </a:rPr>
              <a:t>راست کلیک کردن: یکبار فشردن این قسمت</a:t>
            </a:r>
            <a:endParaRPr lang="en-US" dirty="0">
              <a:solidFill>
                <a:srgbClr val="0D28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088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945EE89-06AE-4327-AB67-4311FC77B9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424751 w 12192000"/>
              <a:gd name="connsiteY0" fmla="*/ 360727 h 6858000"/>
              <a:gd name="connsiteX1" fmla="*/ 394283 w 12192000"/>
              <a:gd name="connsiteY1" fmla="*/ 1391195 h 6858000"/>
              <a:gd name="connsiteX2" fmla="*/ 394283 w 12192000"/>
              <a:gd name="connsiteY2" fmla="*/ 5512945 h 6858000"/>
              <a:gd name="connsiteX3" fmla="*/ 1424751 w 12192000"/>
              <a:gd name="connsiteY3" fmla="*/ 6543413 h 6858000"/>
              <a:gd name="connsiteX4" fmla="*/ 10848343 w 12192000"/>
              <a:gd name="connsiteY4" fmla="*/ 6543413 h 6858000"/>
              <a:gd name="connsiteX5" fmla="*/ 11878811 w 12192000"/>
              <a:gd name="connsiteY5" fmla="*/ 5512945 h 6858000"/>
              <a:gd name="connsiteX6" fmla="*/ 11878811 w 12192000"/>
              <a:gd name="connsiteY6" fmla="*/ 1391195 h 6858000"/>
              <a:gd name="connsiteX7" fmla="*/ 10848343 w 12192000"/>
              <a:gd name="connsiteY7" fmla="*/ 360727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1424751" y="360727"/>
                </a:moveTo>
                <a:cubicBezTo>
                  <a:pt x="855639" y="360727"/>
                  <a:pt x="394283" y="822083"/>
                  <a:pt x="394283" y="1391195"/>
                </a:cubicBezTo>
                <a:lnTo>
                  <a:pt x="394283" y="5512945"/>
                </a:lnTo>
                <a:cubicBezTo>
                  <a:pt x="394283" y="6082057"/>
                  <a:pt x="855639" y="6543413"/>
                  <a:pt x="1424751" y="6543413"/>
                </a:cubicBezTo>
                <a:lnTo>
                  <a:pt x="10848343" y="6543413"/>
                </a:lnTo>
                <a:cubicBezTo>
                  <a:pt x="11417455" y="6543413"/>
                  <a:pt x="11878811" y="6082057"/>
                  <a:pt x="11878811" y="5512945"/>
                </a:cubicBezTo>
                <a:lnTo>
                  <a:pt x="11878811" y="1391195"/>
                </a:lnTo>
                <a:cubicBezTo>
                  <a:pt x="11878811" y="822083"/>
                  <a:pt x="11417455" y="360727"/>
                  <a:pt x="10848343" y="360727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9D7664-F999-4CA6-A59F-1B695E641ADB}"/>
              </a:ext>
            </a:extLst>
          </p:cNvPr>
          <p:cNvSpPr/>
          <p:nvPr/>
        </p:nvSpPr>
        <p:spPr>
          <a:xfrm>
            <a:off x="160400" y="805344"/>
            <a:ext cx="1255574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چگونگی قرار گرفتن دست و حرکت دادن صحیح موس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709F1D-72F8-44C8-9A65-FDFC057963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4"/>
          <a:stretch/>
        </p:blipFill>
        <p:spPr>
          <a:xfrm rot="5400000">
            <a:off x="7589785" y="2170442"/>
            <a:ext cx="2878246" cy="404242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FE87878-3966-4F3A-A643-38346406C31A}"/>
              </a:ext>
            </a:extLst>
          </p:cNvPr>
          <p:cNvGrpSpPr/>
          <p:nvPr/>
        </p:nvGrpSpPr>
        <p:grpSpPr>
          <a:xfrm>
            <a:off x="1429751" y="2684343"/>
            <a:ext cx="3908561" cy="3064099"/>
            <a:chOff x="2065017" y="1685456"/>
            <a:chExt cx="5060243" cy="4298534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5C0AB948-AAA6-45DD-B67C-EC40FCD83756}"/>
                </a:ext>
              </a:extLst>
            </p:cNvPr>
            <p:cNvGrpSpPr/>
            <p:nvPr/>
          </p:nvGrpSpPr>
          <p:grpSpPr>
            <a:xfrm rot="16200000">
              <a:off x="3143886" y="2002616"/>
              <a:ext cx="4298534" cy="3664214"/>
              <a:chOff x="1931351" y="2710947"/>
              <a:chExt cx="4298534" cy="3664214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03754DEC-73BA-4685-9CED-A6850269C17C}"/>
                  </a:ext>
                </a:extLst>
              </p:cNvPr>
              <p:cNvGrpSpPr/>
              <p:nvPr/>
            </p:nvGrpSpPr>
            <p:grpSpPr>
              <a:xfrm>
                <a:off x="1931351" y="2710947"/>
                <a:ext cx="4298534" cy="3664214"/>
                <a:chOff x="2326023" y="2633289"/>
                <a:chExt cx="3903862" cy="3301381"/>
              </a:xfrm>
            </p:grpSpPr>
            <p:pic>
              <p:nvPicPr>
                <p:cNvPr id="3" name="Picture 2">
                  <a:extLst>
                    <a:ext uri="{FF2B5EF4-FFF2-40B4-BE49-F238E27FC236}">
                      <a16:creationId xmlns:a16="http://schemas.microsoft.com/office/drawing/2014/main" id="{1F0610E3-4765-4136-8B05-1D547EE3C27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8547" r="41449" b="42891"/>
                <a:stretch/>
              </p:blipFill>
              <p:spPr>
                <a:xfrm>
                  <a:off x="2326023" y="2633289"/>
                  <a:ext cx="3903862" cy="1469243"/>
                </a:xfrm>
                <a:prstGeom prst="rect">
                  <a:avLst/>
                </a:prstGeom>
              </p:spPr>
            </p:pic>
            <p:sp>
              <p:nvSpPr>
                <p:cNvPr id="4" name="Rectangle 3">
                  <a:extLst>
                    <a:ext uri="{FF2B5EF4-FFF2-40B4-BE49-F238E27FC236}">
                      <a16:creationId xmlns:a16="http://schemas.microsoft.com/office/drawing/2014/main" id="{5146AA28-5950-41BF-A3D6-3F08A5EB5BE9}"/>
                    </a:ext>
                  </a:extLst>
                </p:cNvPr>
                <p:cNvSpPr/>
                <p:nvPr/>
              </p:nvSpPr>
              <p:spPr>
                <a:xfrm>
                  <a:off x="2973936" y="3973794"/>
                  <a:ext cx="2050991" cy="1960876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1" name="Flowchart: Terminator 10">
                <a:extLst>
                  <a:ext uri="{FF2B5EF4-FFF2-40B4-BE49-F238E27FC236}">
                    <a16:creationId xmlns:a16="http://schemas.microsoft.com/office/drawing/2014/main" id="{2F7079F9-9287-49BB-864F-D84BD561BAED}"/>
                  </a:ext>
                </a:extLst>
              </p:cNvPr>
              <p:cNvSpPr/>
              <p:nvPr/>
            </p:nvSpPr>
            <p:spPr>
              <a:xfrm>
                <a:off x="2592535" y="3167168"/>
                <a:ext cx="1301283" cy="811851"/>
              </a:xfrm>
              <a:custGeom>
                <a:avLst/>
                <a:gdLst>
                  <a:gd name="connsiteX0" fmla="*/ 3475 w 21600"/>
                  <a:gd name="connsiteY0" fmla="*/ 0 h 21600"/>
                  <a:gd name="connsiteX1" fmla="*/ 18125 w 21600"/>
                  <a:gd name="connsiteY1" fmla="*/ 0 h 21600"/>
                  <a:gd name="connsiteX2" fmla="*/ 21600 w 21600"/>
                  <a:gd name="connsiteY2" fmla="*/ 10800 h 21600"/>
                  <a:gd name="connsiteX3" fmla="*/ 18125 w 21600"/>
                  <a:gd name="connsiteY3" fmla="*/ 21600 h 21600"/>
                  <a:gd name="connsiteX4" fmla="*/ 3475 w 21600"/>
                  <a:gd name="connsiteY4" fmla="*/ 21600 h 21600"/>
                  <a:gd name="connsiteX5" fmla="*/ 0 w 21600"/>
                  <a:gd name="connsiteY5" fmla="*/ 10800 h 21600"/>
                  <a:gd name="connsiteX6" fmla="*/ 3475 w 21600"/>
                  <a:gd name="connsiteY6" fmla="*/ 0 h 21600"/>
                  <a:gd name="connsiteX0" fmla="*/ 1075 w 22420"/>
                  <a:gd name="connsiteY0" fmla="*/ 1364 h 21600"/>
                  <a:gd name="connsiteX1" fmla="*/ 18945 w 22420"/>
                  <a:gd name="connsiteY1" fmla="*/ 0 h 21600"/>
                  <a:gd name="connsiteX2" fmla="*/ 22420 w 22420"/>
                  <a:gd name="connsiteY2" fmla="*/ 10800 h 21600"/>
                  <a:gd name="connsiteX3" fmla="*/ 18945 w 22420"/>
                  <a:gd name="connsiteY3" fmla="*/ 21600 h 21600"/>
                  <a:gd name="connsiteX4" fmla="*/ 4295 w 22420"/>
                  <a:gd name="connsiteY4" fmla="*/ 21600 h 21600"/>
                  <a:gd name="connsiteX5" fmla="*/ 820 w 22420"/>
                  <a:gd name="connsiteY5" fmla="*/ 10800 h 21600"/>
                  <a:gd name="connsiteX6" fmla="*/ 1075 w 22420"/>
                  <a:gd name="connsiteY6" fmla="*/ 1364 h 21600"/>
                  <a:gd name="connsiteX0" fmla="*/ 1075 w 20065"/>
                  <a:gd name="connsiteY0" fmla="*/ 1364 h 21600"/>
                  <a:gd name="connsiteX1" fmla="*/ 18945 w 20065"/>
                  <a:gd name="connsiteY1" fmla="*/ 0 h 21600"/>
                  <a:gd name="connsiteX2" fmla="*/ 19737 w 20065"/>
                  <a:gd name="connsiteY2" fmla="*/ 10800 h 21600"/>
                  <a:gd name="connsiteX3" fmla="*/ 18945 w 20065"/>
                  <a:gd name="connsiteY3" fmla="*/ 21600 h 21600"/>
                  <a:gd name="connsiteX4" fmla="*/ 4295 w 20065"/>
                  <a:gd name="connsiteY4" fmla="*/ 21600 h 21600"/>
                  <a:gd name="connsiteX5" fmla="*/ 820 w 20065"/>
                  <a:gd name="connsiteY5" fmla="*/ 10800 h 21600"/>
                  <a:gd name="connsiteX6" fmla="*/ 1075 w 20065"/>
                  <a:gd name="connsiteY6" fmla="*/ 1364 h 21600"/>
                  <a:gd name="connsiteX0" fmla="*/ 1075 w 20429"/>
                  <a:gd name="connsiteY0" fmla="*/ 1364 h 21600"/>
                  <a:gd name="connsiteX1" fmla="*/ 18945 w 20429"/>
                  <a:gd name="connsiteY1" fmla="*/ 0 h 21600"/>
                  <a:gd name="connsiteX2" fmla="*/ 19737 w 20429"/>
                  <a:gd name="connsiteY2" fmla="*/ 10800 h 21600"/>
                  <a:gd name="connsiteX3" fmla="*/ 19482 w 20429"/>
                  <a:gd name="connsiteY3" fmla="*/ 17962 h 21600"/>
                  <a:gd name="connsiteX4" fmla="*/ 4295 w 20429"/>
                  <a:gd name="connsiteY4" fmla="*/ 21600 h 21600"/>
                  <a:gd name="connsiteX5" fmla="*/ 820 w 20429"/>
                  <a:gd name="connsiteY5" fmla="*/ 10800 h 21600"/>
                  <a:gd name="connsiteX6" fmla="*/ 1075 w 20429"/>
                  <a:gd name="connsiteY6" fmla="*/ 1364 h 2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429" h="21600">
                    <a:moveTo>
                      <a:pt x="1075" y="1364"/>
                    </a:moveTo>
                    <a:cubicBezTo>
                      <a:pt x="5958" y="1364"/>
                      <a:pt x="14062" y="0"/>
                      <a:pt x="18945" y="0"/>
                    </a:cubicBezTo>
                    <a:cubicBezTo>
                      <a:pt x="20864" y="0"/>
                      <a:pt x="19648" y="7806"/>
                      <a:pt x="19737" y="10800"/>
                    </a:cubicBezTo>
                    <a:cubicBezTo>
                      <a:pt x="19827" y="13794"/>
                      <a:pt x="21401" y="17962"/>
                      <a:pt x="19482" y="17962"/>
                    </a:cubicBezTo>
                    <a:lnTo>
                      <a:pt x="4295" y="21600"/>
                    </a:lnTo>
                    <a:cubicBezTo>
                      <a:pt x="2376" y="21600"/>
                      <a:pt x="1357" y="14173"/>
                      <a:pt x="820" y="10800"/>
                    </a:cubicBezTo>
                    <a:cubicBezTo>
                      <a:pt x="283" y="7427"/>
                      <a:pt x="-844" y="1364"/>
                      <a:pt x="1075" y="1364"/>
                    </a:cubicBezTo>
                    <a:close/>
                  </a:path>
                </a:pathLst>
              </a:custGeom>
              <a:solidFill>
                <a:srgbClr val="0D28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1807EAC-31FB-4960-8F50-94C012E2AE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169" r="55169" b="77529"/>
            <a:stretch/>
          </p:blipFill>
          <p:spPr>
            <a:xfrm>
              <a:off x="2065017" y="3012232"/>
              <a:ext cx="1110954" cy="856129"/>
            </a:xfrm>
            <a:prstGeom prst="rect">
              <a:avLst/>
            </a:prstGeom>
          </p:spPr>
        </p:pic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id="{6F6C8B1F-7427-4636-A8A3-18FF0CC030E3}"/>
              </a:ext>
            </a:extLst>
          </p:cNvPr>
          <p:cNvSpPr/>
          <p:nvPr/>
        </p:nvSpPr>
        <p:spPr>
          <a:xfrm>
            <a:off x="8094846" y="1905802"/>
            <a:ext cx="1732548" cy="76944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/>
              <a:t>اشتباه</a:t>
            </a:r>
            <a:endParaRPr lang="en-US" sz="36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7BD0CC0-AAB8-451B-9E49-E1FD45F4A479}"/>
              </a:ext>
            </a:extLst>
          </p:cNvPr>
          <p:cNvSpPr/>
          <p:nvPr/>
        </p:nvSpPr>
        <p:spPr>
          <a:xfrm>
            <a:off x="2901354" y="1828312"/>
            <a:ext cx="1732548" cy="76944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/>
              <a:t>صحیح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6212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945EE89-06AE-4327-AB67-4311FC77B9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424751 w 12192000"/>
              <a:gd name="connsiteY0" fmla="*/ 360727 h 6858000"/>
              <a:gd name="connsiteX1" fmla="*/ 394283 w 12192000"/>
              <a:gd name="connsiteY1" fmla="*/ 1391195 h 6858000"/>
              <a:gd name="connsiteX2" fmla="*/ 394283 w 12192000"/>
              <a:gd name="connsiteY2" fmla="*/ 5512945 h 6858000"/>
              <a:gd name="connsiteX3" fmla="*/ 1424751 w 12192000"/>
              <a:gd name="connsiteY3" fmla="*/ 6543413 h 6858000"/>
              <a:gd name="connsiteX4" fmla="*/ 10848343 w 12192000"/>
              <a:gd name="connsiteY4" fmla="*/ 6543413 h 6858000"/>
              <a:gd name="connsiteX5" fmla="*/ 11878811 w 12192000"/>
              <a:gd name="connsiteY5" fmla="*/ 5512945 h 6858000"/>
              <a:gd name="connsiteX6" fmla="*/ 11878811 w 12192000"/>
              <a:gd name="connsiteY6" fmla="*/ 1391195 h 6858000"/>
              <a:gd name="connsiteX7" fmla="*/ 10848343 w 12192000"/>
              <a:gd name="connsiteY7" fmla="*/ 360727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1424751" y="360727"/>
                </a:moveTo>
                <a:cubicBezTo>
                  <a:pt x="855639" y="360727"/>
                  <a:pt x="394283" y="822083"/>
                  <a:pt x="394283" y="1391195"/>
                </a:cubicBezTo>
                <a:lnTo>
                  <a:pt x="394283" y="5512945"/>
                </a:lnTo>
                <a:cubicBezTo>
                  <a:pt x="394283" y="6082057"/>
                  <a:pt x="855639" y="6543413"/>
                  <a:pt x="1424751" y="6543413"/>
                </a:cubicBezTo>
                <a:lnTo>
                  <a:pt x="10848343" y="6543413"/>
                </a:lnTo>
                <a:cubicBezTo>
                  <a:pt x="11417455" y="6543413"/>
                  <a:pt x="11878811" y="6082057"/>
                  <a:pt x="11878811" y="5512945"/>
                </a:cubicBezTo>
                <a:lnTo>
                  <a:pt x="11878811" y="1391195"/>
                </a:lnTo>
                <a:cubicBezTo>
                  <a:pt x="11878811" y="822083"/>
                  <a:pt x="11417455" y="360727"/>
                  <a:pt x="10848343" y="360727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9D7664-F999-4CA6-A59F-1B695E641ADB}"/>
              </a:ext>
            </a:extLst>
          </p:cNvPr>
          <p:cNvSpPr/>
          <p:nvPr/>
        </p:nvSpPr>
        <p:spPr>
          <a:xfrm>
            <a:off x="160400" y="805344"/>
            <a:ext cx="1255574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چگونگی قرار گرفتن دست و حرکت دادن صحیح موس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78F20A-7507-4057-8F65-BA27FC52AC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8"/>
          <a:stretch/>
        </p:blipFill>
        <p:spPr>
          <a:xfrm>
            <a:off x="8109632" y="2691794"/>
            <a:ext cx="2119012" cy="3360862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1693D470-6125-4DDB-8BF8-28AA5D811C41}"/>
              </a:ext>
            </a:extLst>
          </p:cNvPr>
          <p:cNvSpPr/>
          <p:nvPr/>
        </p:nvSpPr>
        <p:spPr>
          <a:xfrm>
            <a:off x="8094846" y="1905802"/>
            <a:ext cx="1732548" cy="76944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/>
              <a:t>اشتباه</a:t>
            </a:r>
            <a:endParaRPr lang="en-US" sz="36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B4FAB6A-AA37-4E64-A429-7279678E9E89}"/>
              </a:ext>
            </a:extLst>
          </p:cNvPr>
          <p:cNvSpPr/>
          <p:nvPr/>
        </p:nvSpPr>
        <p:spPr>
          <a:xfrm>
            <a:off x="2901354" y="1828312"/>
            <a:ext cx="1732548" cy="76944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/>
              <a:t>صحیح</a:t>
            </a:r>
            <a:endParaRPr lang="en-US" sz="36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903F891-01E8-4907-9455-F06CC173A9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91" r="55101"/>
          <a:stretch/>
        </p:blipFill>
        <p:spPr>
          <a:xfrm>
            <a:off x="2145938" y="3005427"/>
            <a:ext cx="2993657" cy="2107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414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945EE89-06AE-4327-AB67-4311FC77B9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424751 w 12192000"/>
              <a:gd name="connsiteY0" fmla="*/ 360727 h 6858000"/>
              <a:gd name="connsiteX1" fmla="*/ 394283 w 12192000"/>
              <a:gd name="connsiteY1" fmla="*/ 1391195 h 6858000"/>
              <a:gd name="connsiteX2" fmla="*/ 394283 w 12192000"/>
              <a:gd name="connsiteY2" fmla="*/ 5512945 h 6858000"/>
              <a:gd name="connsiteX3" fmla="*/ 1424751 w 12192000"/>
              <a:gd name="connsiteY3" fmla="*/ 6543413 h 6858000"/>
              <a:gd name="connsiteX4" fmla="*/ 10848343 w 12192000"/>
              <a:gd name="connsiteY4" fmla="*/ 6543413 h 6858000"/>
              <a:gd name="connsiteX5" fmla="*/ 11878811 w 12192000"/>
              <a:gd name="connsiteY5" fmla="*/ 5512945 h 6858000"/>
              <a:gd name="connsiteX6" fmla="*/ 11878811 w 12192000"/>
              <a:gd name="connsiteY6" fmla="*/ 1391195 h 6858000"/>
              <a:gd name="connsiteX7" fmla="*/ 10848343 w 12192000"/>
              <a:gd name="connsiteY7" fmla="*/ 360727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1424751" y="360727"/>
                </a:moveTo>
                <a:cubicBezTo>
                  <a:pt x="855639" y="360727"/>
                  <a:pt x="394283" y="822083"/>
                  <a:pt x="394283" y="1391195"/>
                </a:cubicBezTo>
                <a:lnTo>
                  <a:pt x="394283" y="5512945"/>
                </a:lnTo>
                <a:cubicBezTo>
                  <a:pt x="394283" y="6082057"/>
                  <a:pt x="855639" y="6543413"/>
                  <a:pt x="1424751" y="6543413"/>
                </a:cubicBezTo>
                <a:lnTo>
                  <a:pt x="10848343" y="6543413"/>
                </a:lnTo>
                <a:cubicBezTo>
                  <a:pt x="11417455" y="6543413"/>
                  <a:pt x="11878811" y="6082057"/>
                  <a:pt x="11878811" y="5512945"/>
                </a:cubicBezTo>
                <a:lnTo>
                  <a:pt x="11878811" y="1391195"/>
                </a:lnTo>
                <a:cubicBezTo>
                  <a:pt x="11878811" y="822083"/>
                  <a:pt x="11417455" y="360727"/>
                  <a:pt x="10848343" y="360727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C04CD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9D7664-F999-4CA6-A59F-1B695E641ADB}"/>
              </a:ext>
            </a:extLst>
          </p:cNvPr>
          <p:cNvSpPr/>
          <p:nvPr/>
        </p:nvSpPr>
        <p:spPr>
          <a:xfrm>
            <a:off x="160400" y="805344"/>
            <a:ext cx="1255574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D2878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چگونگی قرار گرفتن دست و حرکت دادن صحیح موس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D2878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E687B0-ADDC-4567-9066-04FFF88CE8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3" t="31165" r="5119" b="27235"/>
          <a:stretch/>
        </p:blipFill>
        <p:spPr>
          <a:xfrm>
            <a:off x="1343277" y="2187724"/>
            <a:ext cx="9505445" cy="2897024"/>
          </a:xfrm>
          <a:prstGeom prst="rect">
            <a:avLst/>
          </a:prstGeom>
        </p:spPr>
      </p:pic>
      <p:sp>
        <p:nvSpPr>
          <p:cNvPr id="3" name="Callout: Bent Line with Accent Bar 2">
            <a:extLst>
              <a:ext uri="{FF2B5EF4-FFF2-40B4-BE49-F238E27FC236}">
                <a16:creationId xmlns:a16="http://schemas.microsoft.com/office/drawing/2014/main" id="{93EB0F5B-4309-47B0-B9FB-96E513B4DA29}"/>
              </a:ext>
            </a:extLst>
          </p:cNvPr>
          <p:cNvSpPr/>
          <p:nvPr/>
        </p:nvSpPr>
        <p:spPr>
          <a:xfrm>
            <a:off x="6545178" y="5245299"/>
            <a:ext cx="1520792" cy="1116999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35372"/>
              <a:gd name="adj6" fmla="val -58692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/>
              <a:t>غلط است چون انگشت اشاره باید روی دکمه چپ قرار بگیرد</a:t>
            </a:r>
            <a:endParaRPr lang="en-US" dirty="0"/>
          </a:p>
        </p:txBody>
      </p:sp>
      <p:sp>
        <p:nvSpPr>
          <p:cNvPr id="4" name="Callout: Bent Line with Accent Bar 3">
            <a:extLst>
              <a:ext uri="{FF2B5EF4-FFF2-40B4-BE49-F238E27FC236}">
                <a16:creationId xmlns:a16="http://schemas.microsoft.com/office/drawing/2014/main" id="{1A29EF62-5EB0-46E8-9896-548886847FFD}"/>
              </a:ext>
            </a:extLst>
          </p:cNvPr>
          <p:cNvSpPr/>
          <p:nvPr/>
        </p:nvSpPr>
        <p:spPr>
          <a:xfrm>
            <a:off x="2597216" y="5139187"/>
            <a:ext cx="1520792" cy="1116999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35372"/>
              <a:gd name="adj6" fmla="val -58692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/>
              <a:t>غلط است چون مچ را کج گرفته</a:t>
            </a:r>
            <a:endParaRPr lang="en-US" dirty="0"/>
          </a:p>
        </p:txBody>
      </p:sp>
      <p:sp>
        <p:nvSpPr>
          <p:cNvPr id="5" name="Callout: Bent Line with Accent Bar 4">
            <a:extLst>
              <a:ext uri="{FF2B5EF4-FFF2-40B4-BE49-F238E27FC236}">
                <a16:creationId xmlns:a16="http://schemas.microsoft.com/office/drawing/2014/main" id="{B9B7BC2B-AEA5-4267-99D0-70363B8D9F93}"/>
              </a:ext>
            </a:extLst>
          </p:cNvPr>
          <p:cNvSpPr/>
          <p:nvPr/>
        </p:nvSpPr>
        <p:spPr>
          <a:xfrm>
            <a:off x="10088326" y="5222822"/>
            <a:ext cx="1520792" cy="1116999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35372"/>
              <a:gd name="adj6" fmla="val -5869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/>
              <a:t>درست است چون انگشتان جای درستی هستن و دست هم خم نشده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3958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945EE89-06AE-4327-AB67-4311FC77B9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424751 w 12192000"/>
              <a:gd name="connsiteY0" fmla="*/ 360727 h 6858000"/>
              <a:gd name="connsiteX1" fmla="*/ 394283 w 12192000"/>
              <a:gd name="connsiteY1" fmla="*/ 1391195 h 6858000"/>
              <a:gd name="connsiteX2" fmla="*/ 394283 w 12192000"/>
              <a:gd name="connsiteY2" fmla="*/ 5512945 h 6858000"/>
              <a:gd name="connsiteX3" fmla="*/ 1424751 w 12192000"/>
              <a:gd name="connsiteY3" fmla="*/ 6543413 h 6858000"/>
              <a:gd name="connsiteX4" fmla="*/ 10848343 w 12192000"/>
              <a:gd name="connsiteY4" fmla="*/ 6543413 h 6858000"/>
              <a:gd name="connsiteX5" fmla="*/ 11878811 w 12192000"/>
              <a:gd name="connsiteY5" fmla="*/ 5512945 h 6858000"/>
              <a:gd name="connsiteX6" fmla="*/ 11878811 w 12192000"/>
              <a:gd name="connsiteY6" fmla="*/ 1391195 h 6858000"/>
              <a:gd name="connsiteX7" fmla="*/ 10848343 w 12192000"/>
              <a:gd name="connsiteY7" fmla="*/ 360727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1424751" y="360727"/>
                </a:moveTo>
                <a:cubicBezTo>
                  <a:pt x="855639" y="360727"/>
                  <a:pt x="394283" y="822083"/>
                  <a:pt x="394283" y="1391195"/>
                </a:cubicBezTo>
                <a:lnTo>
                  <a:pt x="394283" y="5512945"/>
                </a:lnTo>
                <a:cubicBezTo>
                  <a:pt x="394283" y="6082057"/>
                  <a:pt x="855639" y="6543413"/>
                  <a:pt x="1424751" y="6543413"/>
                </a:cubicBezTo>
                <a:lnTo>
                  <a:pt x="10848343" y="6543413"/>
                </a:lnTo>
                <a:cubicBezTo>
                  <a:pt x="11417455" y="6543413"/>
                  <a:pt x="11878811" y="6082057"/>
                  <a:pt x="11878811" y="5512945"/>
                </a:cubicBezTo>
                <a:lnTo>
                  <a:pt x="11878811" y="1391195"/>
                </a:lnTo>
                <a:cubicBezTo>
                  <a:pt x="11878811" y="822083"/>
                  <a:pt x="11417455" y="360727"/>
                  <a:pt x="10848343" y="360727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C04CD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9D7664-F999-4CA6-A59F-1B695E641ADB}"/>
              </a:ext>
            </a:extLst>
          </p:cNvPr>
          <p:cNvSpPr/>
          <p:nvPr/>
        </p:nvSpPr>
        <p:spPr>
          <a:xfrm>
            <a:off x="-89821" y="820731"/>
            <a:ext cx="1255574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تاچ پد</a:t>
            </a:r>
            <a:endParaRPr lang="en-US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72A3C9-7993-44D7-A9DC-A9B27AB91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11" y="2208535"/>
            <a:ext cx="5505476" cy="3093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ED30920-6555-4DE9-A1C9-0CBEE1C7431C}"/>
              </a:ext>
            </a:extLst>
          </p:cNvPr>
          <p:cNvSpPr/>
          <p:nvPr/>
        </p:nvSpPr>
        <p:spPr>
          <a:xfrm>
            <a:off x="5284269" y="2473693"/>
            <a:ext cx="3320716" cy="26758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llout: Bent Line 2">
            <a:extLst>
              <a:ext uri="{FF2B5EF4-FFF2-40B4-BE49-F238E27FC236}">
                <a16:creationId xmlns:a16="http://schemas.microsoft.com/office/drawing/2014/main" id="{140F62AA-B014-4704-9B53-91369FAB5F3F}"/>
              </a:ext>
            </a:extLst>
          </p:cNvPr>
          <p:cNvSpPr/>
          <p:nvPr/>
        </p:nvSpPr>
        <p:spPr>
          <a:xfrm>
            <a:off x="9489427" y="1554017"/>
            <a:ext cx="2359272" cy="126618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82127"/>
              <a:gd name="adj6" fmla="val -36060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0D2878"/>
                </a:solidFill>
              </a:rPr>
              <a:t>در لب تاپ  قسمت تاچ پد کار موس را انجام می دهد</a:t>
            </a:r>
            <a:endParaRPr lang="en-US" dirty="0">
              <a:solidFill>
                <a:srgbClr val="0D28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561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211E2B16-C2F1-4A10-B64A-1CDB35758BB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609600" y="0"/>
            <a:chExt cx="10972800" cy="68580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0872664-0901-4A54-B7F0-AE479B8122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" y="0"/>
              <a:ext cx="10972800" cy="6858000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6523A00-7F5E-43B6-BE79-9CC36D5BBB88}"/>
                </a:ext>
              </a:extLst>
            </p:cNvPr>
            <p:cNvSpPr/>
            <p:nvPr/>
          </p:nvSpPr>
          <p:spPr>
            <a:xfrm>
              <a:off x="5419288" y="5310231"/>
              <a:ext cx="1426129" cy="478173"/>
            </a:xfrm>
            <a:prstGeom prst="rect">
              <a:avLst/>
            </a:prstGeom>
            <a:solidFill>
              <a:srgbClr val="FFDF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AA0FF8A7-78D2-4E20-93EC-9822934F11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966" b="87701" l="2700" r="97700">
                        <a14:foregroundMark x1="79300" y1="41149" x2="79300" y2="41149"/>
                        <a14:foregroundMark x1="77300" y1="37816" x2="77300" y2="37816"/>
                        <a14:foregroundMark x1="96200" y1="38851" x2="96200" y2="38851"/>
                        <a14:foregroundMark x1="96200" y1="35517" x2="96200" y2="35517"/>
                        <a14:foregroundMark x1="97700" y1="35517" x2="97700" y2="35517"/>
                        <a14:foregroundMark x1="61100" y1="79655" x2="61100" y2="79655"/>
                        <a14:foregroundMark x1="63800" y1="78851" x2="63800" y2="78851"/>
                        <a14:foregroundMark x1="62000" y1="84483" x2="62000" y2="84483"/>
                        <a14:foregroundMark x1="58200" y1="84023" x2="58200" y2="84023"/>
                        <a14:foregroundMark x1="58700" y1="87816" x2="58700" y2="87816"/>
                        <a14:foregroundMark x1="57300" y1="85287" x2="57300" y2="85287"/>
                        <a14:foregroundMark x1="76100" y1="49770" x2="76100" y2="49770"/>
                        <a14:foregroundMark x1="72900" y1="50115" x2="72900" y2="50115"/>
                        <a14:foregroundMark x1="11900" y1="26667" x2="11900" y2="26667"/>
                        <a14:foregroundMark x1="2700" y1="39195" x2="2700" y2="39195"/>
                        <a14:foregroundMark x1="15700" y1="63333" x2="15700" y2="63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236"/>
          <a:stretch/>
        </p:blipFill>
        <p:spPr>
          <a:xfrm rot="5634626">
            <a:off x="618259" y="1675537"/>
            <a:ext cx="5487495" cy="433320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6A92411-86DD-4E81-8AB9-2D23D4CC7DDD}"/>
              </a:ext>
            </a:extLst>
          </p:cNvPr>
          <p:cNvSpPr/>
          <p:nvPr/>
        </p:nvSpPr>
        <p:spPr>
          <a:xfrm>
            <a:off x="5710682" y="2828835"/>
            <a:ext cx="431079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7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آخ جون بازی</a:t>
            </a:r>
            <a:endParaRPr lang="en-US" sz="7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973054D-70EF-44B5-8928-FA7667FBA986}"/>
              </a:ext>
            </a:extLst>
          </p:cNvPr>
          <p:cNvSpPr/>
          <p:nvPr/>
        </p:nvSpPr>
        <p:spPr>
          <a:xfrm>
            <a:off x="5256532" y="4243252"/>
            <a:ext cx="463780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به قسمت تکالیف مراجعه کنید</a:t>
            </a:r>
            <a:endParaRPr lang="en-US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495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52 -0.18542 L 0.00352 -0.18519 C -0.01315 -0.19213 -0.00586 -0.19028 -0.03607 -0.18681 C -0.03789 -0.18681 -0.03971 -0.18473 -0.04154 -0.18403 C -0.05911 -0.17732 -0.0362 -0.1875 -0.05182 -0.18125 C -0.0526 -0.18102 -0.05338 -0.18033 -0.05417 -0.17987 C -0.05521 -0.1794 -0.05625 -0.17894 -0.05729 -0.17848 C -0.06016 -0.17593 -0.06016 -0.1757 -0.06289 -0.17431 C -0.06549 -0.17292 -0.06823 -0.17223 -0.0707 -0.17014 C -0.07174 -0.16922 -0.07279 -0.16806 -0.07396 -0.16737 C -0.07552 -0.16621 -0.07708 -0.16551 -0.07864 -0.16436 L -0.08099 -0.16297 C -0.09036 -0.15047 -0.07851 -0.16528 -0.08737 -0.15741 C -0.09818 -0.14769 -0.08789 -0.1544 -0.0944 -0.15047 C -0.09635 -0.14815 -0.09831 -0.14607 -0.1 -0.14352 C -0.10078 -0.14213 -0.10143 -0.14051 -0.10234 -0.13913 C -0.10377 -0.13704 -0.10703 -0.13357 -0.10703 -0.13334 C -0.10755 -0.13218 -0.10794 -0.13056 -0.10859 -0.1294 C -0.10976 -0.12732 -0.11289 -0.12477 -0.11419 -0.12385 C -0.11745 -0.11505 -0.1138 -0.12362 -0.1181 -0.11667 C -0.12252 -0.10973 -0.122 -0.11042 -0.12448 -0.10417 C -0.12474 -0.10278 -0.12591 -0.10047 -0.12526 -0.1 C -0.12409 -0.09885 -0.12226 -0.09954 -0.12122 -0.10139 C -0.12122 -0.10116 -0.11927 -0.11181 -0.11888 -0.11389 C -0.11862 -0.11528 -0.11862 -0.1169 -0.1181 -0.11806 C -0.11588 -0.12408 -0.11719 -0.12107 -0.11419 -0.12663 C -0.11367 -0.1294 -0.11289 -0.13403 -0.11185 -0.13635 C -0.1112 -0.13774 -0.11029 -0.1382 -0.10937 -0.13913 C -0.10885 -0.14051 -0.10846 -0.14213 -0.10781 -0.14352 C -0.10638 -0.14607 -0.10508 -0.14653 -0.10312 -0.14769 C -0.1026 -0.14908 -0.10234 -0.15093 -0.10156 -0.15186 C -0.10065 -0.15301 -0.09935 -0.15255 -0.09844 -0.15325 C -0.09752 -0.15394 -0.09674 -0.1551 -0.09596 -0.15602 C -0.09349 -0.16274 -0.09531 -0.15973 -0.08971 -0.16297 L -0.08737 -0.16436 L -0.08502 -0.16598 C -0.08411 -0.1669 -0.08346 -0.16806 -0.08255 -0.16875 C -0.07891 -0.17084 -0.07838 -0.16899 -0.07552 -0.17153 C -0.07461 -0.17223 -0.07396 -0.17362 -0.07318 -0.17431 C -0.07096 -0.17616 -0.0681 -0.17639 -0.06601 -0.17709 C -0.06393 -0.17801 -0.06172 -0.17871 -0.05976 -0.17987 C -0.05807 -0.18079 -0.05664 -0.18241 -0.05495 -0.18264 L -0.04713 -0.18403 C -0.04154 -0.18658 -0.04609 -0.18473 -0.03841 -0.18681 L -0.02891 -0.18982 C -0.0207 -0.18936 -0.01263 -0.18913 -0.00443 -0.18843 C -0.00312 -0.1882 -0.00169 -0.18797 -0.00052 -0.18681 C 0.00052 -0.18612 0.00274 -0.18565 0.00352 -0.18542 Z " pathEditMode="relative" rAng="0" ptsTypes="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8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1407</TotalTime>
  <Words>118</Words>
  <Application>Microsoft Office PowerPoint</Application>
  <PresentationFormat>Widescreen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32</cp:revision>
  <dcterms:created xsi:type="dcterms:W3CDTF">2020-07-14T05:19:15Z</dcterms:created>
  <dcterms:modified xsi:type="dcterms:W3CDTF">2020-07-16T13:15:25Z</dcterms:modified>
</cp:coreProperties>
</file>