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9" r:id="rId10"/>
    <p:sldId id="264" r:id="rId11"/>
    <p:sldId id="260" r:id="rId12"/>
    <p:sldId id="271" r:id="rId13"/>
    <p:sldId id="272" r:id="rId14"/>
    <p:sldId id="270" r:id="rId15"/>
    <p:sldId id="262" r:id="rId16"/>
    <p:sldId id="263" r:id="rId1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4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" y="-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F9FC2-5AB6-407D-8BB3-5C3335D99F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ED4C5F4-A36C-4D2E-A4B8-4B02327FAB4B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rPr>
            <a:t>دستگاه گردش خون یا انتقال مواد</a:t>
          </a:r>
        </a:p>
      </dgm:t>
    </dgm:pt>
    <dgm:pt modelId="{079B6299-9B1E-4445-815D-62EDAFFE944D}" type="parTrans" cxnId="{55465924-E169-4AB9-8B90-37D56BCFAA6F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2BE46E-FF0C-44DF-BBCD-8F80529AC6E9}" type="sibTrans" cxnId="{55465924-E169-4AB9-8B90-37D56BCFAA6F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CAF2E3-8CCB-402D-BAA1-60BF81238301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خون</a:t>
          </a:r>
        </a:p>
      </dgm:t>
    </dgm:pt>
    <dgm:pt modelId="{4FDEE719-A3FD-4F60-899C-C6F906B1FC51}" type="parTrans" cxnId="{126FED38-98BC-49B8-BA4C-2552E076650E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5C981B-5D71-4B24-B8B9-04A87909F89F}" type="sibTrans" cxnId="{126FED38-98BC-49B8-BA4C-2552E076650E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12D877B-D503-4F0B-8CED-FC9CC8CF4F7C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رگها</a:t>
          </a:r>
        </a:p>
      </dgm:t>
    </dgm:pt>
    <dgm:pt modelId="{64F91E10-C309-42FD-A1B4-8CC9039ABE2B}" type="parTrans" cxnId="{34759712-8418-42B3-8F84-702F65904D64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61D0476-60BA-430D-B08C-D90C068B0C47}" type="sibTrans" cxnId="{34759712-8418-42B3-8F84-702F65904D64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4E943EB-3608-4F8B-BD3A-A29F14478AC9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قلب</a:t>
          </a:r>
        </a:p>
      </dgm:t>
    </dgm:pt>
    <dgm:pt modelId="{5255E58A-3412-4B07-A505-23DD1CFF2DBE}" type="parTrans" cxnId="{C1226B99-D3F3-4D95-89AC-223E4A9D7CF3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BE379B-26C6-4847-9627-2092BB4463B0}" type="sibTrans" cxnId="{C1226B99-D3F3-4D95-89AC-223E4A9D7CF3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166BD80-20A9-4AEF-9D60-348402A11F39}">
      <dgm:prSet/>
      <dgm:spPr/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سرخرگ</a:t>
          </a:r>
        </a:p>
      </dgm:t>
    </dgm:pt>
    <dgm:pt modelId="{245FB650-5A4E-46C5-93AB-3E97C7137838}" type="parTrans" cxnId="{DA39B3F7-F608-4FBB-B9E8-4011949E14FB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F5EB113-9555-49AC-9F9A-E86E5FA417A7}" type="sibTrans" cxnId="{DA39B3F7-F608-4FBB-B9E8-4011949E14FB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ADD2F14-B114-40D9-A54F-B3A44E9D4883}">
      <dgm:prSet/>
      <dgm:spPr/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سیاهرگ</a:t>
          </a:r>
        </a:p>
      </dgm:t>
    </dgm:pt>
    <dgm:pt modelId="{5D62D7DC-D6E4-465E-8305-3B3AFF84E640}" type="parTrans" cxnId="{085394D2-1543-4958-9418-74B884C7E2C1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B41AE57-2EDA-4988-AC42-B5B68DD2634A}" type="sibTrans" cxnId="{085394D2-1543-4958-9418-74B884C7E2C1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7FC3F3F-4BFD-4A62-994C-274DA6FC1F09}">
      <dgm:prSet/>
      <dgm:spPr/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مویرگ</a:t>
          </a:r>
        </a:p>
      </dgm:t>
    </dgm:pt>
    <dgm:pt modelId="{CAFAD78C-2ED8-4A66-BAE8-AB8E7CCFACAD}" type="parTrans" cxnId="{E3638B79-1D19-479E-A54A-DBA54C7B5A36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25C4D71-9421-48B6-A9C7-4CCFE49D16B0}" type="sibTrans" cxnId="{E3638B79-1D19-479E-A54A-DBA54C7B5A36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D166FC-0B0E-44E2-8A23-52F7ADC1BFE2}">
      <dgm:prSet/>
      <dgm:spPr>
        <a:solidFill>
          <a:srgbClr val="7030A0"/>
        </a:solidFill>
      </dgm:spPr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سلول ها</a:t>
          </a:r>
        </a:p>
      </dgm:t>
    </dgm:pt>
    <dgm:pt modelId="{1C0BDE16-EA91-4F25-B6A5-7F291EB4E0E3}" type="parTrans" cxnId="{74665DD8-84FF-4A88-B23E-65763FCB7C5D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1BF075-4B33-41F5-AC42-1C896D534539}" type="sibTrans" cxnId="{74665DD8-84FF-4A88-B23E-65763FCB7C5D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282A6C3-C2A9-4B1D-A873-2FC78B4EE2C5}">
      <dgm:prSet/>
      <dgm:spPr>
        <a:solidFill>
          <a:srgbClr val="7030A0"/>
        </a:solidFill>
      </dgm:spPr>
      <dgm:t>
        <a:bodyPr/>
        <a:lstStyle/>
        <a:p>
          <a:pPr rtl="1"/>
          <a:r>
            <a:rPr lang="fa-I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پلاسما</a:t>
          </a:r>
        </a:p>
      </dgm:t>
    </dgm:pt>
    <dgm:pt modelId="{E04A10F6-B772-4053-9653-67076CA1C6C3}" type="parTrans" cxnId="{CD37ABDE-2DE9-47A7-8185-ED2EF3FE4AB3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45B0F4C-C12C-4BE7-9D96-75932E9EFBA6}" type="sibTrans" cxnId="{CD37ABDE-2DE9-47A7-8185-ED2EF3FE4AB3}">
      <dgm:prSet/>
      <dgm:spPr/>
      <dgm:t>
        <a:bodyPr/>
        <a:lstStyle/>
        <a:p>
          <a:pPr rtl="1"/>
          <a:endParaRPr lang="fa-I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7794E5D-4005-4362-A84C-0F5AAB80DDBB}" type="pres">
      <dgm:prSet presAssocID="{05AF9FC2-5AB6-407D-8BB3-5C3335D99F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66AC3C-E9B7-42D0-9D4A-39F7254DD168}" type="pres">
      <dgm:prSet presAssocID="{8ED4C5F4-A36C-4D2E-A4B8-4B02327FAB4B}" presName="hierRoot1" presStyleCnt="0">
        <dgm:presLayoutVars>
          <dgm:hierBranch val="init"/>
        </dgm:presLayoutVars>
      </dgm:prSet>
      <dgm:spPr/>
    </dgm:pt>
    <dgm:pt modelId="{7C49E02E-86FD-4D56-A7E9-6B086ADF2607}" type="pres">
      <dgm:prSet presAssocID="{8ED4C5F4-A36C-4D2E-A4B8-4B02327FAB4B}" presName="rootComposite1" presStyleCnt="0"/>
      <dgm:spPr/>
    </dgm:pt>
    <dgm:pt modelId="{B0AF02F9-9583-40E7-B67C-65A9E2432AFA}" type="pres">
      <dgm:prSet presAssocID="{8ED4C5F4-A36C-4D2E-A4B8-4B02327FAB4B}" presName="rootText1" presStyleLbl="node0" presStyleIdx="0" presStyleCnt="1">
        <dgm:presLayoutVars>
          <dgm:chPref val="3"/>
        </dgm:presLayoutVars>
      </dgm:prSet>
      <dgm:spPr/>
    </dgm:pt>
    <dgm:pt modelId="{0688FA70-7BEA-41F9-A183-72179AE44D2C}" type="pres">
      <dgm:prSet presAssocID="{8ED4C5F4-A36C-4D2E-A4B8-4B02327FAB4B}" presName="rootConnector1" presStyleLbl="node1" presStyleIdx="0" presStyleCnt="0"/>
      <dgm:spPr/>
    </dgm:pt>
    <dgm:pt modelId="{1C805F8A-4A8B-4C86-9D40-5FF28AE8F470}" type="pres">
      <dgm:prSet presAssocID="{8ED4C5F4-A36C-4D2E-A4B8-4B02327FAB4B}" presName="hierChild2" presStyleCnt="0"/>
      <dgm:spPr/>
    </dgm:pt>
    <dgm:pt modelId="{845780F7-DFDD-4B88-BA2F-FA272476D80E}" type="pres">
      <dgm:prSet presAssocID="{4FDEE719-A3FD-4F60-899C-C6F906B1FC51}" presName="Name37" presStyleLbl="parChTrans1D2" presStyleIdx="0" presStyleCnt="3"/>
      <dgm:spPr/>
    </dgm:pt>
    <dgm:pt modelId="{CAD15573-1B5C-4531-99B8-0C84E5351A14}" type="pres">
      <dgm:prSet presAssocID="{1ECAF2E3-8CCB-402D-BAA1-60BF81238301}" presName="hierRoot2" presStyleCnt="0">
        <dgm:presLayoutVars>
          <dgm:hierBranch val="init"/>
        </dgm:presLayoutVars>
      </dgm:prSet>
      <dgm:spPr/>
    </dgm:pt>
    <dgm:pt modelId="{4437AD66-1628-46F1-94EE-72840ABDF936}" type="pres">
      <dgm:prSet presAssocID="{1ECAF2E3-8CCB-402D-BAA1-60BF81238301}" presName="rootComposite" presStyleCnt="0"/>
      <dgm:spPr/>
    </dgm:pt>
    <dgm:pt modelId="{303597FC-E69E-4636-8188-F98CC1E6D4D1}" type="pres">
      <dgm:prSet presAssocID="{1ECAF2E3-8CCB-402D-BAA1-60BF81238301}" presName="rootText" presStyleLbl="node2" presStyleIdx="0" presStyleCnt="3" custLinFactNeighborX="12113" custLinFactNeighborY="-6281">
        <dgm:presLayoutVars>
          <dgm:chPref val="3"/>
        </dgm:presLayoutVars>
      </dgm:prSet>
      <dgm:spPr/>
    </dgm:pt>
    <dgm:pt modelId="{3DCD1CD5-FAE8-4810-BF63-A5CFC1C2DD7A}" type="pres">
      <dgm:prSet presAssocID="{1ECAF2E3-8CCB-402D-BAA1-60BF81238301}" presName="rootConnector" presStyleLbl="node2" presStyleIdx="0" presStyleCnt="3"/>
      <dgm:spPr/>
    </dgm:pt>
    <dgm:pt modelId="{521EAF84-6074-4CC0-8DEA-DCBC586B6C0F}" type="pres">
      <dgm:prSet presAssocID="{1ECAF2E3-8CCB-402D-BAA1-60BF81238301}" presName="hierChild4" presStyleCnt="0"/>
      <dgm:spPr/>
    </dgm:pt>
    <dgm:pt modelId="{F282AE23-BE1C-416A-B128-B6F948AE432B}" type="pres">
      <dgm:prSet presAssocID="{1C0BDE16-EA91-4F25-B6A5-7F291EB4E0E3}" presName="Name37" presStyleLbl="parChTrans1D3" presStyleIdx="0" presStyleCnt="5"/>
      <dgm:spPr/>
    </dgm:pt>
    <dgm:pt modelId="{EC851323-06C3-4437-AD8A-C39404E5A28F}" type="pres">
      <dgm:prSet presAssocID="{1FD166FC-0B0E-44E2-8A23-52F7ADC1BFE2}" presName="hierRoot2" presStyleCnt="0">
        <dgm:presLayoutVars>
          <dgm:hierBranch val="init"/>
        </dgm:presLayoutVars>
      </dgm:prSet>
      <dgm:spPr/>
    </dgm:pt>
    <dgm:pt modelId="{D2A1EF7F-002B-42CF-837C-C07F6E71F7A2}" type="pres">
      <dgm:prSet presAssocID="{1FD166FC-0B0E-44E2-8A23-52F7ADC1BFE2}" presName="rootComposite" presStyleCnt="0"/>
      <dgm:spPr/>
    </dgm:pt>
    <dgm:pt modelId="{E6F11342-9096-4FAF-A0D3-90974EC11352}" type="pres">
      <dgm:prSet presAssocID="{1FD166FC-0B0E-44E2-8A23-52F7ADC1BFE2}" presName="rootText" presStyleLbl="node3" presStyleIdx="0" presStyleCnt="5" custScaleX="37327" custScaleY="39985">
        <dgm:presLayoutVars>
          <dgm:chPref val="3"/>
        </dgm:presLayoutVars>
      </dgm:prSet>
      <dgm:spPr/>
    </dgm:pt>
    <dgm:pt modelId="{6D046808-EDDF-4F80-BF52-8072B2D04667}" type="pres">
      <dgm:prSet presAssocID="{1FD166FC-0B0E-44E2-8A23-52F7ADC1BFE2}" presName="rootConnector" presStyleLbl="node3" presStyleIdx="0" presStyleCnt="5"/>
      <dgm:spPr/>
    </dgm:pt>
    <dgm:pt modelId="{D7142949-0A04-484E-BD0A-38990EFC7D0C}" type="pres">
      <dgm:prSet presAssocID="{1FD166FC-0B0E-44E2-8A23-52F7ADC1BFE2}" presName="hierChild4" presStyleCnt="0"/>
      <dgm:spPr/>
    </dgm:pt>
    <dgm:pt modelId="{01178893-96FE-4200-BEB8-2AA1E72971B1}" type="pres">
      <dgm:prSet presAssocID="{1FD166FC-0B0E-44E2-8A23-52F7ADC1BFE2}" presName="hierChild5" presStyleCnt="0"/>
      <dgm:spPr/>
    </dgm:pt>
    <dgm:pt modelId="{49DDA5A9-1186-4AC0-BE8A-0B2DE7655DBD}" type="pres">
      <dgm:prSet presAssocID="{E04A10F6-B772-4053-9653-67076CA1C6C3}" presName="Name37" presStyleLbl="parChTrans1D3" presStyleIdx="1" presStyleCnt="5"/>
      <dgm:spPr/>
    </dgm:pt>
    <dgm:pt modelId="{D990144E-F4C4-4940-99B1-06BBCB865800}" type="pres">
      <dgm:prSet presAssocID="{0282A6C3-C2A9-4B1D-A873-2FC78B4EE2C5}" presName="hierRoot2" presStyleCnt="0">
        <dgm:presLayoutVars>
          <dgm:hierBranch val="init"/>
        </dgm:presLayoutVars>
      </dgm:prSet>
      <dgm:spPr/>
    </dgm:pt>
    <dgm:pt modelId="{924B3281-4DA4-4481-AA65-111902CE56C1}" type="pres">
      <dgm:prSet presAssocID="{0282A6C3-C2A9-4B1D-A873-2FC78B4EE2C5}" presName="rootComposite" presStyleCnt="0"/>
      <dgm:spPr/>
    </dgm:pt>
    <dgm:pt modelId="{8D727BA8-5D9F-48DC-B339-602C2D99D2D5}" type="pres">
      <dgm:prSet presAssocID="{0282A6C3-C2A9-4B1D-A873-2FC78B4EE2C5}" presName="rootText" presStyleLbl="node3" presStyleIdx="1" presStyleCnt="5" custScaleX="36891" custScaleY="41111">
        <dgm:presLayoutVars>
          <dgm:chPref val="3"/>
        </dgm:presLayoutVars>
      </dgm:prSet>
      <dgm:spPr/>
    </dgm:pt>
    <dgm:pt modelId="{8CE9C7B3-42EE-43C6-B2A4-57D7912F2313}" type="pres">
      <dgm:prSet presAssocID="{0282A6C3-C2A9-4B1D-A873-2FC78B4EE2C5}" presName="rootConnector" presStyleLbl="node3" presStyleIdx="1" presStyleCnt="5"/>
      <dgm:spPr/>
    </dgm:pt>
    <dgm:pt modelId="{D331F9C9-BD9A-4471-AB21-C02F8917EB88}" type="pres">
      <dgm:prSet presAssocID="{0282A6C3-C2A9-4B1D-A873-2FC78B4EE2C5}" presName="hierChild4" presStyleCnt="0"/>
      <dgm:spPr/>
    </dgm:pt>
    <dgm:pt modelId="{35357929-31E5-4793-9E91-1A7252B9C8C0}" type="pres">
      <dgm:prSet presAssocID="{0282A6C3-C2A9-4B1D-A873-2FC78B4EE2C5}" presName="hierChild5" presStyleCnt="0"/>
      <dgm:spPr/>
    </dgm:pt>
    <dgm:pt modelId="{C49B8DA5-41EA-40EC-8D6D-47D3D9C2B599}" type="pres">
      <dgm:prSet presAssocID="{1ECAF2E3-8CCB-402D-BAA1-60BF81238301}" presName="hierChild5" presStyleCnt="0"/>
      <dgm:spPr/>
    </dgm:pt>
    <dgm:pt modelId="{6434A69C-E27F-4401-B1E6-92C10A332AE4}" type="pres">
      <dgm:prSet presAssocID="{64F91E10-C309-42FD-A1B4-8CC9039ABE2B}" presName="Name37" presStyleLbl="parChTrans1D2" presStyleIdx="1" presStyleCnt="3"/>
      <dgm:spPr/>
    </dgm:pt>
    <dgm:pt modelId="{A10CFCAF-49C6-4F66-A068-EE8C3D2F0A67}" type="pres">
      <dgm:prSet presAssocID="{E12D877B-D503-4F0B-8CED-FC9CC8CF4F7C}" presName="hierRoot2" presStyleCnt="0">
        <dgm:presLayoutVars>
          <dgm:hierBranch val="init"/>
        </dgm:presLayoutVars>
      </dgm:prSet>
      <dgm:spPr/>
    </dgm:pt>
    <dgm:pt modelId="{95A82CC7-408E-471A-BFC4-B78339D45EC6}" type="pres">
      <dgm:prSet presAssocID="{E12D877B-D503-4F0B-8CED-FC9CC8CF4F7C}" presName="rootComposite" presStyleCnt="0"/>
      <dgm:spPr/>
    </dgm:pt>
    <dgm:pt modelId="{606565DB-4B05-49D4-940E-93E433D482C9}" type="pres">
      <dgm:prSet presAssocID="{E12D877B-D503-4F0B-8CED-FC9CC8CF4F7C}" presName="rootText" presStyleLbl="node2" presStyleIdx="1" presStyleCnt="3" custLinFactNeighborX="9421" custLinFactNeighborY="-5384">
        <dgm:presLayoutVars>
          <dgm:chPref val="3"/>
        </dgm:presLayoutVars>
      </dgm:prSet>
      <dgm:spPr/>
    </dgm:pt>
    <dgm:pt modelId="{36CCFAEC-C879-43EA-9ED8-4479170E34A6}" type="pres">
      <dgm:prSet presAssocID="{E12D877B-D503-4F0B-8CED-FC9CC8CF4F7C}" presName="rootConnector" presStyleLbl="node2" presStyleIdx="1" presStyleCnt="3"/>
      <dgm:spPr/>
    </dgm:pt>
    <dgm:pt modelId="{646ED5D1-D337-48C3-B64E-241B282D36E4}" type="pres">
      <dgm:prSet presAssocID="{E12D877B-D503-4F0B-8CED-FC9CC8CF4F7C}" presName="hierChild4" presStyleCnt="0"/>
      <dgm:spPr/>
    </dgm:pt>
    <dgm:pt modelId="{705B7276-079C-48B7-9B52-0D3730D34169}" type="pres">
      <dgm:prSet presAssocID="{245FB650-5A4E-46C5-93AB-3E97C7137838}" presName="Name37" presStyleLbl="parChTrans1D3" presStyleIdx="2" presStyleCnt="5"/>
      <dgm:spPr/>
    </dgm:pt>
    <dgm:pt modelId="{40ACFA15-DB0F-47F3-8E9A-162BA18129A3}" type="pres">
      <dgm:prSet presAssocID="{A166BD80-20A9-4AEF-9D60-348402A11F39}" presName="hierRoot2" presStyleCnt="0">
        <dgm:presLayoutVars>
          <dgm:hierBranch val="init"/>
        </dgm:presLayoutVars>
      </dgm:prSet>
      <dgm:spPr/>
    </dgm:pt>
    <dgm:pt modelId="{54EC55C4-B01B-4784-A05A-5D3E493CE016}" type="pres">
      <dgm:prSet presAssocID="{A166BD80-20A9-4AEF-9D60-348402A11F39}" presName="rootComposite" presStyleCnt="0"/>
      <dgm:spPr/>
    </dgm:pt>
    <dgm:pt modelId="{B43DEA05-FD96-460F-85E5-EC2E11021C35}" type="pres">
      <dgm:prSet presAssocID="{A166BD80-20A9-4AEF-9D60-348402A11F39}" presName="rootText" presStyleLbl="node3" presStyleIdx="2" presStyleCnt="5" custScaleX="40642" custScaleY="38582">
        <dgm:presLayoutVars>
          <dgm:chPref val="3"/>
        </dgm:presLayoutVars>
      </dgm:prSet>
      <dgm:spPr/>
    </dgm:pt>
    <dgm:pt modelId="{5CEAD1FA-E46F-41D9-96DD-4D5819E033ED}" type="pres">
      <dgm:prSet presAssocID="{A166BD80-20A9-4AEF-9D60-348402A11F39}" presName="rootConnector" presStyleLbl="node3" presStyleIdx="2" presStyleCnt="5"/>
      <dgm:spPr/>
    </dgm:pt>
    <dgm:pt modelId="{A57CD982-64A1-4A22-9C58-7B25565E8412}" type="pres">
      <dgm:prSet presAssocID="{A166BD80-20A9-4AEF-9D60-348402A11F39}" presName="hierChild4" presStyleCnt="0"/>
      <dgm:spPr/>
    </dgm:pt>
    <dgm:pt modelId="{D1F2717B-5FED-4A80-BB59-FAB505A991D8}" type="pres">
      <dgm:prSet presAssocID="{A166BD80-20A9-4AEF-9D60-348402A11F39}" presName="hierChild5" presStyleCnt="0"/>
      <dgm:spPr/>
    </dgm:pt>
    <dgm:pt modelId="{177CB4B5-B5F7-45AA-9EA1-BE8921D702A2}" type="pres">
      <dgm:prSet presAssocID="{5D62D7DC-D6E4-465E-8305-3B3AFF84E640}" presName="Name37" presStyleLbl="parChTrans1D3" presStyleIdx="3" presStyleCnt="5"/>
      <dgm:spPr/>
    </dgm:pt>
    <dgm:pt modelId="{B4069884-D4A8-4422-8C76-38BF9BF5F662}" type="pres">
      <dgm:prSet presAssocID="{0ADD2F14-B114-40D9-A54F-B3A44E9D4883}" presName="hierRoot2" presStyleCnt="0">
        <dgm:presLayoutVars>
          <dgm:hierBranch val="init"/>
        </dgm:presLayoutVars>
      </dgm:prSet>
      <dgm:spPr/>
    </dgm:pt>
    <dgm:pt modelId="{0ED10362-253A-43DE-B580-66FA87A3EDCD}" type="pres">
      <dgm:prSet presAssocID="{0ADD2F14-B114-40D9-A54F-B3A44E9D4883}" presName="rootComposite" presStyleCnt="0"/>
      <dgm:spPr/>
    </dgm:pt>
    <dgm:pt modelId="{38EE4803-C5CC-4174-ADBE-90D1D459804B}" type="pres">
      <dgm:prSet presAssocID="{0ADD2F14-B114-40D9-A54F-B3A44E9D4883}" presName="rootText" presStyleLbl="node3" presStyleIdx="3" presStyleCnt="5" custScaleX="37862" custScaleY="45624">
        <dgm:presLayoutVars>
          <dgm:chPref val="3"/>
        </dgm:presLayoutVars>
      </dgm:prSet>
      <dgm:spPr/>
    </dgm:pt>
    <dgm:pt modelId="{67ED9256-CC0D-4A53-B914-15DEF334E124}" type="pres">
      <dgm:prSet presAssocID="{0ADD2F14-B114-40D9-A54F-B3A44E9D4883}" presName="rootConnector" presStyleLbl="node3" presStyleIdx="3" presStyleCnt="5"/>
      <dgm:spPr/>
    </dgm:pt>
    <dgm:pt modelId="{6FAC637E-0CDC-44A9-9F0F-8AC0DB9DD30F}" type="pres">
      <dgm:prSet presAssocID="{0ADD2F14-B114-40D9-A54F-B3A44E9D4883}" presName="hierChild4" presStyleCnt="0"/>
      <dgm:spPr/>
    </dgm:pt>
    <dgm:pt modelId="{58344EB1-BEE3-4ADF-B217-8872F38C1719}" type="pres">
      <dgm:prSet presAssocID="{0ADD2F14-B114-40D9-A54F-B3A44E9D4883}" presName="hierChild5" presStyleCnt="0"/>
      <dgm:spPr/>
    </dgm:pt>
    <dgm:pt modelId="{8880165E-851E-4F13-99FE-DB966E02C9D1}" type="pres">
      <dgm:prSet presAssocID="{CAFAD78C-2ED8-4A66-BAE8-AB8E7CCFACAD}" presName="Name37" presStyleLbl="parChTrans1D3" presStyleIdx="4" presStyleCnt="5"/>
      <dgm:spPr/>
    </dgm:pt>
    <dgm:pt modelId="{DCBEC967-D796-47CC-833F-0D2EF2EB4E1D}" type="pres">
      <dgm:prSet presAssocID="{57FC3F3F-4BFD-4A62-994C-274DA6FC1F09}" presName="hierRoot2" presStyleCnt="0">
        <dgm:presLayoutVars>
          <dgm:hierBranch val="init"/>
        </dgm:presLayoutVars>
      </dgm:prSet>
      <dgm:spPr/>
    </dgm:pt>
    <dgm:pt modelId="{5F329E21-9580-4107-AA09-7079DCD32D58}" type="pres">
      <dgm:prSet presAssocID="{57FC3F3F-4BFD-4A62-994C-274DA6FC1F09}" presName="rootComposite" presStyleCnt="0"/>
      <dgm:spPr/>
    </dgm:pt>
    <dgm:pt modelId="{2D082B9E-2916-4874-BCD5-435E8F2413CC}" type="pres">
      <dgm:prSet presAssocID="{57FC3F3F-4BFD-4A62-994C-274DA6FC1F09}" presName="rootText" presStyleLbl="node3" presStyleIdx="4" presStyleCnt="5" custScaleX="43209" custScaleY="43123">
        <dgm:presLayoutVars>
          <dgm:chPref val="3"/>
        </dgm:presLayoutVars>
      </dgm:prSet>
      <dgm:spPr/>
    </dgm:pt>
    <dgm:pt modelId="{3A4293B0-A92C-4E8E-AE34-996825F7BD91}" type="pres">
      <dgm:prSet presAssocID="{57FC3F3F-4BFD-4A62-994C-274DA6FC1F09}" presName="rootConnector" presStyleLbl="node3" presStyleIdx="4" presStyleCnt="5"/>
      <dgm:spPr/>
    </dgm:pt>
    <dgm:pt modelId="{3AF9100D-7218-4DAD-BA2A-737D96CAA6E8}" type="pres">
      <dgm:prSet presAssocID="{57FC3F3F-4BFD-4A62-994C-274DA6FC1F09}" presName="hierChild4" presStyleCnt="0"/>
      <dgm:spPr/>
    </dgm:pt>
    <dgm:pt modelId="{6CA377B0-3BAE-41B6-A928-89C9FB814415}" type="pres">
      <dgm:prSet presAssocID="{57FC3F3F-4BFD-4A62-994C-274DA6FC1F09}" presName="hierChild5" presStyleCnt="0"/>
      <dgm:spPr/>
    </dgm:pt>
    <dgm:pt modelId="{39910C06-A3F8-4A59-A85B-34B252863D68}" type="pres">
      <dgm:prSet presAssocID="{E12D877B-D503-4F0B-8CED-FC9CC8CF4F7C}" presName="hierChild5" presStyleCnt="0"/>
      <dgm:spPr/>
    </dgm:pt>
    <dgm:pt modelId="{EE6AAE5A-785F-45CF-AA3C-F4357B823F3B}" type="pres">
      <dgm:prSet presAssocID="{5255E58A-3412-4B07-A505-23DD1CFF2DBE}" presName="Name37" presStyleLbl="parChTrans1D2" presStyleIdx="2" presStyleCnt="3"/>
      <dgm:spPr/>
    </dgm:pt>
    <dgm:pt modelId="{BC141B4E-6DF3-408D-B474-4109F60B6B03}" type="pres">
      <dgm:prSet presAssocID="{04E943EB-3608-4F8B-BD3A-A29F14478AC9}" presName="hierRoot2" presStyleCnt="0">
        <dgm:presLayoutVars>
          <dgm:hierBranch val="init"/>
        </dgm:presLayoutVars>
      </dgm:prSet>
      <dgm:spPr/>
    </dgm:pt>
    <dgm:pt modelId="{33EBD581-DB00-4CCD-90B3-668F48F280F2}" type="pres">
      <dgm:prSet presAssocID="{04E943EB-3608-4F8B-BD3A-A29F14478AC9}" presName="rootComposite" presStyleCnt="0"/>
      <dgm:spPr/>
    </dgm:pt>
    <dgm:pt modelId="{9638E643-E2FD-4B1D-BCFF-2E580ED2DF26}" type="pres">
      <dgm:prSet presAssocID="{04E943EB-3608-4F8B-BD3A-A29F14478AC9}" presName="rootText" presStyleLbl="node2" presStyleIdx="2" presStyleCnt="3">
        <dgm:presLayoutVars>
          <dgm:chPref val="3"/>
        </dgm:presLayoutVars>
      </dgm:prSet>
      <dgm:spPr/>
    </dgm:pt>
    <dgm:pt modelId="{6BDB4E35-236B-46AF-91BA-6FA925FA2CC1}" type="pres">
      <dgm:prSet presAssocID="{04E943EB-3608-4F8B-BD3A-A29F14478AC9}" presName="rootConnector" presStyleLbl="node2" presStyleIdx="2" presStyleCnt="3"/>
      <dgm:spPr/>
    </dgm:pt>
    <dgm:pt modelId="{00DF096B-9A02-472B-B481-452CCDF15A77}" type="pres">
      <dgm:prSet presAssocID="{04E943EB-3608-4F8B-BD3A-A29F14478AC9}" presName="hierChild4" presStyleCnt="0"/>
      <dgm:spPr/>
    </dgm:pt>
    <dgm:pt modelId="{6D09DED2-F503-4FF6-9D2C-FEC431D81EB0}" type="pres">
      <dgm:prSet presAssocID="{04E943EB-3608-4F8B-BD3A-A29F14478AC9}" presName="hierChild5" presStyleCnt="0"/>
      <dgm:spPr/>
    </dgm:pt>
    <dgm:pt modelId="{B250F99A-2C58-421A-AC74-138F868C2D37}" type="pres">
      <dgm:prSet presAssocID="{8ED4C5F4-A36C-4D2E-A4B8-4B02327FAB4B}" presName="hierChild3" presStyleCnt="0"/>
      <dgm:spPr/>
    </dgm:pt>
  </dgm:ptLst>
  <dgm:cxnLst>
    <dgm:cxn modelId="{34759712-8418-42B3-8F84-702F65904D64}" srcId="{8ED4C5F4-A36C-4D2E-A4B8-4B02327FAB4B}" destId="{E12D877B-D503-4F0B-8CED-FC9CC8CF4F7C}" srcOrd="1" destOrd="0" parTransId="{64F91E10-C309-42FD-A1B4-8CC9039ABE2B}" sibTransId="{D61D0476-60BA-430D-B08C-D90C068B0C47}"/>
    <dgm:cxn modelId="{C6A2D416-A580-4B03-A89D-996D3DFD5524}" type="presOf" srcId="{A166BD80-20A9-4AEF-9D60-348402A11F39}" destId="{5CEAD1FA-E46F-41D9-96DD-4D5819E033ED}" srcOrd="1" destOrd="0" presId="urn:microsoft.com/office/officeart/2005/8/layout/orgChart1"/>
    <dgm:cxn modelId="{05C6481C-A7E8-44F0-89AB-BD62190ACDE1}" type="presOf" srcId="{245FB650-5A4E-46C5-93AB-3E97C7137838}" destId="{705B7276-079C-48B7-9B52-0D3730D34169}" srcOrd="0" destOrd="0" presId="urn:microsoft.com/office/officeart/2005/8/layout/orgChart1"/>
    <dgm:cxn modelId="{3040671E-D827-4260-B8C6-105034E0492D}" type="presOf" srcId="{1FD166FC-0B0E-44E2-8A23-52F7ADC1BFE2}" destId="{6D046808-EDDF-4F80-BF52-8072B2D04667}" srcOrd="1" destOrd="0" presId="urn:microsoft.com/office/officeart/2005/8/layout/orgChart1"/>
    <dgm:cxn modelId="{18958023-8861-43CF-9DF2-7656A33C963B}" type="presOf" srcId="{0ADD2F14-B114-40D9-A54F-B3A44E9D4883}" destId="{67ED9256-CC0D-4A53-B914-15DEF334E124}" srcOrd="1" destOrd="0" presId="urn:microsoft.com/office/officeart/2005/8/layout/orgChart1"/>
    <dgm:cxn modelId="{55465924-E169-4AB9-8B90-37D56BCFAA6F}" srcId="{05AF9FC2-5AB6-407D-8BB3-5C3335D99F91}" destId="{8ED4C5F4-A36C-4D2E-A4B8-4B02327FAB4B}" srcOrd="0" destOrd="0" parTransId="{079B6299-9B1E-4445-815D-62EDAFFE944D}" sibTransId="{C52BE46E-FF0C-44DF-BBCD-8F80529AC6E9}"/>
    <dgm:cxn modelId="{F9F73327-A1AF-48A6-A650-7FEAA37FCE10}" type="presOf" srcId="{4FDEE719-A3FD-4F60-899C-C6F906B1FC51}" destId="{845780F7-DFDD-4B88-BA2F-FA272476D80E}" srcOrd="0" destOrd="0" presId="urn:microsoft.com/office/officeart/2005/8/layout/orgChart1"/>
    <dgm:cxn modelId="{9C7EDF34-CD9B-4884-8DA0-510585634096}" type="presOf" srcId="{05AF9FC2-5AB6-407D-8BB3-5C3335D99F91}" destId="{E7794E5D-4005-4362-A84C-0F5AAB80DDBB}" srcOrd="0" destOrd="0" presId="urn:microsoft.com/office/officeart/2005/8/layout/orgChart1"/>
    <dgm:cxn modelId="{AA12F036-4459-44C7-9380-E0A89C5DC7E8}" type="presOf" srcId="{8ED4C5F4-A36C-4D2E-A4B8-4B02327FAB4B}" destId="{0688FA70-7BEA-41F9-A183-72179AE44D2C}" srcOrd="1" destOrd="0" presId="urn:microsoft.com/office/officeart/2005/8/layout/orgChart1"/>
    <dgm:cxn modelId="{126FED38-98BC-49B8-BA4C-2552E076650E}" srcId="{8ED4C5F4-A36C-4D2E-A4B8-4B02327FAB4B}" destId="{1ECAF2E3-8CCB-402D-BAA1-60BF81238301}" srcOrd="0" destOrd="0" parTransId="{4FDEE719-A3FD-4F60-899C-C6F906B1FC51}" sibTransId="{365C981B-5D71-4B24-B8B9-04A87909F89F}"/>
    <dgm:cxn modelId="{8425F65E-A486-4A21-B5BF-22FDB0DF1703}" type="presOf" srcId="{E04A10F6-B772-4053-9653-67076CA1C6C3}" destId="{49DDA5A9-1186-4AC0-BE8A-0B2DE7655DBD}" srcOrd="0" destOrd="0" presId="urn:microsoft.com/office/officeart/2005/8/layout/orgChart1"/>
    <dgm:cxn modelId="{39B3855F-DDC3-4FD5-A73F-D6707221460A}" type="presOf" srcId="{8ED4C5F4-A36C-4D2E-A4B8-4B02327FAB4B}" destId="{B0AF02F9-9583-40E7-B67C-65A9E2432AFA}" srcOrd="0" destOrd="0" presId="urn:microsoft.com/office/officeart/2005/8/layout/orgChart1"/>
    <dgm:cxn modelId="{92D56B63-64B0-4AEF-8C9B-DC8A3A6229EB}" type="presOf" srcId="{A166BD80-20A9-4AEF-9D60-348402A11F39}" destId="{B43DEA05-FD96-460F-85E5-EC2E11021C35}" srcOrd="0" destOrd="0" presId="urn:microsoft.com/office/officeart/2005/8/layout/orgChart1"/>
    <dgm:cxn modelId="{4B5E3E6A-7716-4665-B1B6-0D67953077D0}" type="presOf" srcId="{57FC3F3F-4BFD-4A62-994C-274DA6FC1F09}" destId="{2D082B9E-2916-4874-BCD5-435E8F2413CC}" srcOrd="0" destOrd="0" presId="urn:microsoft.com/office/officeart/2005/8/layout/orgChart1"/>
    <dgm:cxn modelId="{B5B1B06C-4947-4AA1-AA6B-AEF1AFA12264}" type="presOf" srcId="{1ECAF2E3-8CCB-402D-BAA1-60BF81238301}" destId="{303597FC-E69E-4636-8188-F98CC1E6D4D1}" srcOrd="0" destOrd="0" presId="urn:microsoft.com/office/officeart/2005/8/layout/orgChart1"/>
    <dgm:cxn modelId="{5BD8AF71-DB9D-4D75-A655-D28E95C58DEC}" type="presOf" srcId="{0282A6C3-C2A9-4B1D-A873-2FC78B4EE2C5}" destId="{8D727BA8-5D9F-48DC-B339-602C2D99D2D5}" srcOrd="0" destOrd="0" presId="urn:microsoft.com/office/officeart/2005/8/layout/orgChart1"/>
    <dgm:cxn modelId="{F458B955-EB22-4AC3-AD51-08C5CA72805F}" type="presOf" srcId="{04E943EB-3608-4F8B-BD3A-A29F14478AC9}" destId="{9638E643-E2FD-4B1D-BCFF-2E580ED2DF26}" srcOrd="0" destOrd="0" presId="urn:microsoft.com/office/officeart/2005/8/layout/orgChart1"/>
    <dgm:cxn modelId="{E3638B79-1D19-479E-A54A-DBA54C7B5A36}" srcId="{E12D877B-D503-4F0B-8CED-FC9CC8CF4F7C}" destId="{57FC3F3F-4BFD-4A62-994C-274DA6FC1F09}" srcOrd="2" destOrd="0" parTransId="{CAFAD78C-2ED8-4A66-BAE8-AB8E7CCFACAD}" sibTransId="{725C4D71-9421-48B6-A9C7-4CCFE49D16B0}"/>
    <dgm:cxn modelId="{11E1317A-12D7-44CA-8C03-3FD274967D8E}" type="presOf" srcId="{CAFAD78C-2ED8-4A66-BAE8-AB8E7CCFACAD}" destId="{8880165E-851E-4F13-99FE-DB966E02C9D1}" srcOrd="0" destOrd="0" presId="urn:microsoft.com/office/officeart/2005/8/layout/orgChart1"/>
    <dgm:cxn modelId="{2C70FE7E-A86A-4B44-BF31-E9BCE15BD3F5}" type="presOf" srcId="{0ADD2F14-B114-40D9-A54F-B3A44E9D4883}" destId="{38EE4803-C5CC-4174-ADBE-90D1D459804B}" srcOrd="0" destOrd="0" presId="urn:microsoft.com/office/officeart/2005/8/layout/orgChart1"/>
    <dgm:cxn modelId="{5D96698C-234E-41CC-A32E-2BE1C543E90E}" type="presOf" srcId="{E12D877B-D503-4F0B-8CED-FC9CC8CF4F7C}" destId="{606565DB-4B05-49D4-940E-93E433D482C9}" srcOrd="0" destOrd="0" presId="urn:microsoft.com/office/officeart/2005/8/layout/orgChart1"/>
    <dgm:cxn modelId="{39EC3999-F0E6-4012-BDB4-53F66B7A848E}" type="presOf" srcId="{1FD166FC-0B0E-44E2-8A23-52F7ADC1BFE2}" destId="{E6F11342-9096-4FAF-A0D3-90974EC11352}" srcOrd="0" destOrd="0" presId="urn:microsoft.com/office/officeart/2005/8/layout/orgChart1"/>
    <dgm:cxn modelId="{C1226B99-D3F3-4D95-89AC-223E4A9D7CF3}" srcId="{8ED4C5F4-A36C-4D2E-A4B8-4B02327FAB4B}" destId="{04E943EB-3608-4F8B-BD3A-A29F14478AC9}" srcOrd="2" destOrd="0" parTransId="{5255E58A-3412-4B07-A505-23DD1CFF2DBE}" sibTransId="{C9BE379B-26C6-4847-9627-2092BB4463B0}"/>
    <dgm:cxn modelId="{FCE5F09F-20C2-489C-ADBD-6FA81311A027}" type="presOf" srcId="{64F91E10-C309-42FD-A1B4-8CC9039ABE2B}" destId="{6434A69C-E27F-4401-B1E6-92C10A332AE4}" srcOrd="0" destOrd="0" presId="urn:microsoft.com/office/officeart/2005/8/layout/orgChart1"/>
    <dgm:cxn modelId="{A181F1C8-D428-468F-BB81-71E1D852BB41}" type="presOf" srcId="{5D62D7DC-D6E4-465E-8305-3B3AFF84E640}" destId="{177CB4B5-B5F7-45AA-9EA1-BE8921D702A2}" srcOrd="0" destOrd="0" presId="urn:microsoft.com/office/officeart/2005/8/layout/orgChart1"/>
    <dgm:cxn modelId="{E952F2CE-2A36-4F69-9C49-BD1510037F04}" type="presOf" srcId="{0282A6C3-C2A9-4B1D-A873-2FC78B4EE2C5}" destId="{8CE9C7B3-42EE-43C6-B2A4-57D7912F2313}" srcOrd="1" destOrd="0" presId="urn:microsoft.com/office/officeart/2005/8/layout/orgChart1"/>
    <dgm:cxn modelId="{085394D2-1543-4958-9418-74B884C7E2C1}" srcId="{E12D877B-D503-4F0B-8CED-FC9CC8CF4F7C}" destId="{0ADD2F14-B114-40D9-A54F-B3A44E9D4883}" srcOrd="1" destOrd="0" parTransId="{5D62D7DC-D6E4-465E-8305-3B3AFF84E640}" sibTransId="{EB41AE57-2EDA-4988-AC42-B5B68DD2634A}"/>
    <dgm:cxn modelId="{74665DD8-84FF-4A88-B23E-65763FCB7C5D}" srcId="{1ECAF2E3-8CCB-402D-BAA1-60BF81238301}" destId="{1FD166FC-0B0E-44E2-8A23-52F7ADC1BFE2}" srcOrd="0" destOrd="0" parTransId="{1C0BDE16-EA91-4F25-B6A5-7F291EB4E0E3}" sibTransId="{551BF075-4B33-41F5-AC42-1C896D534539}"/>
    <dgm:cxn modelId="{D41D90DC-1FCA-42CE-935F-A4D67C9448BF}" type="presOf" srcId="{04E943EB-3608-4F8B-BD3A-A29F14478AC9}" destId="{6BDB4E35-236B-46AF-91BA-6FA925FA2CC1}" srcOrd="1" destOrd="0" presId="urn:microsoft.com/office/officeart/2005/8/layout/orgChart1"/>
    <dgm:cxn modelId="{CD37ABDE-2DE9-47A7-8185-ED2EF3FE4AB3}" srcId="{1ECAF2E3-8CCB-402D-BAA1-60BF81238301}" destId="{0282A6C3-C2A9-4B1D-A873-2FC78B4EE2C5}" srcOrd="1" destOrd="0" parTransId="{E04A10F6-B772-4053-9653-67076CA1C6C3}" sibTransId="{545B0F4C-C12C-4BE7-9D96-75932E9EFBA6}"/>
    <dgm:cxn modelId="{A148AAE5-EB29-4FB9-B262-E71E15977B6B}" type="presOf" srcId="{1ECAF2E3-8CCB-402D-BAA1-60BF81238301}" destId="{3DCD1CD5-FAE8-4810-BF63-A5CFC1C2DD7A}" srcOrd="1" destOrd="0" presId="urn:microsoft.com/office/officeart/2005/8/layout/orgChart1"/>
    <dgm:cxn modelId="{F93E1DE8-DDA3-4A02-B5EB-6FD496A0B52A}" type="presOf" srcId="{5255E58A-3412-4B07-A505-23DD1CFF2DBE}" destId="{EE6AAE5A-785F-45CF-AA3C-F4357B823F3B}" srcOrd="0" destOrd="0" presId="urn:microsoft.com/office/officeart/2005/8/layout/orgChart1"/>
    <dgm:cxn modelId="{4900E8EA-1DEF-4137-898F-F71A63183384}" type="presOf" srcId="{E12D877B-D503-4F0B-8CED-FC9CC8CF4F7C}" destId="{36CCFAEC-C879-43EA-9ED8-4479170E34A6}" srcOrd="1" destOrd="0" presId="urn:microsoft.com/office/officeart/2005/8/layout/orgChart1"/>
    <dgm:cxn modelId="{95A2A1F0-C208-4D8A-9875-77DC9601F01B}" type="presOf" srcId="{57FC3F3F-4BFD-4A62-994C-274DA6FC1F09}" destId="{3A4293B0-A92C-4E8E-AE34-996825F7BD91}" srcOrd="1" destOrd="0" presId="urn:microsoft.com/office/officeart/2005/8/layout/orgChart1"/>
    <dgm:cxn modelId="{DFA7E4F5-1BC3-4408-957D-96EBFB5C9E76}" type="presOf" srcId="{1C0BDE16-EA91-4F25-B6A5-7F291EB4E0E3}" destId="{F282AE23-BE1C-416A-B128-B6F948AE432B}" srcOrd="0" destOrd="0" presId="urn:microsoft.com/office/officeart/2005/8/layout/orgChart1"/>
    <dgm:cxn modelId="{DA39B3F7-F608-4FBB-B9E8-4011949E14FB}" srcId="{E12D877B-D503-4F0B-8CED-FC9CC8CF4F7C}" destId="{A166BD80-20A9-4AEF-9D60-348402A11F39}" srcOrd="0" destOrd="0" parTransId="{245FB650-5A4E-46C5-93AB-3E97C7137838}" sibTransId="{BF5EB113-9555-49AC-9F9A-E86E5FA417A7}"/>
    <dgm:cxn modelId="{3F6FE936-1136-4F41-89D6-16D72F079054}" type="presParOf" srcId="{E7794E5D-4005-4362-A84C-0F5AAB80DDBB}" destId="{5B66AC3C-E9B7-42D0-9D4A-39F7254DD168}" srcOrd="0" destOrd="0" presId="urn:microsoft.com/office/officeart/2005/8/layout/orgChart1"/>
    <dgm:cxn modelId="{D708C124-2E5C-49C9-9B0A-57085B0231C2}" type="presParOf" srcId="{5B66AC3C-E9B7-42D0-9D4A-39F7254DD168}" destId="{7C49E02E-86FD-4D56-A7E9-6B086ADF2607}" srcOrd="0" destOrd="0" presId="urn:microsoft.com/office/officeart/2005/8/layout/orgChart1"/>
    <dgm:cxn modelId="{3B4E0EDC-F606-484D-AD8B-333954DF1BF4}" type="presParOf" srcId="{7C49E02E-86FD-4D56-A7E9-6B086ADF2607}" destId="{B0AF02F9-9583-40E7-B67C-65A9E2432AFA}" srcOrd="0" destOrd="0" presId="urn:microsoft.com/office/officeart/2005/8/layout/orgChart1"/>
    <dgm:cxn modelId="{AD867129-837C-4EFB-A9B7-8016BEF1FC25}" type="presParOf" srcId="{7C49E02E-86FD-4D56-A7E9-6B086ADF2607}" destId="{0688FA70-7BEA-41F9-A183-72179AE44D2C}" srcOrd="1" destOrd="0" presId="urn:microsoft.com/office/officeart/2005/8/layout/orgChart1"/>
    <dgm:cxn modelId="{8260BE87-5918-4489-8728-C1AC759520AC}" type="presParOf" srcId="{5B66AC3C-E9B7-42D0-9D4A-39F7254DD168}" destId="{1C805F8A-4A8B-4C86-9D40-5FF28AE8F470}" srcOrd="1" destOrd="0" presId="urn:microsoft.com/office/officeart/2005/8/layout/orgChart1"/>
    <dgm:cxn modelId="{C2AE404B-87DF-4975-86D6-785D33C456E5}" type="presParOf" srcId="{1C805F8A-4A8B-4C86-9D40-5FF28AE8F470}" destId="{845780F7-DFDD-4B88-BA2F-FA272476D80E}" srcOrd="0" destOrd="0" presId="urn:microsoft.com/office/officeart/2005/8/layout/orgChart1"/>
    <dgm:cxn modelId="{094FDE25-E41B-466B-911D-91B4024E7163}" type="presParOf" srcId="{1C805F8A-4A8B-4C86-9D40-5FF28AE8F470}" destId="{CAD15573-1B5C-4531-99B8-0C84E5351A14}" srcOrd="1" destOrd="0" presId="urn:microsoft.com/office/officeart/2005/8/layout/orgChart1"/>
    <dgm:cxn modelId="{00A9E4A8-E95E-471C-B7C2-0E4042D5BAFF}" type="presParOf" srcId="{CAD15573-1B5C-4531-99B8-0C84E5351A14}" destId="{4437AD66-1628-46F1-94EE-72840ABDF936}" srcOrd="0" destOrd="0" presId="urn:microsoft.com/office/officeart/2005/8/layout/orgChart1"/>
    <dgm:cxn modelId="{7FB9E843-EB6D-4487-B311-304A786B1617}" type="presParOf" srcId="{4437AD66-1628-46F1-94EE-72840ABDF936}" destId="{303597FC-E69E-4636-8188-F98CC1E6D4D1}" srcOrd="0" destOrd="0" presId="urn:microsoft.com/office/officeart/2005/8/layout/orgChart1"/>
    <dgm:cxn modelId="{8CC1307B-126D-4055-9A4C-9FAFF7D2F550}" type="presParOf" srcId="{4437AD66-1628-46F1-94EE-72840ABDF936}" destId="{3DCD1CD5-FAE8-4810-BF63-A5CFC1C2DD7A}" srcOrd="1" destOrd="0" presId="urn:microsoft.com/office/officeart/2005/8/layout/orgChart1"/>
    <dgm:cxn modelId="{978F8E05-D6F6-4B2E-AC21-85624F2E9FFB}" type="presParOf" srcId="{CAD15573-1B5C-4531-99B8-0C84E5351A14}" destId="{521EAF84-6074-4CC0-8DEA-DCBC586B6C0F}" srcOrd="1" destOrd="0" presId="urn:microsoft.com/office/officeart/2005/8/layout/orgChart1"/>
    <dgm:cxn modelId="{CAEF9329-6230-41BD-A8A6-A42CAF4C5182}" type="presParOf" srcId="{521EAF84-6074-4CC0-8DEA-DCBC586B6C0F}" destId="{F282AE23-BE1C-416A-B128-B6F948AE432B}" srcOrd="0" destOrd="0" presId="urn:microsoft.com/office/officeart/2005/8/layout/orgChart1"/>
    <dgm:cxn modelId="{7424C4F2-DAAA-4A94-98E5-BCB7AF5F4BDB}" type="presParOf" srcId="{521EAF84-6074-4CC0-8DEA-DCBC586B6C0F}" destId="{EC851323-06C3-4437-AD8A-C39404E5A28F}" srcOrd="1" destOrd="0" presId="urn:microsoft.com/office/officeart/2005/8/layout/orgChart1"/>
    <dgm:cxn modelId="{4F7665AC-0F81-49A1-A774-BFC1CA1F24EC}" type="presParOf" srcId="{EC851323-06C3-4437-AD8A-C39404E5A28F}" destId="{D2A1EF7F-002B-42CF-837C-C07F6E71F7A2}" srcOrd="0" destOrd="0" presId="urn:microsoft.com/office/officeart/2005/8/layout/orgChart1"/>
    <dgm:cxn modelId="{A19DDFB1-2CE0-465E-B3AB-844BB6766A1A}" type="presParOf" srcId="{D2A1EF7F-002B-42CF-837C-C07F6E71F7A2}" destId="{E6F11342-9096-4FAF-A0D3-90974EC11352}" srcOrd="0" destOrd="0" presId="urn:microsoft.com/office/officeart/2005/8/layout/orgChart1"/>
    <dgm:cxn modelId="{514D8820-3A4C-4653-8665-F88850456BC7}" type="presParOf" srcId="{D2A1EF7F-002B-42CF-837C-C07F6E71F7A2}" destId="{6D046808-EDDF-4F80-BF52-8072B2D04667}" srcOrd="1" destOrd="0" presId="urn:microsoft.com/office/officeart/2005/8/layout/orgChart1"/>
    <dgm:cxn modelId="{6772C4F5-E57D-4798-8E84-238EDF8F89FA}" type="presParOf" srcId="{EC851323-06C3-4437-AD8A-C39404E5A28F}" destId="{D7142949-0A04-484E-BD0A-38990EFC7D0C}" srcOrd="1" destOrd="0" presId="urn:microsoft.com/office/officeart/2005/8/layout/orgChart1"/>
    <dgm:cxn modelId="{31305451-59DC-4BE4-92D1-ED814AD00919}" type="presParOf" srcId="{EC851323-06C3-4437-AD8A-C39404E5A28F}" destId="{01178893-96FE-4200-BEB8-2AA1E72971B1}" srcOrd="2" destOrd="0" presId="urn:microsoft.com/office/officeart/2005/8/layout/orgChart1"/>
    <dgm:cxn modelId="{EB5292AD-F166-4E24-9E2B-5508B66FE1C1}" type="presParOf" srcId="{521EAF84-6074-4CC0-8DEA-DCBC586B6C0F}" destId="{49DDA5A9-1186-4AC0-BE8A-0B2DE7655DBD}" srcOrd="2" destOrd="0" presId="urn:microsoft.com/office/officeart/2005/8/layout/orgChart1"/>
    <dgm:cxn modelId="{E2C92626-EDDC-4808-9EAD-644ECA82BE99}" type="presParOf" srcId="{521EAF84-6074-4CC0-8DEA-DCBC586B6C0F}" destId="{D990144E-F4C4-4940-99B1-06BBCB865800}" srcOrd="3" destOrd="0" presId="urn:microsoft.com/office/officeart/2005/8/layout/orgChart1"/>
    <dgm:cxn modelId="{8269E42E-8BC7-4448-9F29-57770C6ACC93}" type="presParOf" srcId="{D990144E-F4C4-4940-99B1-06BBCB865800}" destId="{924B3281-4DA4-4481-AA65-111902CE56C1}" srcOrd="0" destOrd="0" presId="urn:microsoft.com/office/officeart/2005/8/layout/orgChart1"/>
    <dgm:cxn modelId="{647CC14A-C3C6-4079-A7F0-773943432F10}" type="presParOf" srcId="{924B3281-4DA4-4481-AA65-111902CE56C1}" destId="{8D727BA8-5D9F-48DC-B339-602C2D99D2D5}" srcOrd="0" destOrd="0" presId="urn:microsoft.com/office/officeart/2005/8/layout/orgChart1"/>
    <dgm:cxn modelId="{8F06CE77-FB8D-4ED5-87C6-C35CDF6E1891}" type="presParOf" srcId="{924B3281-4DA4-4481-AA65-111902CE56C1}" destId="{8CE9C7B3-42EE-43C6-B2A4-57D7912F2313}" srcOrd="1" destOrd="0" presId="urn:microsoft.com/office/officeart/2005/8/layout/orgChart1"/>
    <dgm:cxn modelId="{C379FCCD-FF28-4E53-AB6E-71F673056207}" type="presParOf" srcId="{D990144E-F4C4-4940-99B1-06BBCB865800}" destId="{D331F9C9-BD9A-4471-AB21-C02F8917EB88}" srcOrd="1" destOrd="0" presId="urn:microsoft.com/office/officeart/2005/8/layout/orgChart1"/>
    <dgm:cxn modelId="{8732820B-07AE-42D9-BA6C-450D03171DCD}" type="presParOf" srcId="{D990144E-F4C4-4940-99B1-06BBCB865800}" destId="{35357929-31E5-4793-9E91-1A7252B9C8C0}" srcOrd="2" destOrd="0" presId="urn:microsoft.com/office/officeart/2005/8/layout/orgChart1"/>
    <dgm:cxn modelId="{2FF165D4-B594-4465-ABF2-20D053B489C0}" type="presParOf" srcId="{CAD15573-1B5C-4531-99B8-0C84E5351A14}" destId="{C49B8DA5-41EA-40EC-8D6D-47D3D9C2B599}" srcOrd="2" destOrd="0" presId="urn:microsoft.com/office/officeart/2005/8/layout/orgChart1"/>
    <dgm:cxn modelId="{307E35B0-E173-412F-8025-8BD02C990DE4}" type="presParOf" srcId="{1C805F8A-4A8B-4C86-9D40-5FF28AE8F470}" destId="{6434A69C-E27F-4401-B1E6-92C10A332AE4}" srcOrd="2" destOrd="0" presId="urn:microsoft.com/office/officeart/2005/8/layout/orgChart1"/>
    <dgm:cxn modelId="{8AB5956B-57CB-43EE-9B5D-0F71254A039E}" type="presParOf" srcId="{1C805F8A-4A8B-4C86-9D40-5FF28AE8F470}" destId="{A10CFCAF-49C6-4F66-A068-EE8C3D2F0A67}" srcOrd="3" destOrd="0" presId="urn:microsoft.com/office/officeart/2005/8/layout/orgChart1"/>
    <dgm:cxn modelId="{D04C8E00-B8F8-4FA2-9B92-D815900B2C23}" type="presParOf" srcId="{A10CFCAF-49C6-4F66-A068-EE8C3D2F0A67}" destId="{95A82CC7-408E-471A-BFC4-B78339D45EC6}" srcOrd="0" destOrd="0" presId="urn:microsoft.com/office/officeart/2005/8/layout/orgChart1"/>
    <dgm:cxn modelId="{9998662E-F079-46C2-B745-618F8BD7A23E}" type="presParOf" srcId="{95A82CC7-408E-471A-BFC4-B78339D45EC6}" destId="{606565DB-4B05-49D4-940E-93E433D482C9}" srcOrd="0" destOrd="0" presId="urn:microsoft.com/office/officeart/2005/8/layout/orgChart1"/>
    <dgm:cxn modelId="{3AFAF0B3-BA08-4769-A58E-8CE5AF17FAFE}" type="presParOf" srcId="{95A82CC7-408E-471A-BFC4-B78339D45EC6}" destId="{36CCFAEC-C879-43EA-9ED8-4479170E34A6}" srcOrd="1" destOrd="0" presId="urn:microsoft.com/office/officeart/2005/8/layout/orgChart1"/>
    <dgm:cxn modelId="{F9B16C8E-86D0-43D5-93A5-20ADF97966AC}" type="presParOf" srcId="{A10CFCAF-49C6-4F66-A068-EE8C3D2F0A67}" destId="{646ED5D1-D337-48C3-B64E-241B282D36E4}" srcOrd="1" destOrd="0" presId="urn:microsoft.com/office/officeart/2005/8/layout/orgChart1"/>
    <dgm:cxn modelId="{736FB0C0-8152-44C4-9D3C-B2B275ED0ADD}" type="presParOf" srcId="{646ED5D1-D337-48C3-B64E-241B282D36E4}" destId="{705B7276-079C-48B7-9B52-0D3730D34169}" srcOrd="0" destOrd="0" presId="urn:microsoft.com/office/officeart/2005/8/layout/orgChart1"/>
    <dgm:cxn modelId="{3B222D53-833A-487E-A334-BC320515B1DC}" type="presParOf" srcId="{646ED5D1-D337-48C3-B64E-241B282D36E4}" destId="{40ACFA15-DB0F-47F3-8E9A-162BA18129A3}" srcOrd="1" destOrd="0" presId="urn:microsoft.com/office/officeart/2005/8/layout/orgChart1"/>
    <dgm:cxn modelId="{D7142819-29AC-41D8-90A8-8146BFDFCF0D}" type="presParOf" srcId="{40ACFA15-DB0F-47F3-8E9A-162BA18129A3}" destId="{54EC55C4-B01B-4784-A05A-5D3E493CE016}" srcOrd="0" destOrd="0" presId="urn:microsoft.com/office/officeart/2005/8/layout/orgChart1"/>
    <dgm:cxn modelId="{64DD2346-EB1A-4661-9514-3C8CC0CCFB08}" type="presParOf" srcId="{54EC55C4-B01B-4784-A05A-5D3E493CE016}" destId="{B43DEA05-FD96-460F-85E5-EC2E11021C35}" srcOrd="0" destOrd="0" presId="urn:microsoft.com/office/officeart/2005/8/layout/orgChart1"/>
    <dgm:cxn modelId="{A844E478-9D49-4F09-8868-36E6232CA7BB}" type="presParOf" srcId="{54EC55C4-B01B-4784-A05A-5D3E493CE016}" destId="{5CEAD1FA-E46F-41D9-96DD-4D5819E033ED}" srcOrd="1" destOrd="0" presId="urn:microsoft.com/office/officeart/2005/8/layout/orgChart1"/>
    <dgm:cxn modelId="{2D0B85B3-E8BB-4F84-88C0-77EA550610C2}" type="presParOf" srcId="{40ACFA15-DB0F-47F3-8E9A-162BA18129A3}" destId="{A57CD982-64A1-4A22-9C58-7B25565E8412}" srcOrd="1" destOrd="0" presId="urn:microsoft.com/office/officeart/2005/8/layout/orgChart1"/>
    <dgm:cxn modelId="{3398D806-4389-417F-B5CC-7C32737F3212}" type="presParOf" srcId="{40ACFA15-DB0F-47F3-8E9A-162BA18129A3}" destId="{D1F2717B-5FED-4A80-BB59-FAB505A991D8}" srcOrd="2" destOrd="0" presId="urn:microsoft.com/office/officeart/2005/8/layout/orgChart1"/>
    <dgm:cxn modelId="{02718627-C479-4794-9EED-02728FA5AF2E}" type="presParOf" srcId="{646ED5D1-D337-48C3-B64E-241B282D36E4}" destId="{177CB4B5-B5F7-45AA-9EA1-BE8921D702A2}" srcOrd="2" destOrd="0" presId="urn:microsoft.com/office/officeart/2005/8/layout/orgChart1"/>
    <dgm:cxn modelId="{DB8E4480-FD29-4141-B17B-D61DA39E413B}" type="presParOf" srcId="{646ED5D1-D337-48C3-B64E-241B282D36E4}" destId="{B4069884-D4A8-4422-8C76-38BF9BF5F662}" srcOrd="3" destOrd="0" presId="urn:microsoft.com/office/officeart/2005/8/layout/orgChart1"/>
    <dgm:cxn modelId="{B7D3EC38-0E22-4475-B8E3-EB2DF3201801}" type="presParOf" srcId="{B4069884-D4A8-4422-8C76-38BF9BF5F662}" destId="{0ED10362-253A-43DE-B580-66FA87A3EDCD}" srcOrd="0" destOrd="0" presId="urn:microsoft.com/office/officeart/2005/8/layout/orgChart1"/>
    <dgm:cxn modelId="{E68C1F04-507A-48CE-A171-EACC48A3555A}" type="presParOf" srcId="{0ED10362-253A-43DE-B580-66FA87A3EDCD}" destId="{38EE4803-C5CC-4174-ADBE-90D1D459804B}" srcOrd="0" destOrd="0" presId="urn:microsoft.com/office/officeart/2005/8/layout/orgChart1"/>
    <dgm:cxn modelId="{C8FC01F7-8C07-4B74-826D-F518BB385BC2}" type="presParOf" srcId="{0ED10362-253A-43DE-B580-66FA87A3EDCD}" destId="{67ED9256-CC0D-4A53-B914-15DEF334E124}" srcOrd="1" destOrd="0" presId="urn:microsoft.com/office/officeart/2005/8/layout/orgChart1"/>
    <dgm:cxn modelId="{C1AF2122-B00D-447D-A6EC-1F30409EF930}" type="presParOf" srcId="{B4069884-D4A8-4422-8C76-38BF9BF5F662}" destId="{6FAC637E-0CDC-44A9-9F0F-8AC0DB9DD30F}" srcOrd="1" destOrd="0" presId="urn:microsoft.com/office/officeart/2005/8/layout/orgChart1"/>
    <dgm:cxn modelId="{DB0CD757-03F2-498D-8B05-27ECCC534F3B}" type="presParOf" srcId="{B4069884-D4A8-4422-8C76-38BF9BF5F662}" destId="{58344EB1-BEE3-4ADF-B217-8872F38C1719}" srcOrd="2" destOrd="0" presId="urn:microsoft.com/office/officeart/2005/8/layout/orgChart1"/>
    <dgm:cxn modelId="{18804583-CCF8-483D-87D4-02CE2F6BD853}" type="presParOf" srcId="{646ED5D1-D337-48C3-B64E-241B282D36E4}" destId="{8880165E-851E-4F13-99FE-DB966E02C9D1}" srcOrd="4" destOrd="0" presId="urn:microsoft.com/office/officeart/2005/8/layout/orgChart1"/>
    <dgm:cxn modelId="{533FD3AF-996E-40B8-9671-386651680301}" type="presParOf" srcId="{646ED5D1-D337-48C3-B64E-241B282D36E4}" destId="{DCBEC967-D796-47CC-833F-0D2EF2EB4E1D}" srcOrd="5" destOrd="0" presId="urn:microsoft.com/office/officeart/2005/8/layout/orgChart1"/>
    <dgm:cxn modelId="{0200D63C-141B-4029-9486-2997F33E76CC}" type="presParOf" srcId="{DCBEC967-D796-47CC-833F-0D2EF2EB4E1D}" destId="{5F329E21-9580-4107-AA09-7079DCD32D58}" srcOrd="0" destOrd="0" presId="urn:microsoft.com/office/officeart/2005/8/layout/orgChart1"/>
    <dgm:cxn modelId="{96BA01E8-DD2F-4F82-AFD6-8881AF803DBE}" type="presParOf" srcId="{5F329E21-9580-4107-AA09-7079DCD32D58}" destId="{2D082B9E-2916-4874-BCD5-435E8F2413CC}" srcOrd="0" destOrd="0" presId="urn:microsoft.com/office/officeart/2005/8/layout/orgChart1"/>
    <dgm:cxn modelId="{E38C07A7-67DA-48C8-936C-983CEF8D5CC2}" type="presParOf" srcId="{5F329E21-9580-4107-AA09-7079DCD32D58}" destId="{3A4293B0-A92C-4E8E-AE34-996825F7BD91}" srcOrd="1" destOrd="0" presId="urn:microsoft.com/office/officeart/2005/8/layout/orgChart1"/>
    <dgm:cxn modelId="{BAF78EB5-D5A3-4341-BA58-DCAADAAA3B67}" type="presParOf" srcId="{DCBEC967-D796-47CC-833F-0D2EF2EB4E1D}" destId="{3AF9100D-7218-4DAD-BA2A-737D96CAA6E8}" srcOrd="1" destOrd="0" presId="urn:microsoft.com/office/officeart/2005/8/layout/orgChart1"/>
    <dgm:cxn modelId="{AEE0B5BB-355C-42CC-9208-D8342A3FE245}" type="presParOf" srcId="{DCBEC967-D796-47CC-833F-0D2EF2EB4E1D}" destId="{6CA377B0-3BAE-41B6-A928-89C9FB814415}" srcOrd="2" destOrd="0" presId="urn:microsoft.com/office/officeart/2005/8/layout/orgChart1"/>
    <dgm:cxn modelId="{4129E160-21E7-48E4-A13D-1B71B36F1E68}" type="presParOf" srcId="{A10CFCAF-49C6-4F66-A068-EE8C3D2F0A67}" destId="{39910C06-A3F8-4A59-A85B-34B252863D68}" srcOrd="2" destOrd="0" presId="urn:microsoft.com/office/officeart/2005/8/layout/orgChart1"/>
    <dgm:cxn modelId="{7DC0B835-EDDD-43A3-A252-C7331A58936C}" type="presParOf" srcId="{1C805F8A-4A8B-4C86-9D40-5FF28AE8F470}" destId="{EE6AAE5A-785F-45CF-AA3C-F4357B823F3B}" srcOrd="4" destOrd="0" presId="urn:microsoft.com/office/officeart/2005/8/layout/orgChart1"/>
    <dgm:cxn modelId="{C1B3B051-C7B8-47F5-A1D8-EA2D30B0ACF9}" type="presParOf" srcId="{1C805F8A-4A8B-4C86-9D40-5FF28AE8F470}" destId="{BC141B4E-6DF3-408D-B474-4109F60B6B03}" srcOrd="5" destOrd="0" presId="urn:microsoft.com/office/officeart/2005/8/layout/orgChart1"/>
    <dgm:cxn modelId="{F8DB0E5A-780E-4D4D-981E-D356A507271E}" type="presParOf" srcId="{BC141B4E-6DF3-408D-B474-4109F60B6B03}" destId="{33EBD581-DB00-4CCD-90B3-668F48F280F2}" srcOrd="0" destOrd="0" presId="urn:microsoft.com/office/officeart/2005/8/layout/orgChart1"/>
    <dgm:cxn modelId="{39AA3ABF-3E5D-4837-BF99-A237E2129554}" type="presParOf" srcId="{33EBD581-DB00-4CCD-90B3-668F48F280F2}" destId="{9638E643-E2FD-4B1D-BCFF-2E580ED2DF26}" srcOrd="0" destOrd="0" presId="urn:microsoft.com/office/officeart/2005/8/layout/orgChart1"/>
    <dgm:cxn modelId="{FCCBD395-BA30-4578-9438-3E717EB7513D}" type="presParOf" srcId="{33EBD581-DB00-4CCD-90B3-668F48F280F2}" destId="{6BDB4E35-236B-46AF-91BA-6FA925FA2CC1}" srcOrd="1" destOrd="0" presId="urn:microsoft.com/office/officeart/2005/8/layout/orgChart1"/>
    <dgm:cxn modelId="{BC2C16B3-4FA0-46CD-A2DE-3BB9039452D7}" type="presParOf" srcId="{BC141B4E-6DF3-408D-B474-4109F60B6B03}" destId="{00DF096B-9A02-472B-B481-452CCDF15A77}" srcOrd="1" destOrd="0" presId="urn:microsoft.com/office/officeart/2005/8/layout/orgChart1"/>
    <dgm:cxn modelId="{5CB11206-B802-43CC-8F1E-DA9864EC37E6}" type="presParOf" srcId="{BC141B4E-6DF3-408D-B474-4109F60B6B03}" destId="{6D09DED2-F503-4FF6-9D2C-FEC431D81EB0}" srcOrd="2" destOrd="0" presId="urn:microsoft.com/office/officeart/2005/8/layout/orgChart1"/>
    <dgm:cxn modelId="{0DFCCC0E-B544-4F51-A593-2FABB4AB5A5A}" type="presParOf" srcId="{5B66AC3C-E9B7-42D0-9D4A-39F7254DD168}" destId="{B250F99A-2C58-421A-AC74-138F868C2D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AAE5A-785F-45CF-AA3C-F4357B823F3B}">
      <dsp:nvSpPr>
        <dsp:cNvPr id="0" name=""/>
        <dsp:cNvSpPr/>
      </dsp:nvSpPr>
      <dsp:spPr>
        <a:xfrm>
          <a:off x="4064000" y="1135198"/>
          <a:ext cx="2740248" cy="47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90"/>
              </a:lnTo>
              <a:lnTo>
                <a:pt x="2740248" y="237790"/>
              </a:lnTo>
              <a:lnTo>
                <a:pt x="2740248" y="475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0165E-851E-4F13-99FE-DB966E02C9D1}">
      <dsp:nvSpPr>
        <dsp:cNvPr id="0" name=""/>
        <dsp:cNvSpPr/>
      </dsp:nvSpPr>
      <dsp:spPr>
        <a:xfrm>
          <a:off x="3371487" y="2682148"/>
          <a:ext cx="126345" cy="2685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47"/>
              </a:lnTo>
              <a:lnTo>
                <a:pt x="126345" y="26853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CB4B5-B5F7-45AA-9EA1-BE8921D702A2}">
      <dsp:nvSpPr>
        <dsp:cNvPr id="0" name=""/>
        <dsp:cNvSpPr/>
      </dsp:nvSpPr>
      <dsp:spPr>
        <a:xfrm>
          <a:off x="3371487" y="2682148"/>
          <a:ext cx="126345" cy="1707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310"/>
              </a:lnTo>
              <a:lnTo>
                <a:pt x="126345" y="1707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B7276-079C-48B7-9B52-0D3730D34169}">
      <dsp:nvSpPr>
        <dsp:cNvPr id="0" name=""/>
        <dsp:cNvSpPr/>
      </dsp:nvSpPr>
      <dsp:spPr>
        <a:xfrm>
          <a:off x="3371487" y="2682148"/>
          <a:ext cx="126345" cy="75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983"/>
              </a:lnTo>
              <a:lnTo>
                <a:pt x="126345" y="7549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4A69C-E27F-4401-B1E6-92C10A332AE4}">
      <dsp:nvSpPr>
        <dsp:cNvPr id="0" name=""/>
        <dsp:cNvSpPr/>
      </dsp:nvSpPr>
      <dsp:spPr>
        <a:xfrm>
          <a:off x="4064000" y="1135198"/>
          <a:ext cx="213354" cy="4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25"/>
              </a:lnTo>
              <a:lnTo>
                <a:pt x="213354" y="176825"/>
              </a:lnTo>
              <a:lnTo>
                <a:pt x="213354" y="414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DA5A9-1186-4AC0-BE8A-0B2DE7655DBD}">
      <dsp:nvSpPr>
        <dsp:cNvPr id="0" name=""/>
        <dsp:cNvSpPr/>
      </dsp:nvSpPr>
      <dsp:spPr>
        <a:xfrm>
          <a:off x="646483" y="2671991"/>
          <a:ext cx="91440" cy="1707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803"/>
              </a:lnTo>
              <a:lnTo>
                <a:pt x="111100" y="17078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2AE23-BE1C-416A-B128-B6F948AE432B}">
      <dsp:nvSpPr>
        <dsp:cNvPr id="0" name=""/>
        <dsp:cNvSpPr/>
      </dsp:nvSpPr>
      <dsp:spPr>
        <a:xfrm>
          <a:off x="646483" y="2671991"/>
          <a:ext cx="91440" cy="773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3084"/>
              </a:lnTo>
              <a:lnTo>
                <a:pt x="111100" y="7730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780F7-DFDD-4B88-BA2F-FA272476D80E}">
      <dsp:nvSpPr>
        <dsp:cNvPr id="0" name=""/>
        <dsp:cNvSpPr/>
      </dsp:nvSpPr>
      <dsp:spPr>
        <a:xfrm>
          <a:off x="1598070" y="1135198"/>
          <a:ext cx="2465929" cy="404458"/>
        </a:xfrm>
        <a:custGeom>
          <a:avLst/>
          <a:gdLst/>
          <a:ahLst/>
          <a:cxnLst/>
          <a:rect l="0" t="0" r="0" b="0"/>
          <a:pathLst>
            <a:path>
              <a:moveTo>
                <a:pt x="2465929" y="0"/>
              </a:moveTo>
              <a:lnTo>
                <a:pt x="2465929" y="166668"/>
              </a:lnTo>
              <a:lnTo>
                <a:pt x="0" y="166668"/>
              </a:lnTo>
              <a:lnTo>
                <a:pt x="0" y="404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F02F9-9583-40E7-B67C-65A9E2432AFA}">
      <dsp:nvSpPr>
        <dsp:cNvPr id="0" name=""/>
        <dsp:cNvSpPr/>
      </dsp:nvSpPr>
      <dsp:spPr>
        <a:xfrm>
          <a:off x="2931666" y="2864"/>
          <a:ext cx="2264667" cy="1132333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rPr>
            <a:t>دستگاه گردش خون یا انتقال مواد</a:t>
          </a:r>
        </a:p>
      </dsp:txBody>
      <dsp:txXfrm>
        <a:off x="2931666" y="2864"/>
        <a:ext cx="2264667" cy="1132333"/>
      </dsp:txXfrm>
    </dsp:sp>
    <dsp:sp modelId="{303597FC-E69E-4636-8188-F98CC1E6D4D1}">
      <dsp:nvSpPr>
        <dsp:cNvPr id="0" name=""/>
        <dsp:cNvSpPr/>
      </dsp:nvSpPr>
      <dsp:spPr>
        <a:xfrm>
          <a:off x="465737" y="1539657"/>
          <a:ext cx="2264667" cy="1132333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خون</a:t>
          </a:r>
        </a:p>
      </dsp:txBody>
      <dsp:txXfrm>
        <a:off x="465737" y="1539657"/>
        <a:ext cx="2264667" cy="1132333"/>
      </dsp:txXfrm>
    </dsp:sp>
    <dsp:sp modelId="{E6F11342-9096-4FAF-A0D3-90974EC11352}">
      <dsp:nvSpPr>
        <dsp:cNvPr id="0" name=""/>
        <dsp:cNvSpPr/>
      </dsp:nvSpPr>
      <dsp:spPr>
        <a:xfrm>
          <a:off x="757584" y="3218693"/>
          <a:ext cx="845332" cy="45276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سلول ها</a:t>
          </a:r>
        </a:p>
      </dsp:txBody>
      <dsp:txXfrm>
        <a:off x="757584" y="3218693"/>
        <a:ext cx="845332" cy="452763"/>
      </dsp:txXfrm>
    </dsp:sp>
    <dsp:sp modelId="{8D727BA8-5D9F-48DC-B339-602C2D99D2D5}">
      <dsp:nvSpPr>
        <dsp:cNvPr id="0" name=""/>
        <dsp:cNvSpPr/>
      </dsp:nvSpPr>
      <dsp:spPr>
        <a:xfrm>
          <a:off x="757584" y="4147037"/>
          <a:ext cx="835458" cy="46551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پلاسما</a:t>
          </a:r>
        </a:p>
      </dsp:txBody>
      <dsp:txXfrm>
        <a:off x="757584" y="4147037"/>
        <a:ext cx="835458" cy="465513"/>
      </dsp:txXfrm>
    </dsp:sp>
    <dsp:sp modelId="{606565DB-4B05-49D4-940E-93E433D482C9}">
      <dsp:nvSpPr>
        <dsp:cNvPr id="0" name=""/>
        <dsp:cNvSpPr/>
      </dsp:nvSpPr>
      <dsp:spPr>
        <a:xfrm>
          <a:off x="3145020" y="1549814"/>
          <a:ext cx="2264667" cy="1132333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رگها</a:t>
          </a:r>
        </a:p>
      </dsp:txBody>
      <dsp:txXfrm>
        <a:off x="3145020" y="1549814"/>
        <a:ext cx="2264667" cy="1132333"/>
      </dsp:txXfrm>
    </dsp:sp>
    <dsp:sp modelId="{B43DEA05-FD96-460F-85E5-EC2E11021C35}">
      <dsp:nvSpPr>
        <dsp:cNvPr id="0" name=""/>
        <dsp:cNvSpPr/>
      </dsp:nvSpPr>
      <dsp:spPr>
        <a:xfrm>
          <a:off x="3497833" y="3218693"/>
          <a:ext cx="920406" cy="436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سرخرگ</a:t>
          </a:r>
        </a:p>
      </dsp:txBody>
      <dsp:txXfrm>
        <a:off x="3497833" y="3218693"/>
        <a:ext cx="920406" cy="436877"/>
      </dsp:txXfrm>
    </dsp:sp>
    <dsp:sp modelId="{38EE4803-C5CC-4174-ADBE-90D1D459804B}">
      <dsp:nvSpPr>
        <dsp:cNvPr id="0" name=""/>
        <dsp:cNvSpPr/>
      </dsp:nvSpPr>
      <dsp:spPr>
        <a:xfrm>
          <a:off x="3497833" y="4131150"/>
          <a:ext cx="857448" cy="516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سیاهرگ</a:t>
          </a:r>
        </a:p>
      </dsp:txBody>
      <dsp:txXfrm>
        <a:off x="3497833" y="4131150"/>
        <a:ext cx="857448" cy="516616"/>
      </dsp:txXfrm>
    </dsp:sp>
    <dsp:sp modelId="{2D082B9E-2916-4874-BCD5-435E8F2413CC}">
      <dsp:nvSpPr>
        <dsp:cNvPr id="0" name=""/>
        <dsp:cNvSpPr/>
      </dsp:nvSpPr>
      <dsp:spPr>
        <a:xfrm>
          <a:off x="3497833" y="5123346"/>
          <a:ext cx="978540" cy="488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مویرگ</a:t>
          </a:r>
        </a:p>
      </dsp:txBody>
      <dsp:txXfrm>
        <a:off x="3497833" y="5123346"/>
        <a:ext cx="978540" cy="488296"/>
      </dsp:txXfrm>
    </dsp:sp>
    <dsp:sp modelId="{9638E643-E2FD-4B1D-BCFF-2E580ED2DF26}">
      <dsp:nvSpPr>
        <dsp:cNvPr id="0" name=""/>
        <dsp:cNvSpPr/>
      </dsp:nvSpPr>
      <dsp:spPr>
        <a:xfrm>
          <a:off x="5671914" y="1610778"/>
          <a:ext cx="2264667" cy="1132333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قلب</a:t>
          </a:r>
        </a:p>
      </dsp:txBody>
      <dsp:txXfrm>
        <a:off x="5671914" y="1610778"/>
        <a:ext cx="2264667" cy="113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CF-BFF4-4EBD-904C-474A1782B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B61E9-E5D0-4FE0-A154-59659F849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B7E0C-8532-4593-B448-3111589E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0612A-5FB1-46D1-BDBB-1D7FDB4D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D4C02-9BB2-480C-B4F6-EF56B078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3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C354-9E3E-4464-997B-76B90A9F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5B338-3815-4D61-B058-790F369BE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C1B7C-6ADB-413E-A882-2C052785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C1F4-12E2-4D14-A22D-25700862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5805F-7244-4AB5-BF05-83B78679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890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0A9DE-A029-43C3-93D8-909464412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7CF9D-1206-450E-9DE6-3C49DB7C2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AC3E7-F706-44D6-B77D-D6EAC6B8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7FFA-35D7-426A-B5A9-97A8C611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89A9C-9BB7-458D-BE9A-DD7E7F1B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27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836F-B682-44DB-A015-EAC8F639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2306-25D9-41EF-8A5C-D1E1C223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9DFB-E867-4E3E-858D-7A8E14DC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AA3D9-7605-4F55-82BA-4B8F0D5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123D-6D77-49B9-8C1C-B6FFCEA9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97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E4EF-2BC1-4612-8328-7610B0D0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ECBF-BE61-49CC-A3F4-ACAADC97F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02577-10DB-4BAD-8D00-3011B726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A3298-5ED3-44E1-8C55-4937865A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0F2FB-D6F6-472B-BF7A-74DF1023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883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2D41-9BED-463F-8562-1E15311D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11CA-1829-4734-ADD2-A2AC0E275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EAEA6-B4D5-4F39-94C9-D390B4D3E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A8458-74F2-4292-93D3-0AB0EEEF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B8148-7412-4514-AE11-6516AEBC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9E91A-1E34-44F1-B671-19C96D5F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025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0011-1703-4CBC-8685-70AC4603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B2789-B6A3-4196-86BF-BB7DCE306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AA84D-CF6A-4340-B5DA-F786F2F03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166D7-FE19-4215-AC87-719638C61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E8944-ADF2-4D2B-BF54-60987336A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39CF44-37BD-43E0-BF83-B44DF323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1FE49-03E0-42E8-AF87-C1D1C874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1088E-AE9B-4D47-972A-4B687DDB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540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8974-4205-478D-B87C-4777CF84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4CE8F-FEE1-4423-986C-AB2D4D10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23A43-91E8-403C-BE36-63471921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3951D-62FB-4B92-9D74-95C26CB8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926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47508-04B3-48A5-814A-265A98D9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3AA7E-F54B-4716-B7A3-5C53B7C5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68BAC-85EE-42A3-AA6E-0C79E223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456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BADC-2BEB-4DA4-9E41-B424D53C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D073-8994-4A11-ABAA-990C724D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5C36C-6E65-4A6C-895F-8B9BE993A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C3986-9FF9-4A16-8AE4-67BD17EF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545A2-FF84-406D-8862-A8D1048A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9AB06-D019-4292-A305-BEF60D57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315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3780-BBF4-4256-950A-0F51D7B9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0BE4E-FFF2-4759-B759-CA07CE1EB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25C8A-482E-45AE-9C69-62A7FD8F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B34A7-D71E-41D4-B6C0-A008F990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3F3F8-02F9-4C35-BF45-BCDF78E6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9A8E6-0A38-455A-AFCE-574A307B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402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7F125-2F6D-4644-9C2F-B22877C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DABA1-2191-4B23-8203-BD0E6F07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04C7-E6AD-40B8-8EF3-9FACCF0CE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A685-4D67-4593-8DC7-E26536B42490}" type="datetimeFigureOut">
              <a:rPr lang="fa-IR" smtClean="0"/>
              <a:t>03/02/1442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BAF01-C284-49A6-B96F-85AC8240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743A6-A140-4173-B501-3C1FF15A4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54AA-6E6F-484B-B27C-CF777E4B66C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252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8625-0D85-4B0F-86A9-E90098076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840" y="406400"/>
            <a:ext cx="10302240" cy="1584960"/>
          </a:xfrm>
        </p:spPr>
        <p:txBody>
          <a:bodyPr>
            <a:normAutofit/>
          </a:bodyPr>
          <a:lstStyle/>
          <a:p>
            <a:r>
              <a:rPr lang="fa-IR" sz="6000" dirty="0">
                <a:solidFill>
                  <a:schemeClr val="bg1"/>
                </a:solidFill>
                <a:cs typeface="B Titr" panose="00000700000000000000" pitchFamily="2" charset="-78"/>
              </a:rPr>
              <a:t>دستگاه گردش خون یا انتقال مواد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4CD1B-BB84-4E0D-BDC1-5B5E327B7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2508700"/>
            <a:ext cx="3671799" cy="3491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17E89-BCB2-40F6-9AB2-732438B2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13" y="3237813"/>
            <a:ext cx="2438611" cy="4121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0A6AC-839A-4515-9C87-C9049E465E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t="-6487" r="20798" b="-167"/>
          <a:stretch/>
        </p:blipFill>
        <p:spPr>
          <a:xfrm>
            <a:off x="5100319" y="3429000"/>
            <a:ext cx="3413761" cy="3256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0BF10F-57F9-4048-8D6E-6A9BCD55018C}"/>
              </a:ext>
            </a:extLst>
          </p:cNvPr>
          <p:cNvSpPr txBox="1"/>
          <p:nvPr/>
        </p:nvSpPr>
        <p:spPr>
          <a:xfrm>
            <a:off x="5181600" y="2508700"/>
            <a:ext cx="6725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علوم کلاس چهارم – فاطمه شکیبافر</a:t>
            </a:r>
          </a:p>
        </p:txBody>
      </p:sp>
    </p:spTree>
    <p:extLst>
      <p:ext uri="{BB962C8B-B14F-4D97-AF65-F5344CB8AC3E}">
        <p14:creationId xmlns:p14="http://schemas.microsoft.com/office/powerpoint/2010/main" val="152407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34531-1CFC-4807-AC5E-382C8686D7DE}"/>
              </a:ext>
            </a:extLst>
          </p:cNvPr>
          <p:cNvSpPr txBox="1"/>
          <p:nvPr/>
        </p:nvSpPr>
        <p:spPr>
          <a:xfrm>
            <a:off x="3606799" y="250773"/>
            <a:ext cx="8178801" cy="72327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800" b="1" dirty="0">
                <a:cs typeface="B Titr" panose="00000700000000000000" pitchFamily="2" charset="-78"/>
              </a:rPr>
              <a:t>کار خون</a:t>
            </a:r>
          </a:p>
          <a:p>
            <a:pPr algn="r" rtl="1"/>
            <a:r>
              <a:rPr lang="fa-IR" sz="4400" b="1" dirty="0">
                <a:solidFill>
                  <a:schemeClr val="accent4"/>
                </a:solidFill>
                <a:cs typeface="B Titr" panose="00000700000000000000" pitchFamily="2" charset="-78"/>
              </a:rPr>
              <a:t>1-دفاع از بدن</a:t>
            </a:r>
            <a:r>
              <a:rPr lang="fa-IR" sz="2000" b="1" dirty="0">
                <a:solidFill>
                  <a:schemeClr val="accent4"/>
                </a:solidFill>
                <a:cs typeface="B Titr" panose="00000700000000000000" pitchFamily="2" charset="-78"/>
              </a:rPr>
              <a:t>( توسط گلبول های سفید)</a:t>
            </a:r>
          </a:p>
          <a:p>
            <a:pPr algn="r" rtl="1"/>
            <a:r>
              <a:rPr lang="fa-IR" sz="4400" b="1" dirty="0">
                <a:solidFill>
                  <a:schemeClr val="accent1"/>
                </a:solidFill>
                <a:cs typeface="B Titr" panose="00000700000000000000" pitchFamily="2" charset="-78"/>
              </a:rPr>
              <a:t>2-رساندن آب و غذا </a:t>
            </a:r>
            <a:r>
              <a:rPr lang="fa-IR" sz="2000" b="1" dirty="0">
                <a:solidFill>
                  <a:schemeClr val="accent1"/>
                </a:solidFill>
                <a:cs typeface="B Titr" panose="00000700000000000000" pitchFamily="2" charset="-78"/>
              </a:rPr>
              <a:t>(توسط پلاسما)</a:t>
            </a:r>
          </a:p>
          <a:p>
            <a:pPr algn="r" rtl="1"/>
            <a:r>
              <a:rPr lang="fa-IR" sz="4400" b="1" dirty="0">
                <a:cs typeface="B Titr" panose="00000700000000000000" pitchFamily="2" charset="-78"/>
              </a:rPr>
              <a:t>3-حمل اکسیژن وکربن دی اکسید</a:t>
            </a:r>
            <a:r>
              <a:rPr lang="fa-IR" sz="3200" b="1" dirty="0">
                <a:cs typeface="B Titr" panose="00000700000000000000" pitchFamily="2" charset="-78"/>
              </a:rPr>
              <a:t>(توسط گلبول های قرمز)</a:t>
            </a:r>
            <a:endParaRPr lang="fa-IR" sz="4400" b="1" dirty="0">
              <a:cs typeface="B Titr" panose="00000700000000000000" pitchFamily="2" charset="-78"/>
            </a:endParaRPr>
          </a:p>
          <a:p>
            <a:pPr algn="r" rtl="1"/>
            <a:r>
              <a:rPr lang="fa-IR" sz="4400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4-مواد زاید به کلیه ها</a:t>
            </a:r>
          </a:p>
          <a:p>
            <a:pPr algn="r" rtl="1"/>
            <a:endParaRPr lang="fa-IR" sz="8000" b="1" dirty="0">
              <a:cs typeface="B Titr" panose="00000700000000000000" pitchFamily="2" charset="-78"/>
            </a:endParaRPr>
          </a:p>
          <a:p>
            <a:endParaRPr lang="fa-IR" sz="8800" b="1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F63AF-F6FF-47C4-9F13-3A7C4C72A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74" y="250773"/>
            <a:ext cx="243861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6D8D5-1DAD-4F9A-B91D-0C8B30C83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-2963" r="23994" b="7407"/>
          <a:stretch/>
        </p:blipFill>
        <p:spPr>
          <a:xfrm>
            <a:off x="8077199" y="152400"/>
            <a:ext cx="2550161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1A613E-10D0-4B29-A4FE-4C9A1BC68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5" y="1548765"/>
            <a:ext cx="7596295" cy="42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C314F-ABA5-46D4-BB33-EFF7EC9C2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095" y="2038933"/>
            <a:ext cx="2166170" cy="36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8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C9A0E-52F6-44B4-96C9-B3DDF614D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1814902"/>
            <a:ext cx="2857500" cy="1952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AED52-332C-4ABB-9D47-9924AB8B0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567"/>
            <a:ext cx="6827520" cy="3869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2B0BF8-95DF-4DD1-B358-894D0FB0B4CB}"/>
              </a:ext>
            </a:extLst>
          </p:cNvPr>
          <p:cNvSpPr txBox="1"/>
          <p:nvPr/>
        </p:nvSpPr>
        <p:spPr>
          <a:xfrm>
            <a:off x="3078479" y="4330262"/>
            <a:ext cx="786278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خون اکسیژن مورد نیاز سلول ها را ازکجا دریافت میکند؟</a:t>
            </a:r>
          </a:p>
        </p:txBody>
      </p:sp>
    </p:spTree>
    <p:extLst>
      <p:ext uri="{BB962C8B-B14F-4D97-AF65-F5344CB8AC3E}">
        <p14:creationId xmlns:p14="http://schemas.microsoft.com/office/powerpoint/2010/main" val="82638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CF97D-C940-4B33-B674-61AD274B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7" y="522013"/>
            <a:ext cx="7259855" cy="4982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7FF00-DEDE-4C8C-8622-996773D3D1A4}"/>
              </a:ext>
            </a:extLst>
          </p:cNvPr>
          <p:cNvSpPr txBox="1"/>
          <p:nvPr/>
        </p:nvSpPr>
        <p:spPr>
          <a:xfrm>
            <a:off x="2427890" y="5990897"/>
            <a:ext cx="8849710" cy="52322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خون مواد غذایی مورد نیاز سلول ها را از کجا فراهم می کند؟</a:t>
            </a:r>
          </a:p>
        </p:txBody>
      </p:sp>
    </p:spTree>
    <p:extLst>
      <p:ext uri="{BB962C8B-B14F-4D97-AF65-F5344CB8AC3E}">
        <p14:creationId xmlns:p14="http://schemas.microsoft.com/office/powerpoint/2010/main" val="154305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BD3EB-A580-4A91-B5D9-0F2A2D318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322580"/>
            <a:ext cx="10914098" cy="6139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BEB236-417D-420D-9559-B872E1C2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934" y="-74347"/>
            <a:ext cx="243861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5A5CE-809F-42B7-AADC-58506D29534C}"/>
              </a:ext>
            </a:extLst>
          </p:cNvPr>
          <p:cNvSpPr txBox="1"/>
          <p:nvPr/>
        </p:nvSpPr>
        <p:spPr>
          <a:xfrm>
            <a:off x="254000" y="263435"/>
            <a:ext cx="984504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800" b="1" u="sng" dirty="0">
                <a:solidFill>
                  <a:schemeClr val="bg1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نبض</a:t>
            </a:r>
          </a:p>
          <a:p>
            <a:pPr algn="r" rtl="1"/>
            <a:r>
              <a:rPr lang="fa-IR" sz="2800" b="1" dirty="0">
                <a:solidFill>
                  <a:schemeClr val="bg2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1-تعداد ضربان قلب با نبض مساوی است </a:t>
            </a:r>
          </a:p>
          <a:p>
            <a:pPr algn="r" rtl="1"/>
            <a:r>
              <a:rPr lang="fa-IR" sz="2800" b="1" dirty="0">
                <a:solidFill>
                  <a:schemeClr val="accent6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2- در انسان تقریبا تعداد نبض 75 بار در دقیقه است</a:t>
            </a:r>
          </a:p>
          <a:p>
            <a:pPr algn="r" rtl="1"/>
            <a:r>
              <a:rPr lang="fa-IR" sz="2800" b="1" dirty="0">
                <a:latin typeface="Adobe Arabic" panose="02040503050201020203" pitchFamily="18" charset="-78"/>
                <a:cs typeface="B Mitra" panose="00000400000000000000" pitchFamily="2" charset="-78"/>
              </a:rPr>
              <a:t> </a:t>
            </a:r>
            <a:r>
              <a:rPr lang="fa-IR" sz="2800" b="1" dirty="0">
                <a:solidFill>
                  <a:srgbClr val="00B0F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3-نبض موجی است که در اثر ورود خون به سرخرکها بعد از هر ضربان قبل ایجاد می شود</a:t>
            </a:r>
          </a:p>
          <a:p>
            <a:pPr algn="r" rtl="1"/>
            <a:r>
              <a:rPr lang="fa-IR" sz="2800" b="1" dirty="0">
                <a:solidFill>
                  <a:srgbClr val="FFFF0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4-اندازه گیری تعداد نبض به پزشک در تشخیص بیماری کمک می کند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EE970-E115-49C4-BDBF-BEDED511A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0131" r="25254" b="420"/>
          <a:stretch/>
        </p:blipFill>
        <p:spPr>
          <a:xfrm>
            <a:off x="4306611" y="3248868"/>
            <a:ext cx="4268429" cy="34834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3E4522-DA6A-4171-A9E4-D5F95F211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640" y="724"/>
            <a:ext cx="243861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BAE06-AABA-484F-9C07-199A1333D385}"/>
              </a:ext>
            </a:extLst>
          </p:cNvPr>
          <p:cNvSpPr txBox="1"/>
          <p:nvPr/>
        </p:nvSpPr>
        <p:spPr>
          <a:xfrm>
            <a:off x="853440" y="619760"/>
            <a:ext cx="107188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600" dirty="0">
                <a:cs typeface="B Titr" panose="00000700000000000000" pitchFamily="2" charset="-78"/>
              </a:rPr>
              <a:t>ارتباط ضربان قلب با تنفس</a:t>
            </a:r>
          </a:p>
          <a:p>
            <a:endParaRPr lang="fa-IR" sz="6600" dirty="0">
              <a:cs typeface="B Titr" panose="00000700000000000000" pitchFamily="2" charset="-78"/>
            </a:endParaRPr>
          </a:p>
          <a:p>
            <a:pPr algn="ctr" rtl="1"/>
            <a:r>
              <a:rPr lang="fa-IR" sz="3600" dirty="0">
                <a:solidFill>
                  <a:srgbClr val="FFFF00"/>
                </a:solidFill>
                <a:cs typeface="B Titr" panose="00000700000000000000" pitchFamily="2" charset="-78"/>
              </a:rPr>
              <a:t>هرچه ضربان قلب ما تند تر باشد تند تر هم نفس میکشیم و بالعکس</a:t>
            </a:r>
          </a:p>
          <a:p>
            <a:pPr algn="ctr" rtl="1"/>
            <a:endParaRPr lang="fa-IR" sz="3600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000" dirty="0">
                <a:solidFill>
                  <a:schemeClr val="bg1"/>
                </a:solidFill>
                <a:cs typeface="B Homa" panose="00000400000000000000" pitchFamily="2" charset="-78"/>
              </a:rPr>
              <a:t>زیرا قلب خون بیشتری را با سرعت بیشتری به ریه ها می فرستد تا اکسیژن بیشتری را دریافت کرده و به بافتها برسانند</a:t>
            </a:r>
            <a:endParaRPr lang="fa-IR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46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74123-BD9E-461A-8B27-43963665D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/>
          <a:stretch/>
        </p:blipFill>
        <p:spPr>
          <a:xfrm>
            <a:off x="2496699" y="1044607"/>
            <a:ext cx="7198601" cy="45362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64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BD58D-C408-4B58-8BEF-D66D5CC6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7" y="1354507"/>
            <a:ext cx="9609102" cy="54051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24E68-E8FA-42D0-9954-47AF79309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789" y="98373"/>
            <a:ext cx="243861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7BCC5-9596-45C5-A498-6B1398A9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68" y="0"/>
            <a:ext cx="4989463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5E2C11-9003-4AFD-9CA5-C75B1E6C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454" y="413333"/>
            <a:ext cx="243861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782BB92-FAF5-43B4-88DC-97F0E239A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174059"/>
              </p:ext>
            </p:extLst>
          </p:nvPr>
        </p:nvGraphicFramePr>
        <p:xfrm>
          <a:off x="0" y="462866"/>
          <a:ext cx="8128000" cy="561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7BA2E5A-DF6C-4086-A75F-AD9E4C73E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74" y="3751438"/>
            <a:ext cx="2874066" cy="25799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BAB69-477C-4230-8DD6-9A1CAEA6F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27" y="0"/>
            <a:ext cx="1995434" cy="2826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401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1BC710-7BCA-4A9A-A463-2035BBDB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014" y="3429000"/>
            <a:ext cx="2438611" cy="4121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ECF11-70CC-4F28-8063-D38EC04B2AF4}"/>
              </a:ext>
            </a:extLst>
          </p:cNvPr>
          <p:cNvSpPr txBox="1"/>
          <p:nvPr/>
        </p:nvSpPr>
        <p:spPr>
          <a:xfrm>
            <a:off x="213360" y="650240"/>
            <a:ext cx="53136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قلب =تلنبه ی خون</a:t>
            </a:r>
          </a:p>
          <a:p>
            <a:pPr algn="r" rtl="1"/>
            <a:r>
              <a:rPr lang="fa-IR" sz="2400" dirty="0">
                <a:solidFill>
                  <a:srgbClr val="FFFF00"/>
                </a:solidFill>
                <a:cs typeface="B Homa" panose="00000400000000000000" pitchFamily="2" charset="-78"/>
              </a:rPr>
              <a:t>قلب چیزی را به خون اضافه نمی کند فقط با ضربان باعث حرکت خون در رگها می شود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E295D-4159-4BAC-9B32-2B88B7305358}"/>
              </a:ext>
            </a:extLst>
          </p:cNvPr>
          <p:cNvSpPr txBox="1"/>
          <p:nvPr/>
        </p:nvSpPr>
        <p:spPr>
          <a:xfrm>
            <a:off x="721360" y="3098800"/>
            <a:ext cx="9509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قلب هنگام استراحت حدود 5 لیتر خون در یک دقیقه پمپ میکند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32471-425D-4E48-A427-25AA8293A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8" y="3832066"/>
            <a:ext cx="5043223" cy="3025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62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BDF67-39F6-47A1-A48A-706901CD8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5875"/>
            <a:ext cx="5715000" cy="428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02E07-7144-49D1-A938-CB27F706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694" y="88213"/>
            <a:ext cx="243861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BB5AF0-4365-4BEE-B752-2B76B1CBB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454" y="0"/>
            <a:ext cx="2438611" cy="4121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A1D01-328D-4EA8-9F8C-4B2A7A14C379}"/>
              </a:ext>
            </a:extLst>
          </p:cNvPr>
          <p:cNvSpPr txBox="1"/>
          <p:nvPr/>
        </p:nvSpPr>
        <p:spPr>
          <a:xfrm>
            <a:off x="640080" y="568960"/>
            <a:ext cx="8666480" cy="3200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خون=2 قسمت است</a:t>
            </a:r>
            <a:r>
              <a:rPr lang="en-US" dirty="0">
                <a:cs typeface="B Titr" panose="00000700000000000000" pitchFamily="2" charset="-78"/>
              </a:rPr>
              <a:t> </a:t>
            </a:r>
            <a:endParaRPr lang="fa-IR" dirty="0">
              <a:cs typeface="B Titr" panose="00000700000000000000" pitchFamily="2" charset="-78"/>
            </a:endParaRPr>
          </a:p>
          <a:p>
            <a:pPr algn="r"/>
            <a:endParaRPr lang="fa-IR" dirty="0">
              <a:cs typeface="B Titr" panose="00000700000000000000" pitchFamily="2" charset="-78"/>
            </a:endParaRPr>
          </a:p>
          <a:p>
            <a:pPr algn="r"/>
            <a:endParaRPr lang="fa-IR" sz="2400" dirty="0">
              <a:solidFill>
                <a:srgbClr val="92D05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rgbClr val="92D050"/>
                </a:solidFill>
                <a:cs typeface="B Titr" panose="00000700000000000000" pitchFamily="2" charset="-78"/>
              </a:rPr>
              <a:t> سلولها    :   </a:t>
            </a:r>
            <a:r>
              <a:rPr lang="fa-IR" dirty="0">
                <a:cs typeface="B Titr" panose="00000700000000000000" pitchFamily="2" charset="-78"/>
              </a:rPr>
              <a:t>گلبول قرمز و گلبول سفید</a:t>
            </a:r>
          </a:p>
          <a:p>
            <a:pPr algn="r"/>
            <a:r>
              <a:rPr lang="fa-IR" dirty="0">
                <a:cs typeface="B Titr" panose="00000700000000000000" pitchFamily="2" charset="-78"/>
              </a:rPr>
              <a:t> </a:t>
            </a:r>
          </a:p>
          <a:p>
            <a:pPr algn="r"/>
            <a:endParaRPr lang="fa-IR" dirty="0">
              <a:cs typeface="B Titr" panose="00000700000000000000" pitchFamily="2" charset="-78"/>
            </a:endParaRPr>
          </a:p>
          <a:p>
            <a:pPr algn="r"/>
            <a:endParaRPr lang="fa-IR" dirty="0">
              <a:cs typeface="B Titr" panose="00000700000000000000" pitchFamily="2" charset="-78"/>
            </a:endParaRPr>
          </a:p>
          <a:p>
            <a:pPr algn="r"/>
            <a:endParaRPr lang="fa-IR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rgbClr val="92D050"/>
                </a:solidFill>
                <a:cs typeface="B Titr" panose="00000700000000000000" pitchFamily="2" charset="-78"/>
              </a:rPr>
              <a:t>پلاسما :  </a:t>
            </a:r>
            <a:r>
              <a:rPr lang="fa-IR" dirty="0">
                <a:cs typeface="B Titr" panose="00000700000000000000" pitchFamily="2" charset="-78"/>
              </a:rPr>
              <a:t>(بخش آبکی و مایع خون)</a:t>
            </a:r>
          </a:p>
          <a:p>
            <a:pPr algn="r"/>
            <a:r>
              <a:rPr lang="fa-IR" dirty="0">
                <a:cs typeface="B Titr" panose="00000700000000000000" pitchFamily="2" charset="-78"/>
              </a:rPr>
              <a:t>                                                                                                آب و غذا را حمل میکند تا به سلول های بدن برساند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BE810946-2645-48C2-813F-61F7C388CB5D}"/>
              </a:ext>
            </a:extLst>
          </p:cNvPr>
          <p:cNvSpPr/>
          <p:nvPr/>
        </p:nvSpPr>
        <p:spPr>
          <a:xfrm>
            <a:off x="4973320" y="3429000"/>
            <a:ext cx="1524000" cy="31310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D25DD-411C-42E0-AE9D-ED2BFE371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6" y="170180"/>
            <a:ext cx="28575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C8629-2EC1-40EF-882E-08E99868A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17" y="4270605"/>
            <a:ext cx="4175443" cy="2156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203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B071A-2D8D-4539-8E54-2A59B467E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35EC6-3177-4C47-9CA5-42CCDBF3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694" y="0"/>
            <a:ext cx="243861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9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250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Adobe Arabic</vt:lpstr>
      <vt:lpstr>Arial</vt:lpstr>
      <vt:lpstr>Calibri</vt:lpstr>
      <vt:lpstr>Calibri Light</vt:lpstr>
      <vt:lpstr>Office Theme</vt:lpstr>
      <vt:lpstr>دستگاه گردش خون یا انتقال مواد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دستگاه گردش مواد یا انتقال خون</dc:title>
  <dc:creator>shakibafar</dc:creator>
  <cp:lastModifiedBy>shakibafar</cp:lastModifiedBy>
  <cp:revision>19</cp:revision>
  <dcterms:created xsi:type="dcterms:W3CDTF">2020-09-19T14:32:39Z</dcterms:created>
  <dcterms:modified xsi:type="dcterms:W3CDTF">2020-09-20T11:45:08Z</dcterms:modified>
</cp:coreProperties>
</file>