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4" r:id="rId6"/>
    <p:sldId id="265" r:id="rId7"/>
    <p:sldId id="263" r:id="rId8"/>
    <p:sldId id="258" r:id="rId9"/>
    <p:sldId id="259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147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CCF07-E3D9-4087-9409-DABE8A45A6F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BD3A-C811-49E2-9739-6B60CA49C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68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CCF07-E3D9-4087-9409-DABE8A45A6F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BD3A-C811-49E2-9739-6B60CA49C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35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CCF07-E3D9-4087-9409-DABE8A45A6F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BD3A-C811-49E2-9739-6B60CA49C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45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CCF07-E3D9-4087-9409-DABE8A45A6F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BD3A-C811-49E2-9739-6B60CA49C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104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CCF07-E3D9-4087-9409-DABE8A45A6F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BD3A-C811-49E2-9739-6B60CA49C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40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CCF07-E3D9-4087-9409-DABE8A45A6F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BD3A-C811-49E2-9739-6B60CA49C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0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CCF07-E3D9-4087-9409-DABE8A45A6F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BD3A-C811-49E2-9739-6B60CA49C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97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CCF07-E3D9-4087-9409-DABE8A45A6F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BD3A-C811-49E2-9739-6B60CA49C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5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CCF07-E3D9-4087-9409-DABE8A45A6F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BD3A-C811-49E2-9739-6B60CA49C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158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CCF07-E3D9-4087-9409-DABE8A45A6F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BD3A-C811-49E2-9739-6B60CA49C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2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CCF07-E3D9-4087-9409-DABE8A45A6F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0BD3A-C811-49E2-9739-6B60CA49C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13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CCF07-E3D9-4087-9409-DABE8A45A6F1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0BD3A-C811-49E2-9739-6B60CA49C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3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microsoft.com/office/2007/relationships/media" Target="../media/media2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5" Type="http://schemas.microsoft.com/office/2007/relationships/media" Target="../media/media3.m4a"/><Relationship Id="rId4" Type="http://schemas.openxmlformats.org/officeDocument/2006/relationships/audio" Target="../media/media2.m4a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microsoft.com/office/2007/relationships/media" Target="../media/media5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audio" Target="../media/media6.m4a"/><Relationship Id="rId5" Type="http://schemas.microsoft.com/office/2007/relationships/media" Target="../media/media6.m4a"/><Relationship Id="rId4" Type="http://schemas.openxmlformats.org/officeDocument/2006/relationships/audio" Target="../media/media5.m4a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/>
              <a:t>paper clips</a:t>
            </a:r>
            <a:endParaRPr lang="en-US" sz="8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9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0" y="274638"/>
            <a:ext cx="3810000" cy="1143000"/>
          </a:xfrm>
        </p:spPr>
        <p:txBody>
          <a:bodyPr>
            <a:normAutofit fontScale="90000"/>
          </a:bodyPr>
          <a:lstStyle/>
          <a:p>
            <a:r>
              <a:rPr lang="en-US" sz="7300" dirty="0" smtClean="0"/>
              <a:t>calculator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7709"/>
            <a:ext cx="4637745" cy="6601772"/>
          </a:xfr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2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300" dirty="0" smtClean="0"/>
              <a:t>highlighter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4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300" dirty="0" smtClean="0"/>
              <a:t>globe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719" y="1600200"/>
            <a:ext cx="3584562" cy="4525963"/>
          </a:xfr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26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 smtClean="0"/>
              <a:t>Protractor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64" y="1600200"/>
            <a:ext cx="7767671" cy="4525963"/>
          </a:xfr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Magnifying glass</a:t>
            </a:r>
            <a:endParaRPr lang="en-US" sz="6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676400"/>
            <a:ext cx="5876925" cy="4704062"/>
          </a:xfr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09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dirty="0" smtClean="0"/>
              <a:t>ballpoint pen </a:t>
            </a:r>
            <a:endParaRPr lang="en-US" sz="7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651151" cy="5276638"/>
          </a:xfr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/>
              <a:t>Set square</a:t>
            </a:r>
            <a:endParaRPr lang="en-US" sz="7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75" y="1600200"/>
            <a:ext cx="6032450" cy="4525963"/>
          </a:xfr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8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300" dirty="0" smtClean="0"/>
              <a:t>compass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3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900" dirty="0" smtClean="0"/>
              <a:t>stapler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330" y="1600200"/>
            <a:ext cx="5845339" cy="4525963"/>
          </a:xfr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1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</Words>
  <Application>Microsoft Office PowerPoint</Application>
  <PresentationFormat>On-screen Show (4:3)</PresentationFormat>
  <Paragraphs>10</Paragraphs>
  <Slides>10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paper clips</vt:lpstr>
      <vt:lpstr>highlighter</vt:lpstr>
      <vt:lpstr>globe</vt:lpstr>
      <vt:lpstr>Protractor</vt:lpstr>
      <vt:lpstr>Magnifying glass</vt:lpstr>
      <vt:lpstr>ballpoint pen </vt:lpstr>
      <vt:lpstr>Set square</vt:lpstr>
      <vt:lpstr>compass</vt:lpstr>
      <vt:lpstr>stapler</vt:lpstr>
      <vt:lpstr>calculator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clips</dc:title>
  <dc:creator>MRT Pack 20 DVDs</dc:creator>
  <cp:lastModifiedBy>nima.khdp@gmail.com</cp:lastModifiedBy>
  <cp:revision>2</cp:revision>
  <dcterms:created xsi:type="dcterms:W3CDTF">2018-12-01T19:47:58Z</dcterms:created>
  <dcterms:modified xsi:type="dcterms:W3CDTF">2020-04-04T12:43:38Z</dcterms:modified>
</cp:coreProperties>
</file>