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3" r:id="rId2"/>
    <p:sldId id="257" r:id="rId3"/>
    <p:sldId id="261" r:id="rId4"/>
    <p:sldId id="256" r:id="rId5"/>
    <p:sldId id="262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8" autoAdjust="0"/>
    <p:restoredTop sz="94660"/>
  </p:normalViewPr>
  <p:slideViewPr>
    <p:cSldViewPr snapToGrid="0">
      <p:cViewPr varScale="1">
        <p:scale>
          <a:sx n="56" d="100"/>
          <a:sy n="56" d="100"/>
        </p:scale>
        <p:origin x="130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640932" cy="3329582"/>
          </a:xfrm>
        </p:spPr>
        <p:txBody>
          <a:bodyPr/>
          <a:lstStyle/>
          <a:p>
            <a:r>
              <a:rPr lang="fa-IR" dirty="0" smtClean="0"/>
              <a:t>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09315"/>
            <a:ext cx="12192000" cy="812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17390" y="0"/>
            <a:ext cx="36748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000" dirty="0" smtClean="0">
                <a:solidFill>
                  <a:srgbClr val="FF0000"/>
                </a:solidFill>
              </a:rPr>
              <a:t>به نام خدا</a:t>
            </a:r>
            <a:r>
              <a:rPr lang="fa-IR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99805" y="1447799"/>
            <a:ext cx="689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12875" y="2018581"/>
            <a:ext cx="75222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5400" b="1" dirty="0" smtClean="0"/>
              <a:t>گزارش عملکرد اموزشی پایه سوم ۱ماه اول </a:t>
            </a:r>
          </a:p>
          <a:p>
            <a:pPr algn="ctr"/>
            <a:r>
              <a:rPr lang="fa-IR" sz="3200" b="1" dirty="0" smtClean="0">
                <a:solidFill>
                  <a:srgbClr val="FFFF00"/>
                </a:solidFill>
              </a:rPr>
              <a:t>فارسی و مطالعات و هدیه های اسمان </a:t>
            </a:r>
            <a:r>
              <a:rPr lang="fa-IR" sz="5400" b="1" dirty="0" smtClean="0"/>
              <a:t> </a:t>
            </a:r>
          </a:p>
          <a:p>
            <a:pPr algn="ctr"/>
            <a:r>
              <a:rPr lang="fa-IR" sz="5400" b="1" dirty="0" smtClean="0"/>
              <a:t> </a:t>
            </a:r>
          </a:p>
          <a:p>
            <a:pPr algn="ctr"/>
            <a:r>
              <a:rPr lang="fa-IR" sz="3200" b="1" dirty="0" smtClean="0"/>
              <a:t>سال ۱۴۰۰_</a:t>
            </a:r>
            <a:r>
              <a:rPr lang="fa-IR" sz="4000" b="1" dirty="0" smtClean="0"/>
              <a:t>۹۹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62270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812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19577" y="1311215"/>
            <a:ext cx="8315865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 smtClean="0">
                <a:solidFill>
                  <a:srgbClr val="FFFF00"/>
                </a:solidFill>
              </a:rPr>
              <a:t>با عرض سلام و احترام خدمت اولیای گرامی </a:t>
            </a:r>
          </a:p>
          <a:p>
            <a:pPr algn="r"/>
            <a:endParaRPr lang="fa-IR" dirty="0"/>
          </a:p>
          <a:p>
            <a:pPr algn="r"/>
            <a:r>
              <a:rPr lang="fa-IR" sz="2400" dirty="0" smtClean="0"/>
              <a:t>ضمن ابراز ناخرسندی از وضعیت کنونی و نبودن دانش اموزان در کنارمان باز هم خوشحالیم که توانستیم حداقل در این ایام تلخ کرونایی ،دنیای شیرین اموزش را از دریچه ی مجازی به خانه های شما عزیزان بیاوریم .</a:t>
            </a:r>
          </a:p>
          <a:p>
            <a:pPr algn="r"/>
            <a:endParaRPr lang="fa-IR" dirty="0"/>
          </a:p>
          <a:p>
            <a:pPr algn="r"/>
            <a:r>
              <a:rPr lang="fa-IR" sz="2400" dirty="0" smtClean="0"/>
              <a:t>در این خصوص گزارش عملکرد یک ماهه ابتدای سال تحصیلی را خدمت شما عزیزان تقدیم می کنم .</a:t>
            </a:r>
          </a:p>
          <a:p>
            <a:pPr algn="r"/>
            <a:endParaRPr lang="fa-IR" dirty="0"/>
          </a:p>
          <a:p>
            <a:pPr algn="r"/>
            <a:r>
              <a:rPr lang="fa-IR" sz="2400" dirty="0" smtClean="0"/>
              <a:t>در این مدت با  تم اموزشی </a:t>
            </a:r>
            <a:r>
              <a:rPr lang="fa-IR" sz="2400" dirty="0" smtClean="0">
                <a:solidFill>
                  <a:srgbClr val="FFFF00"/>
                </a:solidFill>
              </a:rPr>
              <a:t>  ما که هستیم   </a:t>
            </a:r>
            <a:r>
              <a:rPr lang="fa-IR" sz="2400" dirty="0" smtClean="0"/>
              <a:t>(شناخت از خود ) با مفهوم فرهنگ و اعتقاد ما در سلامت روحی و نحوه ارتباطات ما و توجه به نحوه زندگی ، روش ها و عادت ها کار کردیم .</a:t>
            </a:r>
          </a:p>
          <a:p>
            <a:pPr algn="r"/>
            <a:endParaRPr lang="fa-IR" sz="2400" dirty="0"/>
          </a:p>
          <a:p>
            <a:pPr algn="r"/>
            <a:r>
              <a:rPr lang="fa-IR" sz="2400" dirty="0" smtClean="0"/>
              <a:t>در این راستا با توجه به تعداد جلسات و محتوای تولید شده که خدمتتان تقدیم می شود ،امیدواریم که توانسته باشیم در دنیای مجازی به انچه که در نظر داریم دخترانمان را هدایت کرده باشیم .</a:t>
            </a:r>
          </a:p>
          <a:p>
            <a:pPr algn="r"/>
            <a:endParaRPr lang="fa-IR" sz="2400" dirty="0"/>
          </a:p>
          <a:p>
            <a:pPr algn="r"/>
            <a:endParaRPr lang="fa-IR" dirty="0" smtClean="0"/>
          </a:p>
          <a:p>
            <a:endParaRPr lang="fa-IR" dirty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96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1037046" cy="33295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85875"/>
            <a:ext cx="12192000" cy="812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34262" y="-160884"/>
            <a:ext cx="87529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5400" dirty="0" smtClean="0">
                <a:solidFill>
                  <a:srgbClr val="FF0000"/>
                </a:solidFill>
              </a:rPr>
              <a:t>به نام خدا</a:t>
            </a:r>
          </a:p>
          <a:p>
            <a:pPr algn="ctr"/>
            <a:r>
              <a:rPr lang="fa-IR" sz="3600" dirty="0" smtClean="0">
                <a:solidFill>
                  <a:srgbClr val="00B050"/>
                </a:solidFill>
              </a:rPr>
              <a:t>محتوای یک ماه اول از تاریخ ۹۹/۶/۱۵  لغایت  </a:t>
            </a:r>
            <a:r>
              <a:rPr lang="fa-IR" sz="3200" dirty="0" smtClean="0">
                <a:solidFill>
                  <a:srgbClr val="00B050"/>
                </a:solidFill>
              </a:rPr>
              <a:t>۹۹/۷/۱۵</a:t>
            </a:r>
            <a:endParaRPr lang="en-US" sz="32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72528" y="1190445"/>
            <a:ext cx="1236452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5400" dirty="0" smtClean="0">
                <a:solidFill>
                  <a:srgbClr val="FFFF00"/>
                </a:solidFill>
              </a:rPr>
              <a:t>فارسی</a:t>
            </a:r>
          </a:p>
          <a:p>
            <a:pPr algn="r"/>
            <a:r>
              <a:rPr lang="fa-IR" sz="4000" dirty="0" smtClean="0"/>
              <a:t>۳</a:t>
            </a:r>
            <a:r>
              <a:rPr lang="fa-IR" sz="4000" dirty="0" smtClean="0">
                <a:solidFill>
                  <a:srgbClr val="FFFF00"/>
                </a:solidFill>
              </a:rPr>
              <a:t>-۱</a:t>
            </a:r>
            <a:r>
              <a:rPr lang="fa-IR" sz="4000" dirty="0" smtClean="0"/>
              <a:t>درس فارسی تدریس شده درس ۵و۶و۷</a:t>
            </a:r>
          </a:p>
          <a:p>
            <a:pPr algn="r"/>
            <a:r>
              <a:rPr lang="fa-IR" sz="4000" dirty="0" smtClean="0"/>
              <a:t>تعداد جلسات انلاین ۴۸ جلسه</a:t>
            </a:r>
          </a:p>
          <a:p>
            <a:pPr algn="r"/>
            <a:r>
              <a:rPr lang="fa-IR" sz="4000" dirty="0" smtClean="0"/>
              <a:t>۲۷ ساعت و ۴۵ دقیقه</a:t>
            </a:r>
          </a:p>
          <a:p>
            <a:pPr algn="r"/>
            <a:r>
              <a:rPr lang="fa-IR" sz="5400" dirty="0" smtClean="0"/>
              <a:t> </a:t>
            </a:r>
            <a:r>
              <a:rPr lang="fa-IR" sz="4000" dirty="0" smtClean="0">
                <a:solidFill>
                  <a:srgbClr val="FFFF00"/>
                </a:solidFill>
              </a:rPr>
              <a:t>۲-</a:t>
            </a:r>
            <a:r>
              <a:rPr lang="fa-IR" sz="4000" dirty="0" smtClean="0"/>
              <a:t>جلسات حضوری ۴ جلسه </a:t>
            </a:r>
          </a:p>
          <a:p>
            <a:pPr algn="r"/>
            <a:r>
              <a:rPr lang="fa-IR" sz="4000" dirty="0" smtClean="0">
                <a:solidFill>
                  <a:srgbClr val="FFFF00"/>
                </a:solidFill>
              </a:rPr>
              <a:t>۳-</a:t>
            </a:r>
            <a:r>
              <a:rPr lang="fa-IR" sz="4000" dirty="0" smtClean="0"/>
              <a:t>تعداد جلسات در پیام رسان بله ۵ جلسه</a:t>
            </a:r>
            <a:r>
              <a:rPr lang="fa-IR" sz="4800" dirty="0" smtClean="0"/>
              <a:t> </a:t>
            </a:r>
          </a:p>
          <a:p>
            <a:pPr algn="r"/>
            <a:r>
              <a:rPr lang="fa-IR" sz="4000" dirty="0" smtClean="0">
                <a:solidFill>
                  <a:srgbClr val="FFFF00"/>
                </a:solidFill>
              </a:rPr>
              <a:t>۴-</a:t>
            </a:r>
            <a:r>
              <a:rPr lang="fa-IR" sz="4000" dirty="0" smtClean="0"/>
              <a:t>تعداد پاوراموزشی۱۰</a:t>
            </a:r>
          </a:p>
          <a:p>
            <a:pPr algn="r"/>
            <a:r>
              <a:rPr lang="fa-IR" sz="4000" dirty="0" smtClean="0">
                <a:solidFill>
                  <a:srgbClr val="FFFF00"/>
                </a:solidFill>
              </a:rPr>
              <a:t>۵-</a:t>
            </a:r>
            <a:r>
              <a:rPr lang="fa-IR" sz="4000" dirty="0" smtClean="0"/>
              <a:t>فیلم های اموزشی ۶</a:t>
            </a:r>
            <a:r>
              <a:rPr lang="fa-IR" sz="48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5472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812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17390" y="0"/>
            <a:ext cx="36748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000" dirty="0" smtClean="0">
                <a:solidFill>
                  <a:srgbClr val="FF0000"/>
                </a:solidFill>
              </a:rPr>
              <a:t>به نام خدا</a:t>
            </a:r>
            <a:r>
              <a:rPr lang="fa-IR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99805" y="1447799"/>
            <a:ext cx="689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72869" y="918796"/>
            <a:ext cx="83230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4400" dirty="0" smtClean="0">
                <a:solidFill>
                  <a:srgbClr val="FFFF00"/>
                </a:solidFill>
              </a:rPr>
              <a:t>مطالعات اجتماعی 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23094" y="2104845"/>
            <a:ext cx="8172793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4000" dirty="0" smtClean="0"/>
              <a:t>۳درس تدریس شده ۱و۳و۷</a:t>
            </a:r>
          </a:p>
          <a:p>
            <a:pPr algn="r"/>
            <a:endParaRPr lang="fa-IR" dirty="0"/>
          </a:p>
          <a:p>
            <a:pPr algn="r"/>
            <a:r>
              <a:rPr lang="fa-IR" sz="4000" dirty="0" smtClean="0"/>
              <a:t>تعداد فیلم های اموزشی ۲</a:t>
            </a:r>
          </a:p>
          <a:p>
            <a:pPr algn="r"/>
            <a:endParaRPr lang="fa-IR" dirty="0"/>
          </a:p>
          <a:p>
            <a:pPr algn="r"/>
            <a:r>
              <a:rPr lang="fa-IR" sz="4000" dirty="0" smtClean="0"/>
              <a:t>تعداد پاوراموزشی ۱</a:t>
            </a:r>
          </a:p>
          <a:p>
            <a:pPr algn="r"/>
            <a:endParaRPr lang="fa-IR" dirty="0"/>
          </a:p>
          <a:p>
            <a:pPr algn="r"/>
            <a:r>
              <a:rPr lang="fa-IR" sz="4000" dirty="0" smtClean="0"/>
              <a:t>فعالیت های مهارتی ۲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6033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812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17390" y="0"/>
            <a:ext cx="36748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000" dirty="0" smtClean="0">
                <a:solidFill>
                  <a:srgbClr val="FF0000"/>
                </a:solidFill>
              </a:rPr>
              <a:t>به نام خدا</a:t>
            </a:r>
            <a:r>
              <a:rPr lang="fa-IR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99805" y="1447799"/>
            <a:ext cx="689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623094" y="918795"/>
            <a:ext cx="8384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4400" dirty="0" smtClean="0">
                <a:solidFill>
                  <a:srgbClr val="FFFF00"/>
                </a:solidFill>
              </a:rPr>
              <a:t>هدیه </a:t>
            </a:r>
            <a:r>
              <a:rPr lang="fa-IR" sz="4800" dirty="0" smtClean="0">
                <a:solidFill>
                  <a:srgbClr val="FFFF00"/>
                </a:solidFill>
              </a:rPr>
              <a:t>های اسمان </a:t>
            </a:r>
            <a:endParaRPr lang="en-US" sz="4800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72869" y="2380891"/>
            <a:ext cx="853510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4000" dirty="0" smtClean="0"/>
              <a:t>۲درس تدریس شده ۱و۶</a:t>
            </a:r>
          </a:p>
          <a:p>
            <a:endParaRPr lang="fa-IR" dirty="0"/>
          </a:p>
          <a:p>
            <a:pPr algn="r"/>
            <a:r>
              <a:rPr lang="fa-IR" sz="4000" dirty="0" smtClean="0"/>
              <a:t>تعداد جلسات انلاین ۲</a:t>
            </a:r>
          </a:p>
          <a:p>
            <a:pPr algn="r"/>
            <a:endParaRPr lang="fa-IR" sz="4000" dirty="0"/>
          </a:p>
          <a:p>
            <a:pPr algn="r"/>
            <a:r>
              <a:rPr lang="fa-IR" sz="4000" dirty="0" smtClean="0"/>
              <a:t>تعداد فیلم اموزشی ۲</a:t>
            </a:r>
          </a:p>
        </p:txBody>
      </p:sp>
    </p:spTree>
    <p:extLst>
      <p:ext uri="{BB962C8B-B14F-4D97-AF65-F5344CB8AC3E}">
        <p14:creationId xmlns:p14="http://schemas.microsoft.com/office/powerpoint/2010/main" val="3731117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812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62445" y="379562"/>
            <a:ext cx="5313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dirty="0" smtClean="0">
                <a:solidFill>
                  <a:srgbClr val="FFFF00"/>
                </a:solidFill>
              </a:rPr>
              <a:t>تکالیف مربوط به هر درس</a:t>
            </a:r>
            <a:r>
              <a:rPr lang="fa-IR" dirty="0" smtClean="0">
                <a:solidFill>
                  <a:srgbClr val="FFFF00"/>
                </a:solidFill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01992" y="1207698"/>
            <a:ext cx="901818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200" dirty="0" smtClean="0"/>
              <a:t>ستایش =نوشتن متن شکرگزاری </a:t>
            </a:r>
          </a:p>
          <a:p>
            <a:pPr algn="r"/>
            <a:endParaRPr lang="fa-IR" sz="3200" dirty="0"/>
          </a:p>
          <a:p>
            <a:pPr algn="r"/>
            <a:r>
              <a:rPr lang="fa-IR" sz="3200" dirty="0" smtClean="0"/>
              <a:t>درس ۵ = نگارش درس ۵    پیشرفت درس ۵     املای جدولی   وروان خوانی    </a:t>
            </a:r>
          </a:p>
          <a:p>
            <a:pPr algn="r"/>
            <a:endParaRPr lang="fa-IR" sz="3200" dirty="0"/>
          </a:p>
          <a:p>
            <a:pPr algn="r"/>
            <a:r>
              <a:rPr lang="fa-IR" sz="3200" dirty="0" smtClean="0"/>
              <a:t>درس ۶ =نگارش درس ۷     تحقیق در مورد فداکاران      بازی املای تمرکزی و روان خوانی </a:t>
            </a:r>
          </a:p>
          <a:p>
            <a:pPr algn="r"/>
            <a:endParaRPr lang="fa-IR" sz="3200" dirty="0"/>
          </a:p>
          <a:p>
            <a:pPr algn="r"/>
            <a:r>
              <a:rPr lang="fa-IR" sz="3200" dirty="0" smtClean="0"/>
              <a:t>درس ۷ = نگارش درس ۷    املای خوشه ای    در مورد فیلم ارسال شده در سامانه بند نویسی   و روان خوانی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0090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1275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0" y="586381"/>
            <a:ext cx="56589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5400" dirty="0" smtClean="0">
                <a:solidFill>
                  <a:srgbClr val="FFFF00"/>
                </a:solidFill>
              </a:rPr>
              <a:t>مطالعات</a:t>
            </a:r>
            <a:r>
              <a:rPr lang="fa-IR" sz="5400" dirty="0" smtClean="0"/>
              <a:t> 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19245" y="1725283"/>
            <a:ext cx="85919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dirty="0" smtClean="0"/>
              <a:t>درس ۱ = درست کردن شناسنامه توسط دانش اموز </a:t>
            </a:r>
          </a:p>
          <a:p>
            <a:pPr algn="r"/>
            <a:endParaRPr lang="fa-IR" sz="3600" dirty="0"/>
          </a:p>
          <a:p>
            <a:pPr algn="r"/>
            <a:r>
              <a:rPr lang="fa-IR" sz="3600" dirty="0" smtClean="0"/>
              <a:t>درس ۷ = در مورد احترام به بزرگترها    تماس گرفتن و پخت کیک برای پدر بزرگ ها و مادر بزرگ ها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04121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2000" cy="8127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7235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180</TotalTime>
  <Words>345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Ion</vt:lpstr>
      <vt:lpstr>گ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19</cp:revision>
  <dcterms:created xsi:type="dcterms:W3CDTF">2020-10-09T05:54:12Z</dcterms:created>
  <dcterms:modified xsi:type="dcterms:W3CDTF">2020-10-10T10:16:43Z</dcterms:modified>
</cp:coreProperties>
</file>