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7" r:id="rId4"/>
    <p:sldId id="271" r:id="rId5"/>
    <p:sldId id="268" r:id="rId6"/>
    <p:sldId id="266" r:id="rId7"/>
    <p:sldId id="267" r:id="rId8"/>
    <p:sldId id="269" r:id="rId9"/>
    <p:sldId id="275" r:id="rId10"/>
    <p:sldId id="270" r:id="rId11"/>
    <p:sldId id="262" r:id="rId12"/>
    <p:sldId id="264" r:id="rId13"/>
    <p:sldId id="265" r:id="rId14"/>
    <p:sldId id="263"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C4F1E-308E-40B5-B146-81D60D0AE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52FD0F-5262-4758-9760-75FF48D0DA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4295BC-9F6D-482C-8E07-B7BD7D907512}"/>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5" name="Footer Placeholder 4">
            <a:extLst>
              <a:ext uri="{FF2B5EF4-FFF2-40B4-BE49-F238E27FC236}">
                <a16:creationId xmlns:a16="http://schemas.microsoft.com/office/drawing/2014/main" id="{76A20C04-AC14-4DAC-95AB-97B50E6D9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B9C07-072A-407F-81A9-EB16907C5869}"/>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191579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5828-0489-4FFD-84EC-814BD1FD22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82227E-E9CD-46C3-B178-D0B4939421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A2F40-630E-445D-AE1F-0FF3267F36FB}"/>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5" name="Footer Placeholder 4">
            <a:extLst>
              <a:ext uri="{FF2B5EF4-FFF2-40B4-BE49-F238E27FC236}">
                <a16:creationId xmlns:a16="http://schemas.microsoft.com/office/drawing/2014/main" id="{188764F1-079C-42E7-AD82-F7E9DCF61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9E515-5B82-4959-A766-A4938D1F3FE4}"/>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175642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2BF2AD-6FC4-4901-A93F-DFE7347B48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C7A66E-354D-4DB6-BA57-1C1FAE2CF9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77626-633F-4480-9259-6B3D824CB657}"/>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5" name="Footer Placeholder 4">
            <a:extLst>
              <a:ext uri="{FF2B5EF4-FFF2-40B4-BE49-F238E27FC236}">
                <a16:creationId xmlns:a16="http://schemas.microsoft.com/office/drawing/2014/main" id="{54377EE8-3C00-4FEC-AA84-BA9C1BC21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1570A-FA0E-44DD-AC45-3CCD73A38174}"/>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4031933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3FF4-EBA5-4E9D-9DA0-BC84C5496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B295B5-C046-4278-B41E-B68EECEF0E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FB1D2-787C-42CB-9478-51B4602764B7}"/>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5" name="Footer Placeholder 4">
            <a:extLst>
              <a:ext uri="{FF2B5EF4-FFF2-40B4-BE49-F238E27FC236}">
                <a16:creationId xmlns:a16="http://schemas.microsoft.com/office/drawing/2014/main" id="{1B09574C-6DD1-4C0A-B98E-C6F475F58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D9004-B6B4-4024-A355-409E770B2FF3}"/>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292455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82B1F-5D49-4AD7-884C-7B8B0D800F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614DCB-0E1D-4301-9A26-7F43770538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5A6D0A-305A-44C2-B94C-393D6196C36D}"/>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5" name="Footer Placeholder 4">
            <a:extLst>
              <a:ext uri="{FF2B5EF4-FFF2-40B4-BE49-F238E27FC236}">
                <a16:creationId xmlns:a16="http://schemas.microsoft.com/office/drawing/2014/main" id="{6707B6EF-7562-44B1-A56E-423347457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CF9FD-EC4E-4055-8D25-2B9A01ACEEF5}"/>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423526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4E74-C53B-409C-B324-8F0526672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A1B92-0771-469E-990C-08D77D87C8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2A14B7-2954-4C25-89E4-7FF9D6222C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672C4-F696-4ABD-97BB-CA1D10D18873}"/>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6" name="Footer Placeholder 5">
            <a:extLst>
              <a:ext uri="{FF2B5EF4-FFF2-40B4-BE49-F238E27FC236}">
                <a16:creationId xmlns:a16="http://schemas.microsoft.com/office/drawing/2014/main" id="{3B9502C5-F625-4A8C-819F-0127E575C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99AD8-F025-41FB-883A-C3C1595762BB}"/>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391437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E5BF-0961-43D6-AD6F-92E0B5F9A7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ABE4D2-C2BD-4C6A-90E8-88E7A199A4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C4B48B-127A-4C8C-8F1F-B323128C2D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CCBA36-2E14-42B4-9072-F7372AA74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447D17-3BFF-409A-8820-8B044A93FA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2ADF6B-554C-4320-8E64-2C360915C090}"/>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8" name="Footer Placeholder 7">
            <a:extLst>
              <a:ext uri="{FF2B5EF4-FFF2-40B4-BE49-F238E27FC236}">
                <a16:creationId xmlns:a16="http://schemas.microsoft.com/office/drawing/2014/main" id="{03D2A1A5-757A-492B-83F1-D618544EC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B52A0E-8A31-4866-A1CF-D19ABE794318}"/>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400880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F320-953C-43C8-9894-D730447DB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3EF6DB-1E70-4B29-B787-E12544CB7B36}"/>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4" name="Footer Placeholder 3">
            <a:extLst>
              <a:ext uri="{FF2B5EF4-FFF2-40B4-BE49-F238E27FC236}">
                <a16:creationId xmlns:a16="http://schemas.microsoft.com/office/drawing/2014/main" id="{EBE1581E-236E-440E-84DA-5AE12546A8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B75EBC-379E-4936-9186-70296AE47D73}"/>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255340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965E0-C898-4712-A55C-3C9FBFB01199}"/>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3" name="Footer Placeholder 2">
            <a:extLst>
              <a:ext uri="{FF2B5EF4-FFF2-40B4-BE49-F238E27FC236}">
                <a16:creationId xmlns:a16="http://schemas.microsoft.com/office/drawing/2014/main" id="{A8910486-6A5A-436D-98FC-E7266A5B55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F3D30-3FF3-460B-82A7-C15130ACDB80}"/>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354756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B7F6-4373-4776-BD87-1A352AF82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901B4D-CBDA-41C8-9116-1BB294991B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299580-8798-48B9-B335-F2702409C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5EDBE-8498-4F5B-BC69-883886A4CD10}"/>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6" name="Footer Placeholder 5">
            <a:extLst>
              <a:ext uri="{FF2B5EF4-FFF2-40B4-BE49-F238E27FC236}">
                <a16:creationId xmlns:a16="http://schemas.microsoft.com/office/drawing/2014/main" id="{D45EA9BD-B365-4FBC-BFA9-3DB63B21B1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37F28-718B-4743-B066-DE4594A28B75}"/>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174138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A904-C9AD-4613-A460-7690CBD10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166CAB-50F6-4213-B213-E824702A61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50F198-3211-40D0-B166-E6374C669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054AE-AA42-43BD-A744-14AA745ACB70}"/>
              </a:ext>
            </a:extLst>
          </p:cNvPr>
          <p:cNvSpPr>
            <a:spLocks noGrp="1"/>
          </p:cNvSpPr>
          <p:nvPr>
            <p:ph type="dt" sz="half" idx="10"/>
          </p:nvPr>
        </p:nvSpPr>
        <p:spPr/>
        <p:txBody>
          <a:bodyPr/>
          <a:lstStyle/>
          <a:p>
            <a:fld id="{B692CBA8-B36D-4AC0-B690-9DEC4602523E}" type="datetimeFigureOut">
              <a:rPr lang="en-US" smtClean="0"/>
              <a:t>12/23/2020</a:t>
            </a:fld>
            <a:endParaRPr lang="en-US"/>
          </a:p>
        </p:txBody>
      </p:sp>
      <p:sp>
        <p:nvSpPr>
          <p:cNvPr id="6" name="Footer Placeholder 5">
            <a:extLst>
              <a:ext uri="{FF2B5EF4-FFF2-40B4-BE49-F238E27FC236}">
                <a16:creationId xmlns:a16="http://schemas.microsoft.com/office/drawing/2014/main" id="{61E590E2-D10A-400B-B7FB-A3B3718C9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17D309-F196-440F-8AF4-3317401292B4}"/>
              </a:ext>
            </a:extLst>
          </p:cNvPr>
          <p:cNvSpPr>
            <a:spLocks noGrp="1"/>
          </p:cNvSpPr>
          <p:nvPr>
            <p:ph type="sldNum" sz="quarter" idx="12"/>
          </p:nvPr>
        </p:nvSpPr>
        <p:spPr/>
        <p:txBody>
          <a:bodyPr/>
          <a:lstStyle/>
          <a:p>
            <a:fld id="{141E25B2-05BA-4123-BA3E-84BE54BDF0BC}" type="slidenum">
              <a:rPr lang="en-US" smtClean="0"/>
              <a:t>‹#›</a:t>
            </a:fld>
            <a:endParaRPr lang="en-US"/>
          </a:p>
        </p:txBody>
      </p:sp>
    </p:spTree>
    <p:extLst>
      <p:ext uri="{BB962C8B-B14F-4D97-AF65-F5344CB8AC3E}">
        <p14:creationId xmlns:p14="http://schemas.microsoft.com/office/powerpoint/2010/main" val="290121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BD9881-2F55-4FE3-80BB-3C120FB314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8FEDF2-60BA-4B60-9074-0B2748114B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D178A-2B49-4863-885A-94F634A3B1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2CBA8-B36D-4AC0-B690-9DEC4602523E}" type="datetimeFigureOut">
              <a:rPr lang="en-US" smtClean="0"/>
              <a:t>12/23/2020</a:t>
            </a:fld>
            <a:endParaRPr lang="en-US"/>
          </a:p>
        </p:txBody>
      </p:sp>
      <p:sp>
        <p:nvSpPr>
          <p:cNvPr id="5" name="Footer Placeholder 4">
            <a:extLst>
              <a:ext uri="{FF2B5EF4-FFF2-40B4-BE49-F238E27FC236}">
                <a16:creationId xmlns:a16="http://schemas.microsoft.com/office/drawing/2014/main" id="{1706DB63-CB8D-4CEC-9E4A-3784A9D11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071651-0FCE-4C09-B678-6E8AE34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E25B2-05BA-4123-BA3E-84BE54BDF0BC}" type="slidenum">
              <a:rPr lang="en-US" smtClean="0"/>
              <a:t>‹#›</a:t>
            </a:fld>
            <a:endParaRPr lang="en-US"/>
          </a:p>
        </p:txBody>
      </p:sp>
    </p:spTree>
    <p:extLst>
      <p:ext uri="{BB962C8B-B14F-4D97-AF65-F5344CB8AC3E}">
        <p14:creationId xmlns:p14="http://schemas.microsoft.com/office/powerpoint/2010/main" val="2140099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3.jfi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fif"/></Relationships>
</file>

<file path=ppt/slides/_rels/slide4.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fi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38603-BD76-4B13-8FB1-03DFFD6641D9}"/>
              </a:ext>
            </a:extLst>
          </p:cNvPr>
          <p:cNvSpPr>
            <a:spLocks noGrp="1"/>
          </p:cNvSpPr>
          <p:nvPr>
            <p:ph type="title"/>
          </p:nvPr>
        </p:nvSpPr>
        <p:spPr/>
        <p:txBody>
          <a:bodyPr/>
          <a:lstStyle/>
          <a:p>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1" cy="6848341"/>
          </a:xfrm>
        </p:spPr>
      </p:pic>
      <p:sp>
        <p:nvSpPr>
          <p:cNvPr id="4" name="Rectangle 3">
            <a:extLst>
              <a:ext uri="{FF2B5EF4-FFF2-40B4-BE49-F238E27FC236}">
                <a16:creationId xmlns:a16="http://schemas.microsoft.com/office/drawing/2014/main" id="{3679B551-192E-4675-BB85-CCAE07759297}"/>
              </a:ext>
            </a:extLst>
          </p:cNvPr>
          <p:cNvSpPr/>
          <p:nvPr/>
        </p:nvSpPr>
        <p:spPr>
          <a:xfrm>
            <a:off x="1062409" y="727718"/>
            <a:ext cx="10067180" cy="5909310"/>
          </a:xfrm>
          <a:prstGeom prst="rect">
            <a:avLst/>
          </a:prstGeom>
          <a:noFill/>
        </p:spPr>
        <p:txBody>
          <a:bodyPr wrap="none" lIns="91440" tIns="45720" rIns="91440" bIns="45720">
            <a:spAutoFit/>
          </a:bodyPr>
          <a:lstStyle/>
          <a:p>
            <a:pPr algn="ctr"/>
            <a: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مجتمع آموزشی فرهنگی تزکیه </a:t>
            </a:r>
            <a:b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br>
            <a:b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br>
            <a: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طراحی قالب های حجمی برای شمع سازی </a:t>
            </a:r>
            <a:b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br>
            <a:b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br>
            <a: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گردآورنده : متین خسروی</a:t>
            </a:r>
            <a:b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br>
            <a:b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br>
            <a:r>
              <a:rPr lang="fa-I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متوسطه </a:t>
            </a:r>
            <a:r>
              <a:rPr lang="fa-IR" sz="5400" b="1" cap="none" spc="50">
                <a:ln w="9525" cmpd="sng">
                  <a:solidFill>
                    <a:schemeClr val="accent1"/>
                  </a:solidFill>
                  <a:prstDash val="solid"/>
                </a:ln>
                <a:solidFill>
                  <a:srgbClr val="70AD47">
                    <a:tint val="1000"/>
                  </a:srgbClr>
                </a:solidFill>
                <a:effectLst>
                  <a:glow rad="38100">
                    <a:schemeClr val="accent1">
                      <a:alpha val="40000"/>
                    </a:schemeClr>
                  </a:glow>
                </a:effectLst>
              </a:rPr>
              <a:t>اول -99  </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073925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5799"/>
            <a:ext cx="12193057" cy="6846401"/>
          </a:xfrm>
          <a:prstGeom prst="rect">
            <a:avLst/>
          </a:prstGeom>
        </p:spPr>
      </p:pic>
      <p:sp>
        <p:nvSpPr>
          <p:cNvPr id="2" name="Title 1">
            <a:extLst>
              <a:ext uri="{FF2B5EF4-FFF2-40B4-BE49-F238E27FC236}">
                <a16:creationId xmlns:a16="http://schemas.microsoft.com/office/drawing/2014/main" id="{36777174-ED4F-40B8-B71F-AE3D68824633}"/>
              </a:ext>
            </a:extLst>
          </p:cNvPr>
          <p:cNvSpPr>
            <a:spLocks noGrp="1"/>
          </p:cNvSpPr>
          <p:nvPr>
            <p:ph type="title"/>
          </p:nvPr>
        </p:nvSpPr>
        <p:spPr>
          <a:xfrm>
            <a:off x="290491" y="365125"/>
            <a:ext cx="11901509" cy="1325563"/>
          </a:xfrm>
        </p:spPr>
        <p:txBody>
          <a:bodyPr/>
          <a:lstStyle/>
          <a:p>
            <a:r>
              <a:rPr lang="fa-IR" dirty="0">
                <a:solidFill>
                  <a:srgbClr val="FF0000"/>
                </a:solidFill>
              </a:rPr>
              <a:t>از یک وجه قالب ها که باز گذاشتیم ، پارافین را وارد قالب میکنیم </a:t>
            </a:r>
            <a:endParaRPr lang="en-US" dirty="0">
              <a:solidFill>
                <a:srgbClr val="FF0000"/>
              </a:solidFill>
            </a:endParaRPr>
          </a:p>
        </p:txBody>
      </p:sp>
      <p:pic>
        <p:nvPicPr>
          <p:cNvPr id="8" name="Content Placeholder 7">
            <a:extLst>
              <a:ext uri="{FF2B5EF4-FFF2-40B4-BE49-F238E27FC236}">
                <a16:creationId xmlns:a16="http://schemas.microsoft.com/office/drawing/2014/main" id="{E9030A96-1F3A-4F22-A844-11AC9E8AB4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788" y="1895917"/>
            <a:ext cx="4155616" cy="2575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Content Placeholder 9">
            <a:extLst>
              <a:ext uri="{FF2B5EF4-FFF2-40B4-BE49-F238E27FC236}">
                <a16:creationId xmlns:a16="http://schemas.microsoft.com/office/drawing/2014/main" id="{E30675B8-3076-41F3-9961-B18433FBCB29}"/>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3826" y="4676187"/>
            <a:ext cx="4881371" cy="1836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53C84DA7-5951-4A6E-BE27-0FA4FC50FA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6438" y="2181813"/>
            <a:ext cx="6544849" cy="3931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0530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3057" cy="6846401"/>
          </a:xfrm>
          <a:prstGeom prst="rect">
            <a:avLst/>
          </a:prstGeom>
        </p:spPr>
      </p:pic>
      <p:sp>
        <p:nvSpPr>
          <p:cNvPr id="2" name="Title 1">
            <a:extLst>
              <a:ext uri="{FF2B5EF4-FFF2-40B4-BE49-F238E27FC236}">
                <a16:creationId xmlns:a16="http://schemas.microsoft.com/office/drawing/2014/main" id="{3ECDBE6C-1735-403E-A595-9305DD4944C2}"/>
              </a:ext>
            </a:extLst>
          </p:cNvPr>
          <p:cNvSpPr>
            <a:spLocks noGrp="1"/>
          </p:cNvSpPr>
          <p:nvPr>
            <p:ph type="title"/>
          </p:nvPr>
        </p:nvSpPr>
        <p:spPr/>
        <p:txBody>
          <a:bodyPr/>
          <a:lstStyle/>
          <a:p>
            <a:pPr algn="ctr"/>
            <a:r>
              <a:rPr lang="fa-IR" dirty="0"/>
              <a:t>روش بریدن قالبها و تا دادن لبه انها برای چسباندن </a:t>
            </a:r>
            <a:endParaRPr lang="en-US" dirty="0"/>
          </a:p>
        </p:txBody>
      </p:sp>
      <p:pic>
        <p:nvPicPr>
          <p:cNvPr id="7" name="Content Placeholder 6">
            <a:extLst>
              <a:ext uri="{FF2B5EF4-FFF2-40B4-BE49-F238E27FC236}">
                <a16:creationId xmlns:a16="http://schemas.microsoft.com/office/drawing/2014/main" id="{8936B229-0E86-4EE4-8465-D0CBBB227D7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57250" y="2050014"/>
            <a:ext cx="5181600" cy="4385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4">
            <a:extLst>
              <a:ext uri="{FF2B5EF4-FFF2-40B4-BE49-F238E27FC236}">
                <a16:creationId xmlns:a16="http://schemas.microsoft.com/office/drawing/2014/main" id="{6A603BC2-A2F6-4972-8029-27EEC106458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12829" y="2050014"/>
            <a:ext cx="5045835" cy="4385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3259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5799"/>
            <a:ext cx="12193057" cy="6846401"/>
          </a:xfrm>
          <a:prstGeom prst="rect">
            <a:avLst/>
          </a:prstGeom>
        </p:spPr>
      </p:pic>
      <p:sp>
        <p:nvSpPr>
          <p:cNvPr id="2" name="Title 1">
            <a:extLst>
              <a:ext uri="{FF2B5EF4-FFF2-40B4-BE49-F238E27FC236}">
                <a16:creationId xmlns:a16="http://schemas.microsoft.com/office/drawing/2014/main" id="{7B699134-1F47-410F-96F5-F92450459EE9}"/>
              </a:ext>
            </a:extLst>
          </p:cNvPr>
          <p:cNvSpPr>
            <a:spLocks noGrp="1"/>
          </p:cNvSpPr>
          <p:nvPr>
            <p:ph type="title"/>
          </p:nvPr>
        </p:nvSpPr>
        <p:spPr>
          <a:xfrm>
            <a:off x="278297" y="365125"/>
            <a:ext cx="11807686" cy="1325563"/>
          </a:xfrm>
        </p:spPr>
        <p:txBody>
          <a:bodyPr/>
          <a:lstStyle/>
          <a:p>
            <a:pPr algn="ctr"/>
            <a:r>
              <a:rPr lang="fa-IR" dirty="0"/>
              <a:t>روش تا کردن و خط انداختن اضلاع با حط کش از یک سمت </a:t>
            </a:r>
            <a:endParaRPr lang="en-US" dirty="0"/>
          </a:p>
        </p:txBody>
      </p:sp>
      <p:pic>
        <p:nvPicPr>
          <p:cNvPr id="5" name="Content Placeholder 4">
            <a:extLst>
              <a:ext uri="{FF2B5EF4-FFF2-40B4-BE49-F238E27FC236}">
                <a16:creationId xmlns:a16="http://schemas.microsoft.com/office/drawing/2014/main" id="{1E38E23D-6A14-4E69-9AE3-A6434061B3A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07608" y="1870351"/>
            <a:ext cx="4996257" cy="4348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Content Placeholder 9">
            <a:extLst>
              <a:ext uri="{FF2B5EF4-FFF2-40B4-BE49-F238E27FC236}">
                <a16:creationId xmlns:a16="http://schemas.microsoft.com/office/drawing/2014/main" id="{59E78B28-A2B0-493A-95E5-AD24A2BD0F2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3943" y="1870351"/>
            <a:ext cx="5009882" cy="4348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92075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5799"/>
            <a:ext cx="12193057" cy="6846401"/>
          </a:xfrm>
          <a:prstGeom prst="rect">
            <a:avLst/>
          </a:prstGeom>
        </p:spPr>
      </p:pic>
      <p:sp>
        <p:nvSpPr>
          <p:cNvPr id="2" name="Title 1">
            <a:extLst>
              <a:ext uri="{FF2B5EF4-FFF2-40B4-BE49-F238E27FC236}">
                <a16:creationId xmlns:a16="http://schemas.microsoft.com/office/drawing/2014/main" id="{224B0731-377B-4D52-BB51-02873B5BC86C}"/>
              </a:ext>
            </a:extLst>
          </p:cNvPr>
          <p:cNvSpPr>
            <a:spLocks noGrp="1"/>
          </p:cNvSpPr>
          <p:nvPr>
            <p:ph type="title"/>
          </p:nvPr>
        </p:nvSpPr>
        <p:spPr>
          <a:xfrm>
            <a:off x="145775" y="365125"/>
            <a:ext cx="11860696" cy="1325563"/>
          </a:xfrm>
        </p:spPr>
        <p:txBody>
          <a:bodyPr/>
          <a:lstStyle/>
          <a:p>
            <a:pPr algn="ctr"/>
            <a:r>
              <a:rPr lang="fa-IR" dirty="0"/>
              <a:t>تمامی اضلاع و اضافی لبه های کار باید از بیرون قالب چسبیده شود ، تا در داخل فالب برجشتگی یا فرورفتگی نداشته باشیم </a:t>
            </a:r>
            <a:endParaRPr lang="en-US" dirty="0"/>
          </a:p>
        </p:txBody>
      </p:sp>
      <p:pic>
        <p:nvPicPr>
          <p:cNvPr id="8" name="Content Placeholder 7">
            <a:extLst>
              <a:ext uri="{FF2B5EF4-FFF2-40B4-BE49-F238E27FC236}">
                <a16:creationId xmlns:a16="http://schemas.microsoft.com/office/drawing/2014/main" id="{9905EED5-FFC6-429A-B14E-6DC57F9107B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87897" y="2281491"/>
            <a:ext cx="5705063" cy="3803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a:extLst>
              <a:ext uri="{FF2B5EF4-FFF2-40B4-BE49-F238E27FC236}">
                <a16:creationId xmlns:a16="http://schemas.microsoft.com/office/drawing/2014/main" id="{7C9941F1-AB30-4234-A070-6B4539B07F2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06233" y="2281491"/>
            <a:ext cx="5373021" cy="3803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0909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3057" cy="6846401"/>
          </a:xfrm>
          <a:prstGeom prst="rect">
            <a:avLst/>
          </a:prstGeom>
        </p:spPr>
      </p:pic>
      <p:sp>
        <p:nvSpPr>
          <p:cNvPr id="2" name="Title 1">
            <a:extLst>
              <a:ext uri="{FF2B5EF4-FFF2-40B4-BE49-F238E27FC236}">
                <a16:creationId xmlns:a16="http://schemas.microsoft.com/office/drawing/2014/main" id="{5EEC06BA-36DB-4413-BF46-2106ECEC25FB}"/>
              </a:ext>
            </a:extLst>
          </p:cNvPr>
          <p:cNvSpPr>
            <a:spLocks noGrp="1"/>
          </p:cNvSpPr>
          <p:nvPr>
            <p:ph type="title"/>
          </p:nvPr>
        </p:nvSpPr>
        <p:spPr>
          <a:xfrm>
            <a:off x="838200" y="365125"/>
            <a:ext cx="11075504" cy="1325563"/>
          </a:xfrm>
        </p:spPr>
        <p:txBody>
          <a:bodyPr/>
          <a:lstStyle/>
          <a:p>
            <a:pPr algn="ctr"/>
            <a:r>
              <a:rPr lang="fa-IR" dirty="0"/>
              <a:t>همه خطوط را یا خط کش از یک سمت تا میدهیم و میتوانیم خط چین ها را هم با خط کش برجسته کنیم </a:t>
            </a:r>
            <a:endParaRPr lang="en-US" dirty="0"/>
          </a:p>
        </p:txBody>
      </p:sp>
      <p:pic>
        <p:nvPicPr>
          <p:cNvPr id="8" name="Content Placeholder 7">
            <a:extLst>
              <a:ext uri="{FF2B5EF4-FFF2-40B4-BE49-F238E27FC236}">
                <a16:creationId xmlns:a16="http://schemas.microsoft.com/office/drawing/2014/main" id="{FFFE5300-C239-410D-9D5A-FA374534FE6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32137" y="2201156"/>
            <a:ext cx="5181600" cy="3705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a:extLst>
              <a:ext uri="{FF2B5EF4-FFF2-40B4-BE49-F238E27FC236}">
                <a16:creationId xmlns:a16="http://schemas.microsoft.com/office/drawing/2014/main" id="{4E792F6C-CAD2-448E-A61F-42FD5EE20B4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5417" y="2201156"/>
            <a:ext cx="5595976" cy="3705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7484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5799"/>
            <a:ext cx="12193057" cy="6846401"/>
          </a:xfrm>
          <a:prstGeom prst="rect">
            <a:avLst/>
          </a:prstGeom>
        </p:spPr>
      </p:pic>
      <p:sp>
        <p:nvSpPr>
          <p:cNvPr id="2" name="Title 1">
            <a:extLst>
              <a:ext uri="{FF2B5EF4-FFF2-40B4-BE49-F238E27FC236}">
                <a16:creationId xmlns:a16="http://schemas.microsoft.com/office/drawing/2014/main" id="{C253AC2C-C25E-470C-9C1D-0F030E244141}"/>
              </a:ext>
            </a:extLst>
          </p:cNvPr>
          <p:cNvSpPr>
            <a:spLocks noGrp="1"/>
          </p:cNvSpPr>
          <p:nvPr>
            <p:ph type="title"/>
          </p:nvPr>
        </p:nvSpPr>
        <p:spPr/>
        <p:txBody>
          <a:bodyPr/>
          <a:lstStyle/>
          <a:p>
            <a:pPr algn="ctr"/>
            <a:r>
              <a:rPr lang="fa-IR" dirty="0"/>
              <a:t>برای نمونه :1.انتخاب یک الکو و 2.بعد دور بری ان </a:t>
            </a:r>
            <a:endParaRPr lang="en-US" dirty="0"/>
          </a:p>
        </p:txBody>
      </p:sp>
      <p:pic>
        <p:nvPicPr>
          <p:cNvPr id="6" name="Content Placeholder 5">
            <a:extLst>
              <a:ext uri="{FF2B5EF4-FFF2-40B4-BE49-F238E27FC236}">
                <a16:creationId xmlns:a16="http://schemas.microsoft.com/office/drawing/2014/main" id="{3D842097-863A-49CF-AE9A-200F266DFD3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238499"/>
            <a:ext cx="4495800"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7">
            <a:extLst>
              <a:ext uri="{FF2B5EF4-FFF2-40B4-BE49-F238E27FC236}">
                <a16:creationId xmlns:a16="http://schemas.microsoft.com/office/drawing/2014/main" id="{A31799A7-AF11-491F-8833-FA06BA5A2A2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00422" y="2238500"/>
            <a:ext cx="4495800"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1634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3057" cy="6846401"/>
          </a:xfrm>
          <a:prstGeom prst="rect">
            <a:avLst/>
          </a:prstGeom>
        </p:spPr>
      </p:pic>
      <p:sp>
        <p:nvSpPr>
          <p:cNvPr id="2" name="Title 1">
            <a:extLst>
              <a:ext uri="{FF2B5EF4-FFF2-40B4-BE49-F238E27FC236}">
                <a16:creationId xmlns:a16="http://schemas.microsoft.com/office/drawing/2014/main" id="{694F9A01-C9A8-4EB9-8B48-44F7ECFBBCC5}"/>
              </a:ext>
            </a:extLst>
          </p:cNvPr>
          <p:cNvSpPr>
            <a:spLocks noGrp="1"/>
          </p:cNvSpPr>
          <p:nvPr>
            <p:ph type="title"/>
          </p:nvPr>
        </p:nvSpPr>
        <p:spPr>
          <a:xfrm>
            <a:off x="838199" y="365125"/>
            <a:ext cx="10956235" cy="1325563"/>
          </a:xfrm>
        </p:spPr>
        <p:txBody>
          <a:bodyPr/>
          <a:lstStyle/>
          <a:p>
            <a:pPr algn="ctr"/>
            <a:r>
              <a:rPr lang="fa-IR" dirty="0"/>
              <a:t>3. تا دادن خطوط صاف از بیرون با خط کش  </a:t>
            </a:r>
            <a:br>
              <a:rPr lang="fa-IR" dirty="0"/>
            </a:br>
            <a:r>
              <a:rPr lang="fa-IR" dirty="0"/>
              <a:t>4. تا دادن خطوط نقطه چین از داخل با خط کش </a:t>
            </a:r>
            <a:endParaRPr lang="en-US" dirty="0"/>
          </a:p>
        </p:txBody>
      </p:sp>
      <p:pic>
        <p:nvPicPr>
          <p:cNvPr id="6" name="Content Placeholder 5">
            <a:extLst>
              <a:ext uri="{FF2B5EF4-FFF2-40B4-BE49-F238E27FC236}">
                <a16:creationId xmlns:a16="http://schemas.microsoft.com/office/drawing/2014/main" id="{9A0BCE90-85E1-43B7-93D4-436AFC7F3A5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3097" y="2224814"/>
            <a:ext cx="4980576" cy="4043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7">
            <a:extLst>
              <a:ext uri="{FF2B5EF4-FFF2-40B4-BE49-F238E27FC236}">
                <a16:creationId xmlns:a16="http://schemas.microsoft.com/office/drawing/2014/main" id="{AB2B5827-C360-417D-A8EA-CB89D665B26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55346" y="2224813"/>
            <a:ext cx="5239088" cy="4043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8461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3057" cy="6846401"/>
          </a:xfrm>
          <a:prstGeom prst="rect">
            <a:avLst/>
          </a:prstGeom>
        </p:spPr>
      </p:pic>
      <p:sp>
        <p:nvSpPr>
          <p:cNvPr id="2" name="Title 1">
            <a:extLst>
              <a:ext uri="{FF2B5EF4-FFF2-40B4-BE49-F238E27FC236}">
                <a16:creationId xmlns:a16="http://schemas.microsoft.com/office/drawing/2014/main" id="{75774C06-6C3B-4998-952B-4FBC28CA3BD9}"/>
              </a:ext>
            </a:extLst>
          </p:cNvPr>
          <p:cNvSpPr>
            <a:spLocks noGrp="1"/>
          </p:cNvSpPr>
          <p:nvPr>
            <p:ph type="title"/>
          </p:nvPr>
        </p:nvSpPr>
        <p:spPr/>
        <p:txBody>
          <a:bodyPr>
            <a:normAutofit fontScale="90000"/>
          </a:bodyPr>
          <a:lstStyle/>
          <a:p>
            <a:pPr algn="ctr"/>
            <a:r>
              <a:rPr lang="fa-IR" dirty="0"/>
              <a:t>5. مرحله چسباندن از بیرون قالب </a:t>
            </a:r>
            <a:br>
              <a:rPr lang="fa-IR" dirty="0"/>
            </a:br>
            <a:r>
              <a:rPr lang="fa-IR" dirty="0"/>
              <a:t>6. مرحله ریختن پارافین مایع از وجهی که باز گذاشته بودیم </a:t>
            </a:r>
            <a:endParaRPr lang="en-US" dirty="0"/>
          </a:p>
        </p:txBody>
      </p:sp>
      <p:pic>
        <p:nvPicPr>
          <p:cNvPr id="6" name="Content Placeholder 5">
            <a:extLst>
              <a:ext uri="{FF2B5EF4-FFF2-40B4-BE49-F238E27FC236}">
                <a16:creationId xmlns:a16="http://schemas.microsoft.com/office/drawing/2014/main" id="{046290D4-A6B4-4B36-8C3A-77FEC4D95FC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60420"/>
            <a:ext cx="4599904" cy="4107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7">
            <a:extLst>
              <a:ext uri="{FF2B5EF4-FFF2-40B4-BE49-F238E27FC236}">
                <a16:creationId xmlns:a16="http://schemas.microsoft.com/office/drawing/2014/main" id="{F496BB7A-85C4-4FE8-B57B-284B95E3481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07238" y="2160420"/>
            <a:ext cx="4668593" cy="4107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9842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45808"/>
          </a:xfrm>
          <a:prstGeom prst="rect">
            <a:avLst/>
          </a:prstGeom>
        </p:spPr>
      </p:pic>
      <p:sp>
        <p:nvSpPr>
          <p:cNvPr id="2" name="Title 1">
            <a:extLst>
              <a:ext uri="{FF2B5EF4-FFF2-40B4-BE49-F238E27FC236}">
                <a16:creationId xmlns:a16="http://schemas.microsoft.com/office/drawing/2014/main" id="{131971CA-5F75-4A25-BC2C-B940C4819807}"/>
              </a:ext>
            </a:extLst>
          </p:cNvPr>
          <p:cNvSpPr>
            <a:spLocks noGrp="1"/>
          </p:cNvSpPr>
          <p:nvPr>
            <p:ph type="ctrTitle"/>
          </p:nvPr>
        </p:nvSpPr>
        <p:spPr/>
        <p:txBody>
          <a:bodyPr/>
          <a:lstStyle/>
          <a:p>
            <a:r>
              <a:rPr lang="fa-IR" b="1" dirty="0">
                <a:ln w="0"/>
                <a:effectLst>
                  <a:outerShdw blurRad="38100" dist="19050" dir="2700000" algn="tl" rotWithShape="0">
                    <a:schemeClr val="dk1">
                      <a:alpha val="40000"/>
                    </a:schemeClr>
                  </a:outerShdw>
                </a:effectLst>
              </a:rPr>
              <a:t>قالبهای مقوایی</a:t>
            </a:r>
            <a:br>
              <a:rPr lang="fa-IR" b="1" dirty="0">
                <a:ln w="0"/>
                <a:effectLst>
                  <a:outerShdw blurRad="38100" dist="19050" dir="2700000" algn="tl" rotWithShape="0">
                    <a:schemeClr val="dk1">
                      <a:alpha val="40000"/>
                    </a:schemeClr>
                  </a:outerShdw>
                </a:effectLst>
              </a:rPr>
            </a:br>
            <a:endParaRPr lang="en-US" b="1" dirty="0">
              <a:ln w="0"/>
              <a:effectLst>
                <a:outerShdw blurRad="38100" dist="19050" dir="2700000" algn="tl" rotWithShape="0">
                  <a:schemeClr val="dk1">
                    <a:alpha val="40000"/>
                  </a:schemeClr>
                </a:outerShdw>
              </a:effectLst>
            </a:endParaRPr>
          </a:p>
        </p:txBody>
      </p:sp>
      <p:sp>
        <p:nvSpPr>
          <p:cNvPr id="3" name="Subtitle 2">
            <a:extLst>
              <a:ext uri="{FF2B5EF4-FFF2-40B4-BE49-F238E27FC236}">
                <a16:creationId xmlns:a16="http://schemas.microsoft.com/office/drawing/2014/main" id="{67A87B43-26B4-4CF7-BD55-CFAE2A96713E}"/>
              </a:ext>
            </a:extLst>
          </p:cNvPr>
          <p:cNvSpPr>
            <a:spLocks noGrp="1"/>
          </p:cNvSpPr>
          <p:nvPr>
            <p:ph type="subTitle" idx="1"/>
          </p:nvPr>
        </p:nvSpPr>
        <p:spPr>
          <a:xfrm>
            <a:off x="1524000" y="3339661"/>
            <a:ext cx="9144000" cy="1655762"/>
          </a:xfrm>
        </p:spPr>
        <p:txBody>
          <a:bodyPr>
            <a:noAutofit/>
          </a:bodyPr>
          <a:lstStyle/>
          <a:p>
            <a:pPr algn="r"/>
            <a:r>
              <a:rPr lang="fa-IR" sz="2800" b="1" i="0" dirty="0">
                <a:ln w="0"/>
                <a:effectLst>
                  <a:outerShdw blurRad="38100" dist="19050" dir="2700000" algn="tl" rotWithShape="0">
                    <a:schemeClr val="dk1">
                      <a:alpha val="40000"/>
                    </a:schemeClr>
                  </a:outerShdw>
                </a:effectLst>
                <a:latin typeface="Arial Rounded MT Bold" panose="020F0704030504030204" pitchFamily="34" charset="0"/>
              </a:rPr>
              <a:t>شکل گسترده ی چندوجهی ها رو پرینت بگیرید یا اگه حوصله و زمان کافی دارین میتونین اونها رو با دست رسم کنید. در این مطلب سه تا طرح هندسی رو به صورت گسترده براتون قرار میدم که بتونین اونها رو پرینت بگیرین و به عنوان قالب از اونها استفاده کنید. بهتره که از کاغذهای اشتنباخ یا فابریانو 220 گرم برای پرینت این شکل ها استفاده کنید تا مقاومت کافی برای حفظ شکل اصلی خودشون بعد از ریختن پارافین رو داشته باشن.</a:t>
            </a:r>
            <a:endParaRPr lang="en-US" sz="2800" b="1" dirty="0">
              <a:ln w="0"/>
              <a:effectLst>
                <a:outerShdw blurRad="38100" dist="19050" dir="2700000" algn="tl" rotWithShape="0">
                  <a:schemeClr val="dk1">
                    <a:alpha val="40000"/>
                  </a:schemeClr>
                </a:outerShdw>
              </a:effectLst>
              <a:latin typeface="Arial Rounded MT Bold" panose="020F0704030504030204" pitchFamily="34" charset="0"/>
            </a:endParaRPr>
          </a:p>
        </p:txBody>
      </p:sp>
    </p:spTree>
    <p:extLst>
      <p:ext uri="{BB962C8B-B14F-4D97-AF65-F5344CB8AC3E}">
        <p14:creationId xmlns:p14="http://schemas.microsoft.com/office/powerpoint/2010/main" val="980495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5799"/>
            <a:ext cx="12193057" cy="6846401"/>
          </a:xfrm>
          <a:prstGeom prst="rect">
            <a:avLst/>
          </a:prstGeom>
        </p:spPr>
      </p:pic>
      <p:sp>
        <p:nvSpPr>
          <p:cNvPr id="2" name="Title 1">
            <a:extLst>
              <a:ext uri="{FF2B5EF4-FFF2-40B4-BE49-F238E27FC236}">
                <a16:creationId xmlns:a16="http://schemas.microsoft.com/office/drawing/2014/main" id="{EB5C95B6-3272-4D1C-ACB2-D35D94D422D8}"/>
              </a:ext>
            </a:extLst>
          </p:cNvPr>
          <p:cNvSpPr>
            <a:spLocks noGrp="1"/>
          </p:cNvSpPr>
          <p:nvPr>
            <p:ph type="title"/>
          </p:nvPr>
        </p:nvSpPr>
        <p:spPr>
          <a:xfrm>
            <a:off x="1005625" y="403762"/>
            <a:ext cx="10515600" cy="1325563"/>
          </a:xfrm>
        </p:spPr>
        <p:txBody>
          <a:bodyPr/>
          <a:lstStyle/>
          <a:p>
            <a:pPr algn="ctr"/>
            <a:r>
              <a:rPr lang="fa-IR" b="1" dirty="0"/>
              <a:t>شما برای ساخت قالب مقوایی یکی از مدل های پیشنهادی را به دلخواه انتخاب کنید.</a:t>
            </a:r>
            <a:endParaRPr lang="en-US" b="1" dirty="0"/>
          </a:p>
        </p:txBody>
      </p:sp>
      <p:pic>
        <p:nvPicPr>
          <p:cNvPr id="5" name="Content Placeholder 4">
            <a:extLst>
              <a:ext uri="{FF2B5EF4-FFF2-40B4-BE49-F238E27FC236}">
                <a16:creationId xmlns:a16="http://schemas.microsoft.com/office/drawing/2014/main" id="{AA24306B-1562-4201-BF21-B845988F4A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96872" y="2133340"/>
            <a:ext cx="5866158" cy="4424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Content Placeholder 7">
            <a:extLst>
              <a:ext uri="{FF2B5EF4-FFF2-40B4-BE49-F238E27FC236}">
                <a16:creationId xmlns:a16="http://schemas.microsoft.com/office/drawing/2014/main" id="{7E14D52F-F19D-435D-96EE-5A418B1486C9}"/>
              </a:ext>
            </a:extLst>
          </p:cNvPr>
          <p:cNvPicPr>
            <a:picLocks noChangeAspect="1"/>
          </p:cNvPicPr>
          <p:nvPr/>
        </p:nvPicPr>
        <p:blipFill rotWithShape="1">
          <a:blip r:embed="rId4">
            <a:extLst>
              <a:ext uri="{28A0092B-C50C-407E-A947-70E740481C1C}">
                <a14:useLocalDpi xmlns:a14="http://schemas.microsoft.com/office/drawing/2010/main" val="0"/>
              </a:ext>
            </a:extLst>
          </a:blip>
          <a:srcRect l="3546" r="3041"/>
          <a:stretch/>
        </p:blipFill>
        <p:spPr>
          <a:xfrm rot="16200000">
            <a:off x="1116994" y="1854547"/>
            <a:ext cx="4424191" cy="49817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4353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5799"/>
            <a:ext cx="12193057" cy="6846401"/>
          </a:xfrm>
          <a:prstGeom prst="rect">
            <a:avLst/>
          </a:prstGeom>
        </p:spPr>
      </p:pic>
      <p:sp>
        <p:nvSpPr>
          <p:cNvPr id="2" name="Title 1">
            <a:extLst>
              <a:ext uri="{FF2B5EF4-FFF2-40B4-BE49-F238E27FC236}">
                <a16:creationId xmlns:a16="http://schemas.microsoft.com/office/drawing/2014/main" id="{5F5A097D-6A8A-41A8-9574-9C4E774E80BE}"/>
              </a:ext>
            </a:extLst>
          </p:cNvPr>
          <p:cNvSpPr>
            <a:spLocks noGrp="1"/>
          </p:cNvSpPr>
          <p:nvPr>
            <p:ph type="title"/>
          </p:nvPr>
        </p:nvSpPr>
        <p:spPr/>
        <p:txBody>
          <a:bodyPr/>
          <a:lstStyle/>
          <a:p>
            <a:pPr algn="ctr"/>
            <a:r>
              <a:rPr lang="fa-IR" dirty="0">
                <a:solidFill>
                  <a:schemeClr val="bg1"/>
                </a:solidFill>
              </a:rPr>
              <a:t>از قالبهایی که به حالت ایستاده هستند استفاده کنید </a:t>
            </a:r>
            <a:endParaRPr lang="en-US" dirty="0">
              <a:solidFill>
                <a:schemeClr val="bg1"/>
              </a:solidFill>
            </a:endParaRPr>
          </a:p>
        </p:txBody>
      </p:sp>
      <p:pic>
        <p:nvPicPr>
          <p:cNvPr id="6" name="Content Placeholder 5">
            <a:extLst>
              <a:ext uri="{FF2B5EF4-FFF2-40B4-BE49-F238E27FC236}">
                <a16:creationId xmlns:a16="http://schemas.microsoft.com/office/drawing/2014/main" id="{0C8E5272-2276-4CF8-B390-0A85CCA4969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51007" y="1910481"/>
            <a:ext cx="9289981" cy="4721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Isosceles Triangle 3"/>
          <p:cNvSpPr/>
          <p:nvPr/>
        </p:nvSpPr>
        <p:spPr>
          <a:xfrm>
            <a:off x="1584101" y="2331077"/>
            <a:ext cx="965916" cy="1056068"/>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Flowchart: Decision 4"/>
          <p:cNvSpPr/>
          <p:nvPr/>
        </p:nvSpPr>
        <p:spPr>
          <a:xfrm rot="20043106">
            <a:off x="3531764" y="2412372"/>
            <a:ext cx="1142267" cy="763345"/>
          </a:xfrm>
          <a:prstGeom prst="flowChartDecis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gular Pentagon 6"/>
          <p:cNvSpPr/>
          <p:nvPr/>
        </p:nvSpPr>
        <p:spPr>
          <a:xfrm>
            <a:off x="5567247" y="2527478"/>
            <a:ext cx="940158" cy="901521"/>
          </a:xfrm>
          <a:prstGeom prst="pentag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Hexagon 8"/>
          <p:cNvSpPr/>
          <p:nvPr/>
        </p:nvSpPr>
        <p:spPr>
          <a:xfrm rot="4021173">
            <a:off x="7648079" y="2409537"/>
            <a:ext cx="903703" cy="1028635"/>
          </a:xfrm>
          <a:prstGeom prst="hexag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Octagon 9"/>
          <p:cNvSpPr/>
          <p:nvPr/>
        </p:nvSpPr>
        <p:spPr>
          <a:xfrm rot="11514037">
            <a:off x="9714563" y="2395764"/>
            <a:ext cx="969889" cy="1051752"/>
          </a:xfrm>
          <a:prstGeom prst="oct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655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5799"/>
            <a:ext cx="12193057" cy="6846401"/>
          </a:xfrm>
          <a:prstGeom prst="rect">
            <a:avLst/>
          </a:prstGeom>
        </p:spPr>
      </p:pic>
      <p:pic>
        <p:nvPicPr>
          <p:cNvPr id="8" name="Content Placeholder 7">
            <a:extLst>
              <a:ext uri="{FF2B5EF4-FFF2-40B4-BE49-F238E27FC236}">
                <a16:creationId xmlns:a16="http://schemas.microsoft.com/office/drawing/2014/main" id="{DDC71E4F-F401-4399-8B4D-46CDB99C8AB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0574" y="742122"/>
            <a:ext cx="5645426" cy="5434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a:extLst>
              <a:ext uri="{FF2B5EF4-FFF2-40B4-BE49-F238E27FC236}">
                <a16:creationId xmlns:a16="http://schemas.microsoft.com/office/drawing/2014/main" id="{A301D711-2F0B-4872-B005-04C453EEEF9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27816" y="622852"/>
            <a:ext cx="5091991" cy="5554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881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5799"/>
            <a:ext cx="12193057" cy="6846401"/>
          </a:xfrm>
          <a:prstGeom prst="rect">
            <a:avLst/>
          </a:prstGeom>
        </p:spPr>
      </p:pic>
      <p:pic>
        <p:nvPicPr>
          <p:cNvPr id="8" name="Content Placeholder 7">
            <a:extLst>
              <a:ext uri="{FF2B5EF4-FFF2-40B4-BE49-F238E27FC236}">
                <a16:creationId xmlns:a16="http://schemas.microsoft.com/office/drawing/2014/main" id="{00D751CC-1664-4704-B54D-7C2B600C19E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7144" y="424071"/>
            <a:ext cx="5552656" cy="6092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a:extLst>
              <a:ext uri="{FF2B5EF4-FFF2-40B4-BE49-F238E27FC236}">
                <a16:creationId xmlns:a16="http://schemas.microsoft.com/office/drawing/2014/main" id="{99A1B036-0D8E-46DD-9812-78161EA2942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43256" y="424071"/>
            <a:ext cx="5181600" cy="5986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4397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5799"/>
            <a:ext cx="12193057" cy="6846401"/>
          </a:xfrm>
          <a:prstGeom prst="rect">
            <a:avLst/>
          </a:prstGeom>
        </p:spPr>
      </p:pic>
      <p:pic>
        <p:nvPicPr>
          <p:cNvPr id="18" name="Content Placeholder 17">
            <a:extLst>
              <a:ext uri="{FF2B5EF4-FFF2-40B4-BE49-F238E27FC236}">
                <a16:creationId xmlns:a16="http://schemas.microsoft.com/office/drawing/2014/main" id="{51912F32-449C-42B0-8575-056DE53EA78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1048" y="1131105"/>
            <a:ext cx="5352276" cy="4595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Content Placeholder 15">
            <a:extLst>
              <a:ext uri="{FF2B5EF4-FFF2-40B4-BE49-F238E27FC236}">
                <a16:creationId xmlns:a16="http://schemas.microsoft.com/office/drawing/2014/main" id="{40654D5D-951C-443C-9369-D70876A14038}"/>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94901" y="1131105"/>
            <a:ext cx="5379058" cy="4595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5788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29" y="5799"/>
            <a:ext cx="12193057" cy="6846401"/>
          </a:xfrm>
          <a:prstGeom prst="rect">
            <a:avLst/>
          </a:prstGeom>
        </p:spPr>
      </p:pic>
      <p:sp>
        <p:nvSpPr>
          <p:cNvPr id="2" name="Title 1">
            <a:extLst>
              <a:ext uri="{FF2B5EF4-FFF2-40B4-BE49-F238E27FC236}">
                <a16:creationId xmlns:a16="http://schemas.microsoft.com/office/drawing/2014/main" id="{B1B31C1F-41D1-4468-A740-EE34FF3D4163}"/>
              </a:ext>
            </a:extLst>
          </p:cNvPr>
          <p:cNvSpPr>
            <a:spLocks noGrp="1"/>
          </p:cNvSpPr>
          <p:nvPr>
            <p:ph type="title"/>
          </p:nvPr>
        </p:nvSpPr>
        <p:spPr>
          <a:xfrm>
            <a:off x="838200" y="365125"/>
            <a:ext cx="11049000" cy="1325563"/>
          </a:xfrm>
        </p:spPr>
        <p:txBody>
          <a:bodyPr/>
          <a:lstStyle/>
          <a:p>
            <a:r>
              <a:rPr lang="fa-IR" dirty="0">
                <a:solidFill>
                  <a:srgbClr val="FFFF00"/>
                </a:solidFill>
              </a:rPr>
              <a:t>برای قالبها *یک وجه* اشکال حجمی  نباید چسبانده شود </a:t>
            </a:r>
            <a:endParaRPr lang="en-US" dirty="0">
              <a:solidFill>
                <a:srgbClr val="FFFF00"/>
              </a:solidFill>
            </a:endParaRPr>
          </a:p>
        </p:txBody>
      </p:sp>
      <p:pic>
        <p:nvPicPr>
          <p:cNvPr id="6" name="Content Placeholder 4">
            <a:extLst>
              <a:ext uri="{FF2B5EF4-FFF2-40B4-BE49-F238E27FC236}">
                <a16:creationId xmlns:a16="http://schemas.microsoft.com/office/drawing/2014/main" id="{A6C88D09-75CD-4CA4-B2C4-DD39B225063A}"/>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838200" y="1690687"/>
            <a:ext cx="4800600" cy="4643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5e50106956c51">
            <a:hlinkClick r:id="" action="ppaction://media"/>
            <a:extLst>
              <a:ext uri="{FF2B5EF4-FFF2-40B4-BE49-F238E27FC236}">
                <a16:creationId xmlns:a16="http://schemas.microsoft.com/office/drawing/2014/main" id="{8F12EE59-5B70-44D5-B361-41BF289C6A64}"/>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6172200" y="1664184"/>
            <a:ext cx="5715000" cy="4431815"/>
          </a:xfrm>
        </p:spPr>
      </p:pic>
    </p:spTree>
    <p:extLst>
      <p:ext uri="{BB962C8B-B14F-4D97-AF65-F5344CB8AC3E}">
        <p14:creationId xmlns:p14="http://schemas.microsoft.com/office/powerpoint/2010/main" val="176564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5799"/>
            <a:ext cx="12193057" cy="6846401"/>
          </a:xfrm>
          <a:prstGeom prst="rect">
            <a:avLst/>
          </a:prstGeom>
        </p:spPr>
      </p:pic>
      <p:sp>
        <p:nvSpPr>
          <p:cNvPr id="2" name="Title 1">
            <a:extLst>
              <a:ext uri="{FF2B5EF4-FFF2-40B4-BE49-F238E27FC236}">
                <a16:creationId xmlns:a16="http://schemas.microsoft.com/office/drawing/2014/main" id="{59794903-46AC-49EA-8712-C9013169388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07EB1712-794E-49D0-8A96-08C746F815E8}"/>
              </a:ext>
            </a:extLst>
          </p:cNvPr>
          <p:cNvSpPr>
            <a:spLocks noGrp="1"/>
          </p:cNvSpPr>
          <p:nvPr>
            <p:ph sz="half" idx="2"/>
          </p:nvPr>
        </p:nvSpPr>
        <p:spPr/>
        <p:txBody>
          <a:bodyPr/>
          <a:lstStyle/>
          <a:p>
            <a:endParaRPr lang="en-US"/>
          </a:p>
        </p:txBody>
      </p:sp>
      <p:pic>
        <p:nvPicPr>
          <p:cNvPr id="5" name="Content Placeholder 4">
            <a:extLst>
              <a:ext uri="{FF2B5EF4-FFF2-40B4-BE49-F238E27FC236}">
                <a16:creationId xmlns:a16="http://schemas.microsoft.com/office/drawing/2014/main" id="{5A635AB6-8064-4899-BD84-88B4F24290C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8971" y="1939713"/>
            <a:ext cx="5953229" cy="4123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76170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290</Words>
  <Application>Microsoft Office PowerPoint</Application>
  <PresentationFormat>Widescreen</PresentationFormat>
  <Paragraphs>14</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Rounded MT Bold</vt:lpstr>
      <vt:lpstr>Calibri</vt:lpstr>
      <vt:lpstr>Calibri Light</vt:lpstr>
      <vt:lpstr>Office Theme</vt:lpstr>
      <vt:lpstr>PowerPoint Presentation</vt:lpstr>
      <vt:lpstr>قالبهای مقوایی </vt:lpstr>
      <vt:lpstr>شما برای ساخت قالب مقوایی یکی از مدل های پیشنهادی را به دلخواه انتخاب کنید.</vt:lpstr>
      <vt:lpstr>از قالبهایی که به حالت ایستاده هستند استفاده کنید </vt:lpstr>
      <vt:lpstr>PowerPoint Presentation</vt:lpstr>
      <vt:lpstr>PowerPoint Presentation</vt:lpstr>
      <vt:lpstr>PowerPoint Presentation</vt:lpstr>
      <vt:lpstr>برای قالبها *یک وجه* اشکال حجمی  نباید چسبانده شود </vt:lpstr>
      <vt:lpstr>PowerPoint Presentation</vt:lpstr>
      <vt:lpstr>از یک وجه قالب ها که باز گذاشتیم ، پارافین را وارد قالب میکنیم </vt:lpstr>
      <vt:lpstr>روش بریدن قالبها و تا دادن لبه انها برای چسباندن </vt:lpstr>
      <vt:lpstr>روش تا کردن و خط انداختن اضلاع با حط کش از یک سمت </vt:lpstr>
      <vt:lpstr>تمامی اضلاع و اضافی لبه های کار باید از بیرون قالب چسبیده شود ، تا در داخل فالب برجشتگی یا فرورفتگی نداشته باشیم </vt:lpstr>
      <vt:lpstr>همه خطوط را یا خط کش از یک سمت تا میدهیم و میتوانیم خط چین ها را هم با خط کش برجسته کنیم </vt:lpstr>
      <vt:lpstr>برای نمونه :1.انتخاب یک الکو و 2.بعد دور بری ان </vt:lpstr>
      <vt:lpstr>3. تا دادن خطوط صاف از بیرون با خط کش   4. تا دادن خطوط نقطه چین از داخل با خط کش </vt:lpstr>
      <vt:lpstr>5. مرحله چسباندن از بیرون قالب  6. مرحله ریختن پارافین مایع از وجهی که باز گذاشته بودیم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Thinkpad L440</dc:creator>
  <cp:lastModifiedBy>Thinkpad L440</cp:lastModifiedBy>
  <cp:revision>26</cp:revision>
  <dcterms:created xsi:type="dcterms:W3CDTF">2020-11-29T14:14:13Z</dcterms:created>
  <dcterms:modified xsi:type="dcterms:W3CDTF">2020-12-23T06:55:13Z</dcterms:modified>
</cp:coreProperties>
</file>