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به نام خدا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cs typeface="B Koodak" panose="00000700000000000000" pitchFamily="2" charset="-78"/>
              </a:rPr>
              <a:t>مزایا و معایب </a:t>
            </a:r>
            <a:r>
              <a:rPr lang="fa-IR" sz="3200" dirty="0" smtClean="0">
                <a:cs typeface="B Koodak" panose="00000700000000000000" pitchFamily="2" charset="-78"/>
              </a:rPr>
              <a:t>اتشفشان</a:t>
            </a:r>
            <a:endParaRPr lang="fa-IR" sz="3200" dirty="0" smtClean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04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amran Outline" panose="00000400000000000000" pitchFamily="2" charset="-78"/>
              </a:rPr>
              <a:t>مزایا:</a:t>
            </a:r>
            <a:endParaRPr lang="en-US" dirty="0">
              <a:cs typeface="B Kamran Outline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354" y="1841863"/>
            <a:ext cx="10058400" cy="3931920"/>
          </a:xfrm>
        </p:spPr>
        <p:txBody>
          <a:bodyPr>
            <a:normAutofit fontScale="70000" lnSpcReduction="20000"/>
          </a:bodyPr>
          <a:lstStyle/>
          <a:p>
            <a:r>
              <a:rPr lang="fa-IR" dirty="0"/>
              <a:t>-آزاد شدن ا نرژي دروني زمين</a:t>
            </a:r>
          </a:p>
          <a:p>
            <a:r>
              <a:rPr lang="fa-IR" dirty="0"/>
              <a:t>2-تشكيل خاك مرغوب حاصلخيز نمودن زمينهايي كشاورزي</a:t>
            </a:r>
          </a:p>
          <a:p>
            <a:r>
              <a:rPr lang="fa-IR" dirty="0"/>
              <a:t>3- تشكيل برخي كانسارها و معادن آهن و مس</a:t>
            </a:r>
          </a:p>
          <a:p>
            <a:r>
              <a:rPr lang="fa-IR" dirty="0" smtClean="0"/>
              <a:t>10-تشکیل محوطه سنگی دیدنی وجاذب</a:t>
            </a:r>
          </a:p>
          <a:p>
            <a:r>
              <a:rPr lang="fa-IR" dirty="0" smtClean="0"/>
              <a:t>4- </a:t>
            </a:r>
            <a:r>
              <a:rPr lang="fa-IR" dirty="0"/>
              <a:t>تشكيل چشمه هاي آب گرم كه براي امراض پوستي بسيار مفيد است</a:t>
            </a:r>
          </a:p>
          <a:p>
            <a:r>
              <a:rPr lang="fa-IR" dirty="0"/>
              <a:t>5- استفاده از مواد شيميايي حاصل از آتشفشان مانند گوگرد</a:t>
            </a:r>
          </a:p>
          <a:p>
            <a:r>
              <a:rPr lang="fa-IR" dirty="0"/>
              <a:t>6- استفاده از انرژي حرارتي آن</a:t>
            </a:r>
          </a:p>
          <a:p>
            <a:r>
              <a:rPr lang="fa-IR" dirty="0"/>
              <a:t>7- ايجاد سد طبيعي و پل</a:t>
            </a:r>
          </a:p>
          <a:p>
            <a:r>
              <a:rPr lang="fa-IR" dirty="0"/>
              <a:t>8- استفاده از سنگ هاي آتشفشاني در ساختمان سازي</a:t>
            </a:r>
          </a:p>
          <a:p>
            <a:r>
              <a:rPr lang="fa-IR" dirty="0"/>
              <a:t>9-ایجادجاذبه های طبیعی وگردشگری</a:t>
            </a:r>
          </a:p>
          <a:p>
            <a:r>
              <a:rPr lang="fa-IR" dirty="0" smtClean="0"/>
              <a:t>11-تشکیل </a:t>
            </a:r>
            <a:r>
              <a:rPr lang="fa-IR" dirty="0"/>
              <a:t>دریاچه و ايجاد اكوسيستم هاي جديد</a:t>
            </a:r>
          </a:p>
          <a:p>
            <a:r>
              <a:rPr lang="fa-IR" dirty="0"/>
              <a:t>12-تشكيل مصالح ساختماني مانند پوكه ي معدني،سنگ هاي آتشفشاني(توف سبز)</a:t>
            </a:r>
          </a:p>
          <a:p>
            <a:r>
              <a:rPr lang="fa-IR" dirty="0"/>
              <a:t>13-انرژي زمين گرمايي</a:t>
            </a:r>
          </a:p>
          <a:p>
            <a:r>
              <a:rPr lang="fa-IR" dirty="0"/>
              <a:t>14-مطالعه ي ساختمان دروني زمين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معایب: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آتشفشان ها باعث ايجاد اثرات و زيان هايي در زندگي ما مي گردند. اين اثرات به دو صورت اوليه و ثانويه ديده مي شوند. اثرات اوليه به صورت جريان گدازه،ريزش خاكستر،انفجار كوه،عبور ابر سوزان،جريان هاي عظيم گل و امواج حاصل از آتشفشان هاي زير دريايي و ....ديده مي شوند. اثرات ثانويه به صورت تغييرات آب وهوايي ،ريزش باران هاي اسيدي ،ايجاد زمين لرزه و............ديده مي شوند. موارد ديگر از ضرر هاي آتشفشان:انتشار گازهاي سمي2-جاري شدن مواد مذاب و تخريب زمين3-ايجاد سونامي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اتشفشان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95" y="2625636"/>
            <a:ext cx="6813309" cy="3665560"/>
          </a:xfrm>
        </p:spPr>
      </p:pic>
      <p:sp>
        <p:nvSpPr>
          <p:cNvPr id="5" name="5-Point Star 4"/>
          <p:cNvSpPr/>
          <p:nvPr/>
        </p:nvSpPr>
        <p:spPr>
          <a:xfrm>
            <a:off x="3827416" y="261257"/>
            <a:ext cx="1724297" cy="16328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4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اتشفشان های معروف جهان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کلیمو تو در اندونزی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778077"/>
            <a:ext cx="4754563" cy="31560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/>
              <a:t>کوه فوجی در ژاپن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5" y="2755900"/>
            <a:ext cx="4640238" cy="3200400"/>
          </a:xfrm>
        </p:spPr>
      </p:pic>
    </p:spTree>
    <p:extLst>
      <p:ext uri="{BB962C8B-B14F-4D97-AF65-F5344CB8AC3E}">
        <p14:creationId xmlns:p14="http://schemas.microsoft.com/office/powerpoint/2010/main" val="9355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کریتر لیک در امریکا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01" y="3069771"/>
            <a:ext cx="4485573" cy="298522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/>
              <a:t>ماییلیفل در ایسلند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94" y="2755900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30907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کیلایو در هاوایی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/>
              <a:t>و ....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3" y="3077123"/>
            <a:ext cx="4754562" cy="255795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872348"/>
            <a:ext cx="4754563" cy="2967503"/>
          </a:xfrm>
        </p:spPr>
      </p:pic>
    </p:spTree>
    <p:extLst>
      <p:ext uri="{BB962C8B-B14F-4D97-AF65-F5344CB8AC3E}">
        <p14:creationId xmlns:p14="http://schemas.microsoft.com/office/powerpoint/2010/main" val="30592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تهیه کننده: مهدیا نوربخش</a:t>
            </a:r>
            <a:br>
              <a:rPr lang="fa-IR" dirty="0" smtClean="0"/>
            </a:br>
            <a:r>
              <a:rPr lang="fa-IR" dirty="0" smtClean="0"/>
              <a:t>شقایق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1676</TotalTime>
  <Words>233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Kamran Outline</vt:lpstr>
      <vt:lpstr>B Koodak</vt:lpstr>
      <vt:lpstr>Century Gothic</vt:lpstr>
      <vt:lpstr>Tahoma</vt:lpstr>
      <vt:lpstr>Savon</vt:lpstr>
      <vt:lpstr>به نام خدا</vt:lpstr>
      <vt:lpstr>مزایا:</vt:lpstr>
      <vt:lpstr>معایب:</vt:lpstr>
      <vt:lpstr>اتشفشان</vt:lpstr>
      <vt:lpstr>اتشفشان های معروف جهان</vt:lpstr>
      <vt:lpstr>PowerPoint Presentation</vt:lpstr>
      <vt:lpstr>PowerPoint Presentation</vt:lpstr>
      <vt:lpstr>تهیه کننده: مهدیا نوربخش شقایق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SONY</dc:creator>
  <cp:lastModifiedBy>SONY</cp:lastModifiedBy>
  <cp:revision>5</cp:revision>
  <dcterms:created xsi:type="dcterms:W3CDTF">2020-10-26T08:28:50Z</dcterms:created>
  <dcterms:modified xsi:type="dcterms:W3CDTF">2020-10-27T12:27:01Z</dcterms:modified>
</cp:coreProperties>
</file>