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autoCompressPictures="0">
  <p:sldMasterIdLst>
    <p:sldMasterId id="2147483801" r:id="rId4"/>
  </p:sldMasterIdLst>
  <p:notesMasterIdLst>
    <p:notesMasterId r:id="rId13"/>
  </p:notesMasterIdLst>
  <p:handoutMasterIdLst>
    <p:handoutMasterId r:id="rId14"/>
  </p:handoutMasterIdLst>
  <p:sldIdLst>
    <p:sldId id="268" r:id="rId5"/>
    <p:sldId id="269" r:id="rId6"/>
    <p:sldId id="270" r:id="rId7"/>
    <p:sldId id="271" r:id="rId8"/>
    <p:sldId id="272" r:id="rId9"/>
    <p:sldId id="273" r:id="rId10"/>
    <p:sldId id="274" r:id="rId11"/>
    <p:sldId id="27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35" autoAdjust="0"/>
  </p:normalViewPr>
  <p:slideViewPr>
    <p:cSldViewPr snapToGrid="0" snapToObjects="1">
      <p:cViewPr varScale="1">
        <p:scale>
          <a:sx n="73" d="100"/>
          <a:sy n="73" d="100"/>
        </p:scale>
        <p:origin x="61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>
        <p:scale>
          <a:sx n="100" d="100"/>
          <a:sy n="100" d="100"/>
        </p:scale>
        <p:origin x="2592" y="-84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C73E014-A6AA-472C-8E12-1D9B2DEC572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AA60B8-51CB-4CEB-8F1F-B3D7B7F00CB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C2B26F-7429-404A-9C5E-0E429E02A42E}" type="datetimeFigureOut">
              <a:rPr lang="en-US" smtClean="0"/>
              <a:t>12/3/2020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884C44-A5E4-4BDA-B29B-03462F06884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0CB09A-41E4-4E88-82E6-007D8262516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7AED79-B44F-46F7-9A9D-EC94587FA3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42312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5A0E3A-0C98-4EA0-AAC9-F2996360A904}" type="datetimeFigureOut">
              <a:rPr lang="en-US" smtClean="0"/>
              <a:t>12/3/2020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AAE1FE-786B-4B83-86A4-F53D629261B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54988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AAE1FE-786B-4B83-86A4-F53D629261B4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68507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2027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0185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682755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44719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825328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46664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75829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9577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254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5963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0588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398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4100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3698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6895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8238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  <a:solidFill>
            <a:schemeClr val="accent1">
              <a:lumMod val="75000"/>
              <a:alpha val="40000"/>
            </a:schemeClr>
          </a:solidFill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0"/>
            <a:ext cx="2356674" cy="6853283"/>
            <a:chOff x="6627813" y="195452"/>
            <a:chExt cx="1952625" cy="5678299"/>
          </a:xfrm>
          <a:solidFill>
            <a:schemeClr val="accent1"/>
          </a:solidFill>
        </p:grpSpPr>
        <p:sp>
          <p:nvSpPr>
            <p:cNvPr id="11" name="Freeform 27"/>
            <p:cNvSpPr/>
            <p:nvPr/>
          </p:nvSpPr>
          <p:spPr bwMode="auto">
            <a:xfrm>
              <a:off x="6627813" y="195452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12/3/2020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43021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02" r:id="rId1"/>
    <p:sldLayoutId id="2147483803" r:id="rId2"/>
    <p:sldLayoutId id="2147483804" r:id="rId3"/>
    <p:sldLayoutId id="2147483805" r:id="rId4"/>
    <p:sldLayoutId id="2147483806" r:id="rId5"/>
    <p:sldLayoutId id="2147483807" r:id="rId6"/>
    <p:sldLayoutId id="2147483808" r:id="rId7"/>
    <p:sldLayoutId id="2147483809" r:id="rId8"/>
    <p:sldLayoutId id="2147483810" r:id="rId9"/>
    <p:sldLayoutId id="2147483811" r:id="rId10"/>
    <p:sldLayoutId id="2147483812" r:id="rId11"/>
    <p:sldLayoutId id="2147483813" r:id="rId12"/>
    <p:sldLayoutId id="2147483814" r:id="rId13"/>
    <p:sldLayoutId id="2147483815" r:id="rId14"/>
    <p:sldLayoutId id="2147483816" r:id="rId15"/>
    <p:sldLayoutId id="214748381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/>
            </a:gs>
            <a:gs pos="71000">
              <a:schemeClr val="accent3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light spots">
            <a:extLst>
              <a:ext uri="{FF2B5EF4-FFF2-40B4-BE49-F238E27FC236}">
                <a16:creationId xmlns:a16="http://schemas.microsoft.com/office/drawing/2014/main" id="{1A23FE0C-9A67-334E-9B7F-83AA9CF636A8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alphaModFix amt="4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" y="10"/>
            <a:ext cx="1219200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266081D-517B-5D43-A7B4-E67DDEDC0B3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a-IR" dirty="0" smtClean="0">
                <a:cs typeface="B Koodak" panose="00000700000000000000" pitchFamily="2" charset="-78"/>
              </a:rPr>
              <a:t>به نام خدا </a:t>
            </a:r>
            <a:endParaRPr lang="en-US" dirty="0">
              <a:cs typeface="B Koodak" panose="00000700000000000000" pitchFamily="2" charset="-78"/>
            </a:endParaRPr>
          </a:p>
        </p:txBody>
      </p:sp>
      <p:sp>
        <p:nvSpPr>
          <p:cNvPr id="13" name="Subtitle 12">
            <a:extLst>
              <a:ext uri="{FF2B5EF4-FFF2-40B4-BE49-F238E27FC236}">
                <a16:creationId xmlns:a16="http://schemas.microsoft.com/office/drawing/2014/main" id="{F05262DB-6398-4AF9-96A3-041CFB11230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a-IR" dirty="0" smtClean="0">
                <a:cs typeface="B Koodak" panose="00000700000000000000" pitchFamily="2" charset="-78"/>
              </a:rPr>
              <a:t>نیروها</a:t>
            </a:r>
            <a:endParaRPr lang="en-US" dirty="0">
              <a:cs typeface="B Koodak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29412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2468880" y="1071154"/>
            <a:ext cx="8556171" cy="16589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>
                <a:cs typeface="B Koodak" panose="00000700000000000000" pitchFamily="2" charset="-78"/>
              </a:rPr>
              <a:t>زمین به همه اجسام نزدیک خود نیرو وارد میکنه و انها را به طرف خود میکشد . این نیرو نیروی گرانشی و یا  نیروی جاذبه زمین نام دارد . نیروی جاذبه ای که زمین به هر جسم وارد میکند وزن جسم نامیده میشود </a:t>
            </a:r>
            <a:endParaRPr lang="en-US" dirty="0">
              <a:cs typeface="B Koodak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420233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860766" y="1750423"/>
            <a:ext cx="6374674" cy="13062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B Koodak" panose="00000700000000000000" pitchFamily="2" charset="-78"/>
              </a:rPr>
              <a:t>نیرویی که یک اهن ربا به اهن ربای دیگر وارد میکند نیروی مغناطیسی نامیده میشود</a:t>
            </a:r>
            <a:endParaRPr lang="en-US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cs typeface="B Koodak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8680251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3161211" y="1358537"/>
            <a:ext cx="8778240" cy="14630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>
                <a:cs typeface="B Koodak" panose="00000700000000000000" pitchFamily="2" charset="-78"/>
              </a:rPr>
              <a:t>نیرویی که باعث جذب خرده های کاغذ به شانه میشود نیروی الکتریکی نامیده میشود </a:t>
            </a:r>
            <a:endParaRPr lang="en-US" dirty="0">
              <a:cs typeface="B Koodak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116459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3618410" y="1332411"/>
            <a:ext cx="8451669" cy="15675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>
                <a:cs typeface="B Koodak" panose="00000700000000000000" pitchFamily="2" charset="-78"/>
              </a:rPr>
              <a:t>نیرویی که سبب کند شدن حرکت میشود نیروی اصطحکاک نامیده میشود . معمولا نیروی اصطحکاک در خلاف جهت حرکت بر جسم اثر میگذارد. برای کاهش اصطحکاک در زمستان از زنجیر چرخ استفاده میکنیم  و روغن کاری میکنیم</a:t>
            </a:r>
            <a:endParaRPr lang="en-US" dirty="0">
              <a:cs typeface="B Koodak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0035229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2677886" y="1201783"/>
            <a:ext cx="9261565" cy="15675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>
                <a:cs typeface="B Koodak" panose="00000700000000000000" pitchFamily="2" charset="-78"/>
              </a:rPr>
              <a:t>وقتی هواپیمایی در اسمان حرکت میکند علاوه بر نیروی جاذبه زمین و مقاومت هوا نیروی روبه بالایی نیز وارد میشود که به ان نیروی بالا بری گفته میشود </a:t>
            </a:r>
            <a:endParaRPr lang="en-US" dirty="0">
              <a:cs typeface="B Koodak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820556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4049486" y="1397726"/>
            <a:ext cx="7236823" cy="2416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>
                <a:cs typeface="B Koodak" panose="00000700000000000000" pitchFamily="2" charset="-78"/>
              </a:rPr>
              <a:t>وقتی جسمی در اسمان حرکت میکند نیرویی خلاف جهت به جسم وارد میشود که به ان نیروی مقاومت هوا میگویند </a:t>
            </a:r>
            <a:endParaRPr lang="en-US" dirty="0">
              <a:cs typeface="B Koodak" panose="00000700000000000000" pitchFamily="2" charset="-78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3931920" y="3918857"/>
            <a:ext cx="7615646" cy="231212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>
                <a:cs typeface="B Koodak" panose="00000700000000000000" pitchFamily="2" charset="-78"/>
              </a:rPr>
              <a:t>وقتی جسمی در اب حرکت میکند نیرویی خلاف جهت به جسم وارد میشود که به ان نیروی مقاومت اب میگویند</a:t>
            </a:r>
            <a:endParaRPr lang="en-US" dirty="0">
              <a:cs typeface="B Koodak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525598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rt 1"/>
          <p:cNvSpPr/>
          <p:nvPr/>
        </p:nvSpPr>
        <p:spPr>
          <a:xfrm>
            <a:off x="2978331" y="313508"/>
            <a:ext cx="6936378" cy="6008915"/>
          </a:xfrm>
          <a:prstGeom prst="hear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sz="2000" dirty="0" smtClean="0">
                <a:cs typeface="B Koodak" panose="00000700000000000000" pitchFamily="2" charset="-78"/>
              </a:rPr>
              <a:t>امیدوارم لذت برده باشید </a:t>
            </a:r>
          </a:p>
          <a:p>
            <a:pPr algn="ctr"/>
            <a:r>
              <a:rPr lang="fa-IR" sz="2000" dirty="0" smtClean="0">
                <a:cs typeface="B Koodak" panose="00000700000000000000" pitchFamily="2" charset="-78"/>
              </a:rPr>
              <a:t>باتشکر</a:t>
            </a:r>
          </a:p>
          <a:p>
            <a:pPr algn="ctr"/>
            <a:r>
              <a:rPr lang="fa-IR" sz="2000" smtClean="0">
                <a:cs typeface="B Koodak" panose="00000700000000000000" pitchFamily="2" charset="-78"/>
              </a:rPr>
              <a:t>مهدیا نوربخش</a:t>
            </a:r>
            <a:endParaRPr lang="en-US" sz="2000">
              <a:cs typeface="B Koodak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12849129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C333A"/>
      </a:dk2>
      <a:lt2>
        <a:srgbClr val="D6ECED"/>
      </a:lt2>
      <a:accent1>
        <a:srgbClr val="DE32DE"/>
      </a:accent1>
      <a:accent2>
        <a:srgbClr val="F42B8A"/>
      </a:accent2>
      <a:accent3>
        <a:srgbClr val="349FE7"/>
      </a:accent3>
      <a:accent4>
        <a:srgbClr val="565FF8"/>
      </a:accent4>
      <a:accent5>
        <a:srgbClr val="876BE7"/>
      </a:accent5>
      <a:accent6>
        <a:srgbClr val="F268C2"/>
      </a:accent6>
      <a:hlink>
        <a:srgbClr val="F55CF9"/>
      </a:hlink>
      <a:folHlink>
        <a:srgbClr val="E8A0EE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F20B7C8E-B819-43F3-AAF9-EE50B1A8363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b385d60f68dd989dca1fdc827799d853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1911b479caf7b199da365455750e4572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  <Status xmlns="71af3243-3dd4-4a8d-8c0d-dd76da1f02a5">Not started</Status>
  </documentManagement>
</p:properties>
</file>

<file path=customXml/itemProps1.xml><?xml version="1.0" encoding="utf-8"?>
<ds:datastoreItem xmlns:ds="http://schemas.openxmlformats.org/officeDocument/2006/customXml" ds:itemID="{76428C60-BADF-461E-ACB1-6AC412BA55B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E7010E9-D0D4-4763-90A3-DBAE37445A5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9791FE0-E525-44F5-B24B-E8E5757CF5F2}">
  <ds:schemaRefs>
    <ds:schemaRef ds:uri="http://purl.org/dc/terms/"/>
    <ds:schemaRef ds:uri="http://schemas.microsoft.com/office/2006/documentManagement/types"/>
    <ds:schemaRef ds:uri="16c05727-aa75-4e4a-9b5f-8a80a1165891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71af3243-3dd4-4a8d-8c0d-dd76da1f02a5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190</Words>
  <Application>Microsoft Office PowerPoint</Application>
  <PresentationFormat>Widescreen</PresentationFormat>
  <Paragraphs>13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B Koodak</vt:lpstr>
      <vt:lpstr>Calibri</vt:lpstr>
      <vt:lpstr>Century Gothic</vt:lpstr>
      <vt:lpstr>Wingdings 3</vt:lpstr>
      <vt:lpstr>Wisp</vt:lpstr>
      <vt:lpstr>به نام خدا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2020-12-03T07:36:20Z</dcterms:created>
  <dcterms:modified xsi:type="dcterms:W3CDTF">2020-12-03T08:06:38Z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