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9" r:id="rId3"/>
    <p:sldId id="260" r:id="rId4"/>
    <p:sldId id="261" r:id="rId5"/>
    <p:sldId id="262" r:id="rId6"/>
    <p:sldId id="263" r:id="rId7"/>
    <p:sldId id="264" r:id="rId8"/>
    <p:sldId id="265" r:id="rId9"/>
    <p:sldId id="266" r:id="rId10"/>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84" d="100"/>
          <a:sy n="84" d="100"/>
        </p:scale>
        <p:origin x="-155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FFC31AED-9EA6-44D6-A37E-7AAD69DF93D7}" type="datetimeFigureOut">
              <a:rPr lang="fa-IR" smtClean="0"/>
              <a:pPr/>
              <a:t>1443/06/22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AEC0427-80BE-42AD-AE5C-973A5A1E926B}"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FC31AED-9EA6-44D6-A37E-7AAD69DF93D7}" type="datetimeFigureOut">
              <a:rPr lang="fa-IR" smtClean="0"/>
              <a:pPr/>
              <a:t>1443/06/22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AEC0427-80BE-42AD-AE5C-973A5A1E926B}"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FC31AED-9EA6-44D6-A37E-7AAD69DF93D7}" type="datetimeFigureOut">
              <a:rPr lang="fa-IR" smtClean="0"/>
              <a:pPr/>
              <a:t>1443/06/22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AEC0427-80BE-42AD-AE5C-973A5A1E926B}"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FC31AED-9EA6-44D6-A37E-7AAD69DF93D7}" type="datetimeFigureOut">
              <a:rPr lang="fa-IR" smtClean="0"/>
              <a:pPr/>
              <a:t>1443/06/22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AEC0427-80BE-42AD-AE5C-973A5A1E926B}"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C31AED-9EA6-44D6-A37E-7AAD69DF93D7}" type="datetimeFigureOut">
              <a:rPr lang="fa-IR" smtClean="0"/>
              <a:pPr/>
              <a:t>1443/06/22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AEC0427-80BE-42AD-AE5C-973A5A1E926B}" type="slidenum">
              <a:rPr lang="fa-IR" smtClean="0"/>
              <a:pPr/>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FFC31AED-9EA6-44D6-A37E-7AAD69DF93D7}" type="datetimeFigureOut">
              <a:rPr lang="fa-IR" smtClean="0"/>
              <a:pPr/>
              <a:t>1443/06/22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AEC0427-80BE-42AD-AE5C-973A5A1E926B}"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FFC31AED-9EA6-44D6-A37E-7AAD69DF93D7}" type="datetimeFigureOut">
              <a:rPr lang="fa-IR" smtClean="0"/>
              <a:pPr/>
              <a:t>1443/06/22</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4AEC0427-80BE-42AD-AE5C-973A5A1E926B}"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FFC31AED-9EA6-44D6-A37E-7AAD69DF93D7}" type="datetimeFigureOut">
              <a:rPr lang="fa-IR" smtClean="0"/>
              <a:pPr/>
              <a:t>1443/06/22</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4AEC0427-80BE-42AD-AE5C-973A5A1E926B}"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C31AED-9EA6-44D6-A37E-7AAD69DF93D7}" type="datetimeFigureOut">
              <a:rPr lang="fa-IR" smtClean="0"/>
              <a:pPr/>
              <a:t>1443/06/22</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4AEC0427-80BE-42AD-AE5C-973A5A1E926B}"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C31AED-9EA6-44D6-A37E-7AAD69DF93D7}" type="datetimeFigureOut">
              <a:rPr lang="fa-IR" smtClean="0"/>
              <a:pPr/>
              <a:t>1443/06/22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AEC0427-80BE-42AD-AE5C-973A5A1E926B}"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C31AED-9EA6-44D6-A37E-7AAD69DF93D7}" type="datetimeFigureOut">
              <a:rPr lang="fa-IR" smtClean="0"/>
              <a:pPr/>
              <a:t>1443/06/22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AEC0427-80BE-42AD-AE5C-973A5A1E926B}" type="slidenum">
              <a:rPr lang="fa-IR" smtClean="0"/>
              <a:pPr/>
              <a:t>‹#›</a:t>
            </a:fld>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FC31AED-9EA6-44D6-A37E-7AAD69DF93D7}" type="datetimeFigureOut">
              <a:rPr lang="fa-IR" smtClean="0"/>
              <a:pPr/>
              <a:t>1443/06/22</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AEC0427-80BE-42AD-AE5C-973A5A1E926B}"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cs typeface="B Nazanin" pitchFamily="2" charset="-78"/>
              </a:rPr>
              <a:t>قدیمی ترین پایتخت ایران</a:t>
            </a:r>
            <a:endParaRPr lang="fa-IR" dirty="0">
              <a:cs typeface="B Nazanin" pitchFamily="2" charset="-78"/>
            </a:endParaRPr>
          </a:p>
        </p:txBody>
      </p:sp>
      <p:sp>
        <p:nvSpPr>
          <p:cNvPr id="3" name="Subtitle 2"/>
          <p:cNvSpPr>
            <a:spLocks noGrp="1"/>
          </p:cNvSpPr>
          <p:nvPr>
            <p:ph type="subTitle" idx="1"/>
          </p:nvPr>
        </p:nvSpPr>
        <p:spPr/>
        <p:txBody>
          <a:bodyPr>
            <a:normAutofit fontScale="62500" lnSpcReduction="20000"/>
          </a:bodyPr>
          <a:lstStyle/>
          <a:p>
            <a:r>
              <a:rPr lang="fa-IR" sz="8800" dirty="0" smtClean="0">
                <a:solidFill>
                  <a:srgbClr val="00B050"/>
                </a:solidFill>
              </a:rPr>
              <a:t>همدان</a:t>
            </a:r>
          </a:p>
          <a:p>
            <a:r>
              <a:rPr lang="fa-IR" sz="8800" dirty="0" smtClean="0">
                <a:solidFill>
                  <a:srgbClr val="00B050"/>
                </a:solidFill>
              </a:rPr>
              <a:t>(هگمتانه)</a:t>
            </a:r>
            <a:endParaRPr lang="fa-IR" sz="8800" dirty="0">
              <a:solidFill>
                <a:srgbClr val="00B05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noAutofit/>
          </a:bodyPr>
          <a:lstStyle/>
          <a:p>
            <a:pPr algn="just"/>
            <a:r>
              <a:rPr lang="fa-IR" sz="2800" dirty="0" smtClean="0">
                <a:cs typeface="B Nazanin" pitchFamily="2" charset="-78"/>
              </a:rPr>
              <a:t>دکتر حمید پسردایی مادرمه که خونه و مطبش استان همدان هست</a:t>
            </a:r>
            <a:br>
              <a:rPr lang="fa-IR" sz="2800" dirty="0" smtClean="0">
                <a:cs typeface="B Nazanin" pitchFamily="2" charset="-78"/>
              </a:rPr>
            </a:br>
            <a:r>
              <a:rPr lang="fa-IR" sz="2800" dirty="0" smtClean="0">
                <a:cs typeface="B Nazanin" pitchFamily="2" charset="-78"/>
              </a:rPr>
              <a:t>مدتی قبل به دعوتشون رفتیم استان همدان </a:t>
            </a:r>
            <a:br>
              <a:rPr lang="fa-IR" sz="2800" dirty="0" smtClean="0">
                <a:cs typeface="B Nazanin" pitchFamily="2" charset="-78"/>
              </a:rPr>
            </a:br>
            <a:r>
              <a:rPr lang="fa-IR" sz="2800" dirty="0" smtClean="0">
                <a:cs typeface="B Nazanin" pitchFamily="2" charset="-78"/>
              </a:rPr>
              <a:t>اسم دخترشون باران هست ما به اتفاق خانواده مهمون نواز دکتر حمید به دیدن این شهر زیبا و باستانی رفتیم</a:t>
            </a:r>
            <a:br>
              <a:rPr lang="fa-IR" sz="2800" dirty="0" smtClean="0">
                <a:cs typeface="B Nazanin" pitchFamily="2" charset="-78"/>
              </a:rPr>
            </a:br>
            <a:r>
              <a:rPr lang="fa-IR" sz="2800" dirty="0">
                <a:cs typeface="B Nazanin" pitchFamily="2" charset="-78"/>
              </a:rPr>
              <a:t/>
            </a:r>
            <a:br>
              <a:rPr lang="fa-IR" sz="2800" dirty="0">
                <a:cs typeface="B Nazanin" pitchFamily="2" charset="-78"/>
              </a:rPr>
            </a:br>
            <a:r>
              <a:rPr lang="fa-IR" sz="2800" dirty="0" smtClean="0">
                <a:cs typeface="B Nazanin" pitchFamily="2" charset="-78"/>
              </a:rPr>
              <a:t>من و باران از ارامگاه بوعلی که طبیب نامدار ایران و جهان هست بازدید کردیم</a:t>
            </a:r>
            <a:br>
              <a:rPr lang="fa-IR" sz="2800" dirty="0" smtClean="0">
                <a:cs typeface="B Nazanin" pitchFamily="2" charset="-78"/>
              </a:rPr>
            </a:br>
            <a:r>
              <a:rPr lang="fa-IR" sz="2800" dirty="0" smtClean="0">
                <a:cs typeface="B Nazanin" pitchFamily="2" charset="-78"/>
              </a:rPr>
              <a:t>دکتر حمید میگفت بوعلی یک کتاب داره به نام ”قانون“ که هر کسی توی دنیا بخواد پزشک بشه باید این کتاب رو مطالعه کنه</a:t>
            </a:r>
            <a:br>
              <a:rPr lang="fa-IR" sz="2800" dirty="0" smtClean="0">
                <a:cs typeface="B Nazanin" pitchFamily="2" charset="-78"/>
              </a:rPr>
            </a:br>
            <a:r>
              <a:rPr lang="fa-IR" sz="2800" dirty="0" smtClean="0">
                <a:cs typeface="B Nazanin" pitchFamily="2" charset="-78"/>
              </a:rPr>
              <a:t>از شنیدن این مطلب کلی به ایرانی بودنم افتخار کردم</a:t>
            </a:r>
            <a:endParaRPr lang="fa-IR" sz="2800" dirty="0">
              <a:cs typeface="B Nazanin"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1.jpg"/>
          <p:cNvPicPr>
            <a:picLocks noGrp="1" noChangeAspect="1"/>
          </p:cNvPicPr>
          <p:nvPr>
            <p:ph idx="1"/>
          </p:nvPr>
        </p:nvPicPr>
        <p:blipFill>
          <a:blip r:embed="rId2"/>
          <a:stretch>
            <a:fillRect/>
          </a:stretch>
        </p:blipFill>
        <p:spPr>
          <a:xfrm>
            <a:off x="3124200" y="533400"/>
            <a:ext cx="5061680" cy="3048000"/>
          </a:xfrm>
        </p:spPr>
      </p:pic>
      <p:pic>
        <p:nvPicPr>
          <p:cNvPr id="5" name="Picture 4" descr="22.jpg"/>
          <p:cNvPicPr>
            <a:picLocks noChangeAspect="1"/>
          </p:cNvPicPr>
          <p:nvPr/>
        </p:nvPicPr>
        <p:blipFill>
          <a:blip r:embed="rId3"/>
          <a:stretch>
            <a:fillRect/>
          </a:stretch>
        </p:blipFill>
        <p:spPr>
          <a:xfrm>
            <a:off x="304800" y="3124200"/>
            <a:ext cx="5715000" cy="32131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28600"/>
            <a:ext cx="8229600" cy="4525963"/>
          </a:xfrm>
        </p:spPr>
        <p:txBody>
          <a:bodyPr/>
          <a:lstStyle/>
          <a:p>
            <a:r>
              <a:rPr lang="fa-IR" dirty="0" smtClean="0"/>
              <a:t>بعد از اون ما سوار ماشین شدیم و به سمت گنجنامه حرکت کردیم..هوای تمیز و خنک شهر همدان وصف ناپذیر بود</a:t>
            </a:r>
          </a:p>
          <a:p>
            <a:r>
              <a:rPr lang="fa-IR" dirty="0" smtClean="0"/>
              <a:t>گنج نامه یه فضای سبز بزرگه که تا برسی بالا و اون لوحه های سنگی که با خط ایلامی نوشته شده رو بتونی ببینی کلی پله باید بالا بری...</a:t>
            </a:r>
            <a:endParaRPr lang="fa-IR" dirty="0"/>
          </a:p>
        </p:txBody>
      </p:sp>
      <p:pic>
        <p:nvPicPr>
          <p:cNvPr id="5" name="Picture 4" descr="44.jpg"/>
          <p:cNvPicPr>
            <a:picLocks noChangeAspect="1"/>
          </p:cNvPicPr>
          <p:nvPr/>
        </p:nvPicPr>
        <p:blipFill>
          <a:blip r:embed="rId2"/>
          <a:stretch>
            <a:fillRect/>
          </a:stretch>
        </p:blipFill>
        <p:spPr>
          <a:xfrm>
            <a:off x="533400" y="3066930"/>
            <a:ext cx="5943600" cy="334614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normAutofit fontScale="90000"/>
          </a:bodyPr>
          <a:lstStyle/>
          <a:p>
            <a:r>
              <a:rPr lang="fa-IR" dirty="0" smtClean="0"/>
              <a:t>ترجمه متن یکی از سنگ نوشته های گنج نامه</a:t>
            </a:r>
            <a:endParaRPr lang="fa-IR" dirty="0"/>
          </a:p>
        </p:txBody>
      </p:sp>
      <p:sp>
        <p:nvSpPr>
          <p:cNvPr id="3" name="Content Placeholder 2"/>
          <p:cNvSpPr>
            <a:spLocks noGrp="1"/>
          </p:cNvSpPr>
          <p:nvPr>
            <p:ph idx="1"/>
          </p:nvPr>
        </p:nvSpPr>
        <p:spPr>
          <a:xfrm>
            <a:off x="381000" y="1066800"/>
            <a:ext cx="8229600" cy="4525963"/>
          </a:xfrm>
        </p:spPr>
        <p:txBody>
          <a:bodyPr/>
          <a:lstStyle/>
          <a:p>
            <a:pPr algn="just"/>
            <a:r>
              <a:rPr lang="fa-IR" dirty="0"/>
              <a:t>«خدای بزرگ است اهورامزدا، که این زمین را آفرید، که آن آسمان را آفرید، که مردم را آفرید، که شادی را برای مردم آفرید، که داریوش را شاه کرد، شاهی از [میان] بسیاری، فرمانروائی از [میان] بسیاری. مَنَم داریوش، شاه بزرگ، شاهِ شاهان، شاهِ سرزمین‌ها[یی] که نژادهای گوناگون دارند، شاه سرزمین دور و دراز، پسر ویشتاسب هخامنشی.»</a:t>
            </a:r>
          </a:p>
        </p:txBody>
      </p:sp>
      <p:pic>
        <p:nvPicPr>
          <p:cNvPr id="4" name="Picture 3" descr="33.JPG"/>
          <p:cNvPicPr>
            <a:picLocks noChangeAspect="1"/>
          </p:cNvPicPr>
          <p:nvPr/>
        </p:nvPicPr>
        <p:blipFill>
          <a:blip r:embed="rId2"/>
          <a:stretch>
            <a:fillRect/>
          </a:stretch>
        </p:blipFill>
        <p:spPr>
          <a:xfrm>
            <a:off x="533400" y="4191000"/>
            <a:ext cx="3581400" cy="24384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a-IR" dirty="0" smtClean="0"/>
              <a:t>بعد از گشت و گذار توی شهر نوبت خرید سوغاتی های خوشمزه بود</a:t>
            </a:r>
          </a:p>
          <a:p>
            <a:r>
              <a:rPr lang="fa-IR" dirty="0" smtClean="0"/>
              <a:t>ما از اونجا نان کماج، شیره انگور و نقل های خوشمزه و ترو تازه خریدیم</a:t>
            </a:r>
          </a:p>
          <a:p>
            <a:endParaRPr lang="fa-IR" dirty="0"/>
          </a:p>
        </p:txBody>
      </p:sp>
      <p:pic>
        <p:nvPicPr>
          <p:cNvPr id="4" name="Picture 3" descr="souvenirs-handicrafts-hamedan13.jpg"/>
          <p:cNvPicPr>
            <a:picLocks noChangeAspect="1"/>
          </p:cNvPicPr>
          <p:nvPr/>
        </p:nvPicPr>
        <p:blipFill>
          <a:blip r:embed="rId2"/>
          <a:stretch>
            <a:fillRect/>
          </a:stretch>
        </p:blipFill>
        <p:spPr>
          <a:xfrm>
            <a:off x="0" y="3667124"/>
            <a:ext cx="4191000" cy="2619375"/>
          </a:xfrm>
          <a:prstGeom prst="rect">
            <a:avLst/>
          </a:prstGeom>
        </p:spPr>
      </p:pic>
      <p:pic>
        <p:nvPicPr>
          <p:cNvPr id="5" name="Picture 4" descr="souvenirs-handicrafts-hamedan17.jpg"/>
          <p:cNvPicPr>
            <a:picLocks noChangeAspect="1"/>
          </p:cNvPicPr>
          <p:nvPr/>
        </p:nvPicPr>
        <p:blipFill>
          <a:blip r:embed="rId3"/>
          <a:stretch>
            <a:fillRect/>
          </a:stretch>
        </p:blipFill>
        <p:spPr>
          <a:xfrm>
            <a:off x="4419600" y="3810000"/>
            <a:ext cx="4183718" cy="246316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صنایع دستی </a:t>
            </a:r>
            <a:endParaRPr lang="fa-IR" dirty="0"/>
          </a:p>
        </p:txBody>
      </p:sp>
      <p:sp>
        <p:nvSpPr>
          <p:cNvPr id="3" name="Content Placeholder 2"/>
          <p:cNvSpPr>
            <a:spLocks noGrp="1"/>
          </p:cNvSpPr>
          <p:nvPr>
            <p:ph idx="1"/>
          </p:nvPr>
        </p:nvSpPr>
        <p:spPr/>
        <p:txBody>
          <a:bodyPr/>
          <a:lstStyle/>
          <a:p>
            <a:r>
              <a:rPr lang="fa-IR" dirty="0" smtClean="0"/>
              <a:t>بعد از اون راهی لالجین شدیم</a:t>
            </a:r>
          </a:p>
          <a:p>
            <a:r>
              <a:rPr lang="fa-IR" dirty="0" smtClean="0"/>
              <a:t>اونجا مرکز سفال ایران هست، صنایع دستی بسیار زیبا که با دیدنش کلی حال آدم خوب میشه...</a:t>
            </a:r>
          </a:p>
          <a:p>
            <a:r>
              <a:rPr lang="fa-IR" dirty="0" smtClean="0"/>
              <a:t>من برای مادر بزرگم از اونجا کلی سوغاتی خریدم</a:t>
            </a:r>
            <a:endParaRPr lang="fa-IR" dirty="0"/>
          </a:p>
        </p:txBody>
      </p:sp>
      <p:pic>
        <p:nvPicPr>
          <p:cNvPr id="4" name="Picture 3" descr="download (1).jpg"/>
          <p:cNvPicPr>
            <a:picLocks noChangeAspect="1"/>
          </p:cNvPicPr>
          <p:nvPr/>
        </p:nvPicPr>
        <p:blipFill>
          <a:blip r:embed="rId2"/>
          <a:stretch>
            <a:fillRect/>
          </a:stretch>
        </p:blipFill>
        <p:spPr>
          <a:xfrm>
            <a:off x="152400" y="4114800"/>
            <a:ext cx="3382553" cy="2533650"/>
          </a:xfrm>
          <a:prstGeom prst="rect">
            <a:avLst/>
          </a:prstGeom>
        </p:spPr>
      </p:pic>
      <p:pic>
        <p:nvPicPr>
          <p:cNvPr id="5" name="Picture 4" descr="images.jpg"/>
          <p:cNvPicPr>
            <a:picLocks noChangeAspect="1"/>
          </p:cNvPicPr>
          <p:nvPr/>
        </p:nvPicPr>
        <p:blipFill>
          <a:blip r:embed="rId3"/>
          <a:stretch>
            <a:fillRect/>
          </a:stretch>
        </p:blipFill>
        <p:spPr>
          <a:xfrm>
            <a:off x="4191000" y="4038600"/>
            <a:ext cx="4038600" cy="268750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a-IR" dirty="0" smtClean="0"/>
              <a:t>دکتر حمید میگفت استان همدان به جز سفال های بسیار زیبا و نفیس گلیم ها و قالی های خوش رنگ و لعابی داره که در سطح دنیا شناخته شده است...</a:t>
            </a:r>
            <a:endParaRPr lang="fa-IR" dirty="0"/>
          </a:p>
        </p:txBody>
      </p:sp>
      <p:pic>
        <p:nvPicPr>
          <p:cNvPr id="4" name="Picture 3" descr="souvenirs-handicrafts-hamedan6.jpg"/>
          <p:cNvPicPr>
            <a:picLocks noChangeAspect="1"/>
          </p:cNvPicPr>
          <p:nvPr/>
        </p:nvPicPr>
        <p:blipFill>
          <a:blip r:embed="rId2"/>
          <a:stretch>
            <a:fillRect/>
          </a:stretch>
        </p:blipFill>
        <p:spPr>
          <a:xfrm>
            <a:off x="578987" y="3232689"/>
            <a:ext cx="4221613" cy="362531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B050"/>
                </a:solidFill>
              </a:rPr>
              <a:t>به وقت خداحافظی...</a:t>
            </a:r>
            <a:endParaRPr lang="fa-IR" dirty="0">
              <a:solidFill>
                <a:srgbClr val="00B050"/>
              </a:solidFill>
            </a:endParaRPr>
          </a:p>
        </p:txBody>
      </p:sp>
      <p:sp>
        <p:nvSpPr>
          <p:cNvPr id="3" name="Content Placeholder 2"/>
          <p:cNvSpPr>
            <a:spLocks noGrp="1"/>
          </p:cNvSpPr>
          <p:nvPr>
            <p:ph idx="1"/>
          </p:nvPr>
        </p:nvSpPr>
        <p:spPr/>
        <p:txBody>
          <a:bodyPr/>
          <a:lstStyle/>
          <a:p>
            <a:r>
              <a:rPr lang="fa-IR" dirty="0" smtClean="0">
                <a:cs typeface="B Nazanin" pitchFamily="2" charset="-78"/>
              </a:rPr>
              <a:t>ما چند روز در شهر همدان مهمان این خانواده مهربان بودیم و من و باران با هم خاطرات زیبایی ساختیم</a:t>
            </a:r>
          </a:p>
          <a:p>
            <a:r>
              <a:rPr lang="fa-IR" dirty="0" smtClean="0">
                <a:cs typeface="B Nazanin" pitchFamily="2" charset="-78"/>
              </a:rPr>
              <a:t>انشالله امسال عید نوروز کرونا بره و شما دوستان خوب و معلم مهربانم بتونید به این شهر زیبا سفر کنید</a:t>
            </a:r>
          </a:p>
          <a:p>
            <a:endParaRPr lang="fa-IR" dirty="0">
              <a:cs typeface="B Nazanin" pitchFamily="2" charset="-78"/>
            </a:endParaRPr>
          </a:p>
          <a:p>
            <a:endParaRPr lang="fa-IR" dirty="0" smtClean="0">
              <a:cs typeface="B Nazanin" pitchFamily="2" charset="-78"/>
            </a:endParaRPr>
          </a:p>
          <a:p>
            <a:r>
              <a:rPr lang="fa-IR" dirty="0" smtClean="0">
                <a:cs typeface="B Nazanin" pitchFamily="2" charset="-78"/>
              </a:rPr>
              <a:t>این بود سفر نامه من یعنی سارا تقی پور به </a:t>
            </a:r>
            <a:r>
              <a:rPr lang="fa-IR" smtClean="0">
                <a:cs typeface="B Nazanin" pitchFamily="2" charset="-78"/>
              </a:rPr>
              <a:t>استان همدان!</a:t>
            </a:r>
            <a:endParaRPr lang="fa-IR" dirty="0">
              <a:cs typeface="B Nazanin" pitchFamily="2" charset="-78"/>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311</Words>
  <Application>Microsoft Office PowerPoint</Application>
  <PresentationFormat>On-screen Show (4:3)</PresentationFormat>
  <Paragraphs>21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قدیمی ترین پایتخت ایران</vt:lpstr>
      <vt:lpstr>دکتر حمید پسردایی مادرمه که خونه و مطبش استان همدان هست مدتی قبل به دعوتشون رفتیم استان همدان  اسم دخترشون باران هست ما به اتفاق خانواده مهمون نواز دکتر حمید به دیدن این شهر زیبا و باستانی رفتیم  من و باران از ارامگاه بوعلی که طبیب نامدار ایران و جهان هست بازدید کردیم دکتر حمید میگفت بوعلی یک کتاب داره به نام ”قانون“ که هر کسی توی دنیا بخواد پزشک بشه باید این کتاب رو مطالعه کنه از شنیدن این مطلب کلی به ایرانی بودنم افتخار کردم</vt:lpstr>
      <vt:lpstr>Slide 3</vt:lpstr>
      <vt:lpstr>Slide 4</vt:lpstr>
      <vt:lpstr>ترجمه متن یکی از سنگ نوشته های گنج نامه</vt:lpstr>
      <vt:lpstr>Slide 6</vt:lpstr>
      <vt:lpstr>صنایع دستی </vt:lpstr>
      <vt:lpstr>Slide 8</vt:lpstr>
      <vt:lpstr>به وقت خداحافظی...</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قدیمی ترین پایتخت ایران</dc:title>
  <dc:creator>sara</dc:creator>
  <cp:lastModifiedBy>sara</cp:lastModifiedBy>
  <cp:revision>9</cp:revision>
  <dcterms:created xsi:type="dcterms:W3CDTF">2022-01-26T00:43:46Z</dcterms:created>
  <dcterms:modified xsi:type="dcterms:W3CDTF">2022-01-26T02:03:13Z</dcterms:modified>
</cp:coreProperties>
</file>