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5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BF2C68F-5555-4745-A263-B702FB72139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fa-I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C3AFA9-7422-4B4B-B7C7-100EEF35AE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C68F-5555-4745-A263-B702FB72139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AFA9-7422-4B4B-B7C7-100EEF35AE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C68F-5555-4745-A263-B702FB72139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AFA9-7422-4B4B-B7C7-100EEF35AE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BF2C68F-5555-4745-A263-B702FB72139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AFA9-7422-4B4B-B7C7-100EEF35AE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BF2C68F-5555-4745-A263-B702FB72139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C3AFA9-7422-4B4B-B7C7-100EEF35AE05}" type="slidenum">
              <a:rPr lang="fa-IR" smtClean="0"/>
              <a:pPr/>
              <a:t>‹#›</a:t>
            </a:fld>
            <a:endParaRPr lang="fa-IR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BF2C68F-5555-4745-A263-B702FB72139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C3AFA9-7422-4B4B-B7C7-100EEF35AE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BF2C68F-5555-4745-A263-B702FB72139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C3AFA9-7422-4B4B-B7C7-100EEF35AE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2C68F-5555-4745-A263-B702FB72139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C3AFA9-7422-4B4B-B7C7-100EEF35AE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BF2C68F-5555-4745-A263-B702FB72139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C3AFA9-7422-4B4B-B7C7-100EEF35AE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BF2C68F-5555-4745-A263-B702FB72139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C3AFA9-7422-4B4B-B7C7-100EEF35AE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BF2C68F-5555-4745-A263-B702FB72139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C3AFA9-7422-4B4B-B7C7-100EEF35AE05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BF2C68F-5555-4745-A263-B702FB721392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fa-I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C3AFA9-7422-4B4B-B7C7-100EEF35AE05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/>
              <a:t>آ</a:t>
            </a:r>
            <a:r>
              <a:rPr lang="fa-IR" dirty="0" smtClean="0"/>
              <a:t>سمان در شب 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ستارگان </a:t>
            </a:r>
            <a:endParaRPr lang="fa-I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ستارگان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ستارگان اجسامی نورانی هستند که شب ها در آسمان دیده می شوند . انها مانند نقطه های نورانی هستند که برخی کم نور و بعضی پرنور هستند زیرا فاصله های انان با زمین به یک اندازه نیست .</a:t>
            </a:r>
            <a:endParaRPr lang="fa-I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نمونه ای از ستاره </a:t>
            </a:r>
            <a:br>
              <a:rPr lang="fa-IR" dirty="0" smtClean="0"/>
            </a:br>
            <a:r>
              <a:rPr lang="fa-IR" dirty="0" smtClean="0"/>
              <a:t>به نام خورشید </a:t>
            </a:r>
            <a:endParaRPr lang="fa-IR" dirty="0"/>
          </a:p>
        </p:txBody>
      </p:sp>
      <p:pic>
        <p:nvPicPr>
          <p:cNvPr id="4" name="Content Placeholder 3" descr="SolarFull_SeanDoran_2880FullwidthLed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48640" y="1905635"/>
            <a:ext cx="8046720" cy="452628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خورشید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خورشید نزدیکترین ستاره به زمین است به همین علت است که خورشید در اسمان بزرک و درخشان دیده می شود </a:t>
            </a:r>
            <a:endParaRPr lang="fa-IR" dirty="0"/>
          </a:p>
        </p:txBody>
      </p:sp>
      <p:pic>
        <p:nvPicPr>
          <p:cNvPr id="4" name="Picture 3" descr="images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3200400"/>
            <a:ext cx="3657600" cy="27051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scene3d>
            <a:camera prst="isometricOffAxis2Left"/>
            <a:lightRig rig="threePt" dir="t"/>
          </a:scene3d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</TotalTime>
  <Words>68</Words>
  <Application>Microsoft Office PowerPoint</Application>
  <PresentationFormat>On-screen Show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Verve</vt:lpstr>
      <vt:lpstr>آسمان در شب </vt:lpstr>
      <vt:lpstr>ستارگان </vt:lpstr>
      <vt:lpstr>نمونه ای از ستاره  به نام خورشید </vt:lpstr>
      <vt:lpstr>خورشید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آسمان در شب</dc:title>
  <dc:creator>sara</dc:creator>
  <cp:lastModifiedBy>sara</cp:lastModifiedBy>
  <cp:revision>3</cp:revision>
  <dcterms:created xsi:type="dcterms:W3CDTF">2022-02-26T21:23:48Z</dcterms:created>
  <dcterms:modified xsi:type="dcterms:W3CDTF">2022-02-26T21:35:45Z</dcterms:modified>
</cp:coreProperties>
</file>