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8" r:id="rId3"/>
    <p:sldId id="260" r:id="rId4"/>
    <p:sldId id="259" r:id="rId5"/>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84" d="100"/>
          <a:sy n="84" d="100"/>
        </p:scale>
        <p:origin x="-155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5CD6947-CB40-43EB-8AB9-F659D838E7D6}" type="datetimeFigureOut">
              <a:rPr lang="fa-IR" smtClean="0"/>
              <a:pPr/>
              <a:t>1443/07/06</a:t>
            </a:fld>
            <a:endParaRPr lang="fa-IR"/>
          </a:p>
        </p:txBody>
      </p:sp>
      <p:sp>
        <p:nvSpPr>
          <p:cNvPr id="19" name="Footer Placeholder 18"/>
          <p:cNvSpPr>
            <a:spLocks noGrp="1"/>
          </p:cNvSpPr>
          <p:nvPr>
            <p:ph type="ftr" sz="quarter" idx="11"/>
          </p:nvPr>
        </p:nvSpPr>
        <p:spPr/>
        <p:txBody>
          <a:bodyPr/>
          <a:lstStyle/>
          <a:p>
            <a:endParaRPr lang="fa-IR"/>
          </a:p>
        </p:txBody>
      </p:sp>
      <p:sp>
        <p:nvSpPr>
          <p:cNvPr id="27" name="Slide Number Placeholder 26"/>
          <p:cNvSpPr>
            <a:spLocks noGrp="1"/>
          </p:cNvSpPr>
          <p:nvPr>
            <p:ph type="sldNum" sz="quarter" idx="12"/>
          </p:nvPr>
        </p:nvSpPr>
        <p:spPr/>
        <p:txBody>
          <a:bodyPr/>
          <a:lstStyle/>
          <a:p>
            <a:fld id="{5C5FA368-E709-4E0F-B54B-11DC1B773ED0}"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CD6947-CB40-43EB-8AB9-F659D838E7D6}" type="datetimeFigureOut">
              <a:rPr lang="fa-IR" smtClean="0"/>
              <a:pPr/>
              <a:t>1443/07/06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C5FA368-E709-4E0F-B54B-11DC1B773ED0}"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CD6947-CB40-43EB-8AB9-F659D838E7D6}" type="datetimeFigureOut">
              <a:rPr lang="fa-IR" smtClean="0"/>
              <a:pPr/>
              <a:t>1443/07/06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C5FA368-E709-4E0F-B54B-11DC1B773ED0}"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CD6947-CB40-43EB-8AB9-F659D838E7D6}" type="datetimeFigureOut">
              <a:rPr lang="fa-IR" smtClean="0"/>
              <a:pPr/>
              <a:t>1443/07/06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C5FA368-E709-4E0F-B54B-11DC1B773ED0}"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5CD6947-CB40-43EB-8AB9-F659D838E7D6}" type="datetimeFigureOut">
              <a:rPr lang="fa-IR" smtClean="0"/>
              <a:pPr/>
              <a:t>1443/07/06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C5FA368-E709-4E0F-B54B-11DC1B773ED0}"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5CD6947-CB40-43EB-8AB9-F659D838E7D6}" type="datetimeFigureOut">
              <a:rPr lang="fa-IR" smtClean="0"/>
              <a:pPr/>
              <a:t>1443/07/06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C5FA368-E709-4E0F-B54B-11DC1B773ED0}"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5CD6947-CB40-43EB-8AB9-F659D838E7D6}" type="datetimeFigureOut">
              <a:rPr lang="fa-IR" smtClean="0"/>
              <a:pPr/>
              <a:t>1443/07/06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5C5FA368-E709-4E0F-B54B-11DC1B773ED0}"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5CD6947-CB40-43EB-8AB9-F659D838E7D6}" type="datetimeFigureOut">
              <a:rPr lang="fa-IR" smtClean="0"/>
              <a:pPr/>
              <a:t>1443/07/06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5C5FA368-E709-4E0F-B54B-11DC1B773ED0}"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CD6947-CB40-43EB-8AB9-F659D838E7D6}" type="datetimeFigureOut">
              <a:rPr lang="fa-IR" smtClean="0"/>
              <a:pPr/>
              <a:t>1443/07/06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5C5FA368-E709-4E0F-B54B-11DC1B773ED0}"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5CD6947-CB40-43EB-8AB9-F659D838E7D6}" type="datetimeFigureOut">
              <a:rPr lang="fa-IR" smtClean="0"/>
              <a:pPr/>
              <a:t>1443/07/06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C5FA368-E709-4E0F-B54B-11DC1B773ED0}"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5CD6947-CB40-43EB-8AB9-F659D838E7D6}" type="datetimeFigureOut">
              <a:rPr lang="fa-IR" smtClean="0"/>
              <a:pPr/>
              <a:t>1443/07/06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077200" y="6356350"/>
            <a:ext cx="609600" cy="365125"/>
          </a:xfrm>
        </p:spPr>
        <p:txBody>
          <a:bodyPr/>
          <a:lstStyle/>
          <a:p>
            <a:fld id="{5C5FA368-E709-4E0F-B54B-11DC1B773ED0}" type="slidenum">
              <a:rPr lang="fa-IR" smtClean="0"/>
              <a:pPr/>
              <a:t>‹#›</a:t>
            </a:fld>
            <a:endParaRPr lang="fa-I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5CD6947-CB40-43EB-8AB9-F659D838E7D6}" type="datetimeFigureOut">
              <a:rPr lang="fa-IR" smtClean="0"/>
              <a:pPr/>
              <a:t>1443/07/06</a:t>
            </a:fld>
            <a:endParaRPr lang="fa-I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a-I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C5FA368-E709-4E0F-B54B-11DC1B773ED0}" type="slidenum">
              <a:rPr lang="fa-IR" smtClean="0"/>
              <a:pPr/>
              <a:t>‹#›</a:t>
            </a:fld>
            <a:endParaRPr lang="fa-I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سنگ های رسوبی</a:t>
            </a:r>
            <a:endParaRPr lang="fa-IR" dirty="0"/>
          </a:p>
        </p:txBody>
      </p:sp>
      <p:sp>
        <p:nvSpPr>
          <p:cNvPr id="3" name="Subtitle 2"/>
          <p:cNvSpPr>
            <a:spLocks noGrp="1"/>
          </p:cNvSpPr>
          <p:nvPr>
            <p:ph type="subTitle" idx="1"/>
          </p:nvPr>
        </p:nvSpPr>
        <p:spPr/>
        <p:txBody>
          <a:bodyPr/>
          <a:lstStyle/>
          <a:p>
            <a:r>
              <a:rPr lang="fa-IR" dirty="0" smtClean="0"/>
              <a:t>کاری از سارا تقی پور </a:t>
            </a:r>
            <a:endParaRPr lang="fa-I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0"/>
            <a:r>
              <a:rPr lang="fa-IR" dirty="0" smtClean="0"/>
              <a:t>تعریف سنگ های رسوبی</a:t>
            </a:r>
            <a:endParaRPr lang="fa-IR" dirty="0"/>
          </a:p>
        </p:txBody>
      </p:sp>
      <p:sp>
        <p:nvSpPr>
          <p:cNvPr id="3" name="Content Placeholder 2"/>
          <p:cNvSpPr>
            <a:spLocks noGrp="1"/>
          </p:cNvSpPr>
          <p:nvPr>
            <p:ph idx="1"/>
          </p:nvPr>
        </p:nvSpPr>
        <p:spPr/>
        <p:txBody>
          <a:bodyPr/>
          <a:lstStyle/>
          <a:p>
            <a:r>
              <a:rPr lang="fa-IR" sz="2800" dirty="0" smtClean="0"/>
              <a:t>سنگ های رسوبی :</a:t>
            </a:r>
          </a:p>
          <a:p>
            <a:r>
              <a:rPr lang="fa-IR" sz="2800" dirty="0" smtClean="0"/>
              <a:t>این سنگ ها بر اثر ته نشین شدن مواد داخل اب به وجود می ایند به طوری که ابتدا رسوباتی که توسط رود خانه ها حمل می شوند در کف دریا ها ته نشین شده سپس این رسوبات طی سالیان طولانی با فشار لایه های بالایی سخت و متراکم می شوند و سنگ های رسوبی را به وجود می اورند</a:t>
            </a:r>
          </a:p>
          <a:p>
            <a:endParaRPr lang="fa-I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0"/>
            <a:r>
              <a:rPr lang="fa-IR" dirty="0" smtClean="0"/>
              <a:t>نمونه هایی از سنگ های رسوبی </a:t>
            </a:r>
            <a:endParaRPr lang="fa-IR" dirty="0"/>
          </a:p>
        </p:txBody>
      </p:sp>
      <p:pic>
        <p:nvPicPr>
          <p:cNvPr id="4" name="Content Placeholder 3" descr="images.jpg"/>
          <p:cNvPicPr>
            <a:picLocks noGrp="1" noChangeAspect="1"/>
          </p:cNvPicPr>
          <p:nvPr>
            <p:ph idx="1"/>
          </p:nvPr>
        </p:nvPicPr>
        <p:blipFill>
          <a:blip r:embed="rId2"/>
          <a:stretch>
            <a:fillRect/>
          </a:stretch>
        </p:blipFill>
        <p:spPr>
          <a:xfrm>
            <a:off x="381000" y="3352800"/>
            <a:ext cx="4953000" cy="27614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Picture 4" descr="rosoobi.jpg"/>
          <p:cNvPicPr>
            <a:picLocks noChangeAspect="1"/>
          </p:cNvPicPr>
          <p:nvPr/>
        </p:nvPicPr>
        <p:blipFill>
          <a:blip r:embed="rId3"/>
          <a:stretch>
            <a:fillRect/>
          </a:stretch>
        </p:blipFill>
        <p:spPr>
          <a:xfrm>
            <a:off x="5486400" y="2819400"/>
            <a:ext cx="3514725" cy="3657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0"/>
            <a:r>
              <a:rPr lang="fa-IR" dirty="0" smtClean="0"/>
              <a:t>ویژگی سنگ های رسوبی</a:t>
            </a:r>
            <a:endParaRPr lang="fa-IR" dirty="0"/>
          </a:p>
        </p:txBody>
      </p:sp>
      <p:sp>
        <p:nvSpPr>
          <p:cNvPr id="3" name="Content Placeholder 2"/>
          <p:cNvSpPr>
            <a:spLocks noGrp="1"/>
          </p:cNvSpPr>
          <p:nvPr>
            <p:ph idx="1"/>
          </p:nvPr>
        </p:nvSpPr>
        <p:spPr/>
        <p:txBody>
          <a:bodyPr/>
          <a:lstStyle/>
          <a:p>
            <a:r>
              <a:rPr lang="fa-IR" sz="2800" dirty="0" smtClean="0"/>
              <a:t>ویژگی های سنگ های رسوبی :</a:t>
            </a:r>
          </a:p>
          <a:p>
            <a:r>
              <a:rPr lang="fa-IR" sz="2800" dirty="0" smtClean="0"/>
              <a:t>1- این سنگ ها فراوان ترین سنگ های روی کره ی زمین هستند</a:t>
            </a:r>
          </a:p>
          <a:p>
            <a:r>
              <a:rPr lang="fa-IR" sz="2800" dirty="0" smtClean="0"/>
              <a:t>2- لایه لایه اند</a:t>
            </a:r>
          </a:p>
          <a:p>
            <a:r>
              <a:rPr lang="fa-IR" sz="2800" dirty="0" smtClean="0"/>
              <a:t>3- لایه لایه بودن سنگ های رسوبی به این علت است که سنگ ها و رسوبات به صورت تدریجی روی هم انباشته شده اند و لایه های قدیمی پایین تر از لایه های جدید قرار دارند . جنس و ترکیبات هر لایه با لایه دیگر فرق میکند به همین سبب لایه های رسوبی رنگ های متفاوتی دارند</a:t>
            </a:r>
            <a:endParaRPr lang="fa-I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TotalTime>
  <Words>166</Words>
  <Application>Microsoft Office PowerPoint</Application>
  <PresentationFormat>On-screen Show (4:3)</PresentationFormat>
  <Paragraphs>11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Flow</vt:lpstr>
      <vt:lpstr>سنگ های رسوبی</vt:lpstr>
      <vt:lpstr>تعریف سنگ های رسوبی</vt:lpstr>
      <vt:lpstr>نمونه هایی از سنگ های رسوبی </vt:lpstr>
      <vt:lpstr>ویژگی سنگ های رسوبی</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سنگ های رسوبی</dc:title>
  <dc:creator>sara</dc:creator>
  <cp:lastModifiedBy>sara</cp:lastModifiedBy>
  <cp:revision>2</cp:revision>
  <dcterms:created xsi:type="dcterms:W3CDTF">2022-02-07T15:00:31Z</dcterms:created>
  <dcterms:modified xsi:type="dcterms:W3CDTF">2022-02-08T05:48:55Z</dcterms:modified>
</cp:coreProperties>
</file>