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9" r:id="rId4"/>
    <p:sldId id="260" r:id="rId5"/>
    <p:sldId id="261" r:id="rId6"/>
    <p:sldId id="262" r:id="rId7"/>
    <p:sldId id="263" r:id="rId8"/>
    <p:sldId id="264" r:id="rId9"/>
    <p:sldId id="266" r:id="rId10"/>
    <p:sldId id="267" r:id="rId11"/>
    <p:sldId id="268" r:id="rId12"/>
    <p:sldId id="269" r:id="rId13"/>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84" d="100"/>
          <a:sy n="84" d="100"/>
        </p:scale>
        <p:origin x="-155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46ED9E8-5D05-4C15-A074-46C3BF784889}" type="datetimeFigureOut">
              <a:rPr lang="fa-IR" smtClean="0"/>
              <a:t>1443/07/05</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58F18A5B-1D27-4B36-9BDC-050BD1677D30}"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6ED9E8-5D05-4C15-A074-46C3BF784889}" type="datetimeFigureOut">
              <a:rPr lang="fa-IR" smtClean="0"/>
              <a:t>1443/07/05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8F18A5B-1D27-4B36-9BDC-050BD1677D30}"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6ED9E8-5D05-4C15-A074-46C3BF784889}" type="datetimeFigureOut">
              <a:rPr lang="fa-IR" smtClean="0"/>
              <a:t>1443/07/05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8F18A5B-1D27-4B36-9BDC-050BD1677D30}"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6ED9E8-5D05-4C15-A074-46C3BF784889}" type="datetimeFigureOut">
              <a:rPr lang="fa-IR" smtClean="0"/>
              <a:t>1443/07/05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8F18A5B-1D27-4B36-9BDC-050BD1677D30}"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46ED9E8-5D05-4C15-A074-46C3BF784889}" type="datetimeFigureOut">
              <a:rPr lang="fa-IR" smtClean="0"/>
              <a:t>1443/07/05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8F18A5B-1D27-4B36-9BDC-050BD1677D30}"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6ED9E8-5D05-4C15-A074-46C3BF784889}" type="datetimeFigureOut">
              <a:rPr lang="fa-IR" smtClean="0"/>
              <a:t>1443/07/05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8F18A5B-1D27-4B36-9BDC-050BD1677D30}"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46ED9E8-5D05-4C15-A074-46C3BF784889}" type="datetimeFigureOut">
              <a:rPr lang="fa-IR" smtClean="0"/>
              <a:t>1443/07/05</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58F18A5B-1D27-4B36-9BDC-050BD1677D30}"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46ED9E8-5D05-4C15-A074-46C3BF784889}" type="datetimeFigureOut">
              <a:rPr lang="fa-IR" smtClean="0"/>
              <a:t>1443/07/05</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8F18A5B-1D27-4B36-9BDC-050BD1677D30}"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6ED9E8-5D05-4C15-A074-46C3BF784889}" type="datetimeFigureOut">
              <a:rPr lang="fa-IR" smtClean="0"/>
              <a:t>1443/07/05</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8F18A5B-1D27-4B36-9BDC-050BD1677D30}"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6ED9E8-5D05-4C15-A074-46C3BF784889}" type="datetimeFigureOut">
              <a:rPr lang="fa-IR" smtClean="0"/>
              <a:t>1443/07/05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8F18A5B-1D27-4B36-9BDC-050BD1677D30}"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46ED9E8-5D05-4C15-A074-46C3BF784889}" type="datetimeFigureOut">
              <a:rPr lang="fa-IR" smtClean="0"/>
              <a:t>1443/07/05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58F18A5B-1D27-4B36-9BDC-050BD1677D30}" type="slidenum">
              <a:rPr lang="fa-IR" smtClean="0"/>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46ED9E8-5D05-4C15-A074-46C3BF784889}" type="datetimeFigureOut">
              <a:rPr lang="fa-IR" smtClean="0"/>
              <a:t>1443/07/05</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8F18A5B-1D27-4B36-9BDC-050BD1677D30}" type="slidenum">
              <a:rPr lang="fa-IR" smtClean="0"/>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7852728-6684__3604.jpg"/>
          <p:cNvPicPr>
            <a:picLocks noChangeAspect="1"/>
          </p:cNvPicPr>
          <p:nvPr/>
        </p:nvPicPr>
        <p:blipFill>
          <a:blip r:embed="rId2"/>
          <a:stretch>
            <a:fillRect/>
          </a:stretch>
        </p:blipFill>
        <p:spPr>
          <a:xfrm>
            <a:off x="609600" y="1219200"/>
            <a:ext cx="7696199" cy="4343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تعریف سنگ دگرگونی </a:t>
            </a:r>
            <a:endParaRPr lang="fa-IR" dirty="0"/>
          </a:p>
        </p:txBody>
      </p:sp>
      <p:sp>
        <p:nvSpPr>
          <p:cNvPr id="3" name="Content Placeholder 2"/>
          <p:cNvSpPr>
            <a:spLocks noGrp="1"/>
          </p:cNvSpPr>
          <p:nvPr>
            <p:ph idx="1"/>
          </p:nvPr>
        </p:nvSpPr>
        <p:spPr/>
        <p:txBody>
          <a:bodyPr/>
          <a:lstStyle/>
          <a:p>
            <a:r>
              <a:rPr lang="fa-IR" dirty="0" smtClean="0"/>
              <a:t>سنگ های دگر گون شده :</a:t>
            </a:r>
          </a:p>
          <a:p>
            <a:r>
              <a:rPr lang="fa-IR" dirty="0" smtClean="0"/>
              <a:t>این سنگ ها هان سنگ های آذرین و رسوبی اند . که در اثر فشار و گرمای زیاد طی سالیان تغییر پیدا کرده اند .</a:t>
            </a:r>
          </a:p>
          <a:p>
            <a:r>
              <a:rPr lang="fa-IR" dirty="0" smtClean="0"/>
              <a:t>بیشتر سنگ های دگر گون شده به علت تحمل فشار زیاد استحکام بیشتری نسبت به سنگ های رسوبی و آذرین دارند</a:t>
            </a:r>
          </a:p>
          <a:p>
            <a:endParaRPr lang="fa-I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استفاده از سنگ ها در زندگی </a:t>
            </a:r>
            <a:endParaRPr lang="fa-IR" dirty="0"/>
          </a:p>
        </p:txBody>
      </p:sp>
      <p:sp>
        <p:nvSpPr>
          <p:cNvPr id="3" name="Content Placeholder 2"/>
          <p:cNvSpPr>
            <a:spLocks noGrp="1"/>
          </p:cNvSpPr>
          <p:nvPr>
            <p:ph idx="1"/>
          </p:nvPr>
        </p:nvSpPr>
        <p:spPr/>
        <p:txBody>
          <a:bodyPr/>
          <a:lstStyle/>
          <a:p>
            <a:r>
              <a:rPr lang="fa-IR" dirty="0" smtClean="0"/>
              <a:t>نوشت افزار</a:t>
            </a:r>
          </a:p>
          <a:p>
            <a:r>
              <a:rPr lang="fa-IR" dirty="0" smtClean="0"/>
              <a:t>ساختمان سازی</a:t>
            </a:r>
          </a:p>
          <a:p>
            <a:r>
              <a:rPr lang="fa-IR" dirty="0" smtClean="0"/>
              <a:t>صنعت</a:t>
            </a:r>
          </a:p>
          <a:p>
            <a:r>
              <a:rPr lang="fa-IR" dirty="0" smtClean="0"/>
              <a:t>پزشکی</a:t>
            </a:r>
          </a:p>
          <a:p>
            <a:r>
              <a:rPr lang="fa-IR" dirty="0" smtClean="0"/>
              <a:t>هنر</a:t>
            </a:r>
          </a:p>
          <a:p>
            <a:r>
              <a:rPr lang="fa-IR" dirty="0" smtClean="0"/>
              <a:t>بعضی سنگ ها مانند سنگ نمک مصرف خوراکی دارند</a:t>
            </a:r>
          </a:p>
          <a:p>
            <a:endParaRPr lang="fa-I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حفظ منابع طبیعی </a:t>
            </a:r>
            <a:endParaRPr lang="fa-IR" dirty="0"/>
          </a:p>
        </p:txBody>
      </p:sp>
      <p:sp>
        <p:nvSpPr>
          <p:cNvPr id="3" name="Content Placeholder 2"/>
          <p:cNvSpPr>
            <a:spLocks noGrp="1"/>
          </p:cNvSpPr>
          <p:nvPr>
            <p:ph idx="1"/>
          </p:nvPr>
        </p:nvSpPr>
        <p:spPr/>
        <p:txBody>
          <a:bodyPr/>
          <a:lstStyle/>
          <a:p>
            <a:r>
              <a:rPr lang="fa-IR" dirty="0" smtClean="0"/>
              <a:t>سنگ ها منابع طبیعی ارزشمندی هستند که به زودی به پایان می رسند و برای تهیه ی انها مجبوریم که زمین را زیر و رو کنیم که به موجودات و کلا جانداران اسیب می رسانند پس : با صرفه جویی و بازیافت مواد میتوان این منابع را حفظ کرد .</a:t>
            </a:r>
          </a:p>
          <a:p>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فصل ششم : سنگ ها   </a:t>
            </a:r>
            <a:endParaRPr lang="fa-IR" dirty="0"/>
          </a:p>
        </p:txBody>
      </p:sp>
      <p:sp>
        <p:nvSpPr>
          <p:cNvPr id="3" name="Content Placeholder 2"/>
          <p:cNvSpPr>
            <a:spLocks noGrp="1"/>
          </p:cNvSpPr>
          <p:nvPr>
            <p:ph idx="1"/>
          </p:nvPr>
        </p:nvSpPr>
        <p:spPr/>
        <p:txBody>
          <a:bodyPr/>
          <a:lstStyle/>
          <a:p>
            <a:pPr algn="ctr"/>
            <a:r>
              <a:rPr lang="fa-IR" dirty="0" smtClean="0"/>
              <a:t>کاری از سارا تقی پور </a:t>
            </a:r>
            <a:endParaRPr lang="fa-IR" dirty="0"/>
          </a:p>
        </p:txBody>
      </p:sp>
      <p:pic>
        <p:nvPicPr>
          <p:cNvPr id="4" name="Picture 3" descr="download (1).jpg"/>
          <p:cNvPicPr>
            <a:picLocks noChangeAspect="1"/>
          </p:cNvPicPr>
          <p:nvPr/>
        </p:nvPicPr>
        <p:blipFill>
          <a:blip r:embed="rId2"/>
          <a:stretch>
            <a:fillRect/>
          </a:stretch>
        </p:blipFill>
        <p:spPr>
          <a:xfrm>
            <a:off x="1828800" y="2590800"/>
            <a:ext cx="2466975" cy="1847850"/>
          </a:xfrm>
          <a:prstGeom prst="rect">
            <a:avLst/>
          </a:prstGeom>
          <a:ln>
            <a:noFill/>
          </a:ln>
          <a:effectLst>
            <a:outerShdw blurRad="292100" dist="139700" dir="2700000" algn="tl" rotWithShape="0">
              <a:srgbClr val="333333">
                <a:alpha val="65000"/>
              </a:srgbClr>
            </a:outerShdw>
          </a:effectLst>
        </p:spPr>
      </p:pic>
      <p:pic>
        <p:nvPicPr>
          <p:cNvPr id="5" name="Picture 4" descr="images.jpg"/>
          <p:cNvPicPr>
            <a:picLocks noChangeAspect="1"/>
          </p:cNvPicPr>
          <p:nvPr/>
        </p:nvPicPr>
        <p:blipFill>
          <a:blip r:embed="rId3"/>
          <a:stretch>
            <a:fillRect/>
          </a:stretch>
        </p:blipFill>
        <p:spPr>
          <a:xfrm>
            <a:off x="4800600" y="2590800"/>
            <a:ext cx="2619375" cy="1743075"/>
          </a:xfrm>
          <a:prstGeom prst="rect">
            <a:avLst/>
          </a:prstGeom>
        </p:spPr>
      </p:pic>
      <p:pic>
        <p:nvPicPr>
          <p:cNvPr id="6" name="Picture 5" descr="nody-عکس-سنگ-دگرگون-1632025760.jpg"/>
          <p:cNvPicPr>
            <a:picLocks noChangeAspect="1"/>
          </p:cNvPicPr>
          <p:nvPr/>
        </p:nvPicPr>
        <p:blipFill>
          <a:blip r:embed="rId4"/>
          <a:stretch>
            <a:fillRect/>
          </a:stretch>
        </p:blipFill>
        <p:spPr>
          <a:xfrm>
            <a:off x="3505200" y="4724400"/>
            <a:ext cx="2038350" cy="180022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fa-IR" dirty="0" smtClean="0"/>
              <a:t>سنگ ها </a:t>
            </a:r>
            <a:endParaRPr lang="fa-IR" dirty="0"/>
          </a:p>
        </p:txBody>
      </p:sp>
      <p:sp>
        <p:nvSpPr>
          <p:cNvPr id="3" name="Content Placeholder 2"/>
          <p:cNvSpPr>
            <a:spLocks noGrp="1"/>
          </p:cNvSpPr>
          <p:nvPr>
            <p:ph idx="1"/>
          </p:nvPr>
        </p:nvSpPr>
        <p:spPr/>
        <p:txBody>
          <a:bodyPr/>
          <a:lstStyle/>
          <a:p>
            <a:r>
              <a:rPr lang="fa-IR" dirty="0" smtClean="0"/>
              <a:t>سنگ ها در محیط زندگی انسان ها به فراوانی یافت می شود به همین علت در گذشته مردم از سنگ ها به دلیل استحکم و مقاومتی که داشتند استفاده های گوناگونی می کردند برخی از تفاوت ها عبارتند از :</a:t>
            </a:r>
            <a:br>
              <a:rPr lang="fa-IR" dirty="0" smtClean="0"/>
            </a:br>
            <a:r>
              <a:rPr lang="fa-IR" dirty="0" smtClean="0"/>
              <a:t>رنگ- اندازه ی ذرات تشکیل دهنده - زبری و صافی - جنس ذرات - نرمی سختی و ....</a:t>
            </a:r>
            <a:br>
              <a:rPr lang="fa-IR" dirty="0" smtClean="0"/>
            </a:br>
            <a:r>
              <a:rPr lang="fa-IR" dirty="0" smtClean="0"/>
              <a:t>سنگ ها با گذشت زمان تغییر شکل و اندازه می دهند و یکی از این تغییر شکل آب های جاری شده از کوهستان در اثر ذوب و بارندگی است</a:t>
            </a:r>
            <a:br>
              <a:rPr lang="fa-IR" dirty="0" smtClean="0"/>
            </a:br>
            <a:r>
              <a:rPr lang="fa-IR" dirty="0" smtClean="0"/>
              <a:t>سنگ های بزرگتر بیشتر در بخش های ابتدایی رود و سنگ های کوچکتر و گردتر در انتهای رود خانه دیده می شود</a:t>
            </a:r>
            <a:br>
              <a:rPr lang="fa-IR" dirty="0" smtClean="0"/>
            </a:br>
            <a:r>
              <a:rPr lang="fa-IR" dirty="0" smtClean="0"/>
              <a:t>آب ی جاری سنگ ها را با خود حمل کرده و به دریا ها می برند .</a:t>
            </a:r>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fa-IR" dirty="0" smtClean="0"/>
              <a:t>سنگ ها </a:t>
            </a:r>
            <a:endParaRPr lang="fa-IR" dirty="0"/>
          </a:p>
        </p:txBody>
      </p:sp>
      <p:sp>
        <p:nvSpPr>
          <p:cNvPr id="3" name="Content Placeholder 2"/>
          <p:cNvSpPr>
            <a:spLocks noGrp="1"/>
          </p:cNvSpPr>
          <p:nvPr>
            <p:ph idx="1"/>
          </p:nvPr>
        </p:nvSpPr>
        <p:spPr/>
        <p:txBody>
          <a:bodyPr/>
          <a:lstStyle/>
          <a:p>
            <a:pPr>
              <a:buNone/>
            </a:pPr>
            <a:r>
              <a:rPr lang="fa-IR" dirty="0" smtClean="0"/>
              <a:t/>
            </a:r>
            <a:br>
              <a:rPr lang="fa-IR" dirty="0" smtClean="0"/>
            </a:br>
            <a:r>
              <a:rPr lang="fa-IR" dirty="0" smtClean="0"/>
              <a:t>1- سنگ های رسوبی</a:t>
            </a:r>
            <a:br>
              <a:rPr lang="fa-IR" dirty="0" smtClean="0"/>
            </a:br>
            <a:r>
              <a:rPr lang="fa-IR" dirty="0" smtClean="0"/>
              <a:t>2- سنگ های آذرین</a:t>
            </a:r>
            <a:br>
              <a:rPr lang="fa-IR" dirty="0" smtClean="0"/>
            </a:br>
            <a:r>
              <a:rPr lang="fa-IR" dirty="0" smtClean="0"/>
              <a:t>3- سنگ های دگرگون شده</a:t>
            </a:r>
            <a:endParaRPr lang="fa-IR" dirty="0"/>
          </a:p>
        </p:txBody>
      </p:sp>
      <p:pic>
        <p:nvPicPr>
          <p:cNvPr id="4" name="Picture 3" descr="download (1).jpg"/>
          <p:cNvPicPr>
            <a:picLocks noChangeAspect="1"/>
          </p:cNvPicPr>
          <p:nvPr/>
        </p:nvPicPr>
        <p:blipFill>
          <a:blip r:embed="rId2"/>
          <a:stretch>
            <a:fillRect/>
          </a:stretch>
        </p:blipFill>
        <p:spPr>
          <a:xfrm>
            <a:off x="152400" y="4648200"/>
            <a:ext cx="2466975" cy="18478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4" descr="rosoobi.jpg"/>
          <p:cNvPicPr>
            <a:picLocks noChangeAspect="1"/>
          </p:cNvPicPr>
          <p:nvPr/>
        </p:nvPicPr>
        <p:blipFill>
          <a:blip r:embed="rId3"/>
          <a:stretch>
            <a:fillRect/>
          </a:stretch>
        </p:blipFill>
        <p:spPr>
          <a:xfrm>
            <a:off x="2819400" y="4605338"/>
            <a:ext cx="2514600" cy="22526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5" descr="nody-عکس-سنگ-دگرگون-1632025760.jpg"/>
          <p:cNvPicPr>
            <a:picLocks noChangeAspect="1"/>
          </p:cNvPicPr>
          <p:nvPr/>
        </p:nvPicPr>
        <p:blipFill>
          <a:blip r:embed="rId4"/>
          <a:stretch>
            <a:fillRect/>
          </a:stretch>
        </p:blipFill>
        <p:spPr>
          <a:xfrm>
            <a:off x="5638800" y="4876800"/>
            <a:ext cx="2209800" cy="17716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سنگ های رسوبی</a:t>
            </a:r>
            <a:endParaRPr lang="fa-IR" dirty="0"/>
          </a:p>
        </p:txBody>
      </p:sp>
      <p:sp>
        <p:nvSpPr>
          <p:cNvPr id="3" name="Content Placeholder 2"/>
          <p:cNvSpPr>
            <a:spLocks noGrp="1"/>
          </p:cNvSpPr>
          <p:nvPr>
            <p:ph idx="1"/>
          </p:nvPr>
        </p:nvSpPr>
        <p:spPr/>
        <p:txBody>
          <a:bodyPr/>
          <a:lstStyle/>
          <a:p>
            <a:r>
              <a:rPr lang="fa-IR" dirty="0" smtClean="0"/>
              <a:t>سنگ های رسوبی :</a:t>
            </a:r>
            <a:br>
              <a:rPr lang="fa-IR" dirty="0" smtClean="0"/>
            </a:br>
            <a:r>
              <a:rPr lang="fa-IR" dirty="0" smtClean="0"/>
              <a:t>این سنگ ها بر اثر ته نشین شدن مواد داخل اب به وجود می ایند به طوری که ابتدا رسوباتی که توسط رود خانه ها حمل می شوند در کف دریا ها ته نشین شده سپس این رسوبات طی سالیان طولانی با فشار لایه های بالایی سخت و متراکم می شوند و سنگ های رسوبی را به وجود می اورند</a:t>
            </a:r>
            <a:endParaRPr lang="fa-IR" dirty="0"/>
          </a:p>
        </p:txBody>
      </p:sp>
      <p:pic>
        <p:nvPicPr>
          <p:cNvPr id="4" name="Picture 3" descr="rosoobi.jpg"/>
          <p:cNvPicPr>
            <a:picLocks noChangeAspect="1"/>
          </p:cNvPicPr>
          <p:nvPr/>
        </p:nvPicPr>
        <p:blipFill>
          <a:blip r:embed="rId2"/>
          <a:stretch>
            <a:fillRect/>
          </a:stretch>
        </p:blipFill>
        <p:spPr>
          <a:xfrm>
            <a:off x="1048512" y="4191000"/>
            <a:ext cx="3447288" cy="22098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ویژگی های سنگ های رسوبی </a:t>
            </a:r>
            <a:endParaRPr lang="fa-IR" dirty="0"/>
          </a:p>
        </p:txBody>
      </p:sp>
      <p:sp>
        <p:nvSpPr>
          <p:cNvPr id="3" name="Content Placeholder 2"/>
          <p:cNvSpPr>
            <a:spLocks noGrp="1"/>
          </p:cNvSpPr>
          <p:nvPr>
            <p:ph idx="1"/>
          </p:nvPr>
        </p:nvSpPr>
        <p:spPr/>
        <p:txBody>
          <a:bodyPr/>
          <a:lstStyle/>
          <a:p>
            <a:r>
              <a:rPr lang="fa-IR" dirty="0" smtClean="0"/>
              <a:t>ویژگی های سنگ های رسوبی :</a:t>
            </a:r>
            <a:br>
              <a:rPr lang="fa-IR" dirty="0" smtClean="0"/>
            </a:br>
            <a:r>
              <a:rPr lang="fa-IR" dirty="0" smtClean="0"/>
              <a:t>1- این سنگ ها فراوان ترین سنگ های روی کره ی زمین هستند</a:t>
            </a:r>
            <a:br>
              <a:rPr lang="fa-IR" dirty="0" smtClean="0"/>
            </a:br>
            <a:r>
              <a:rPr lang="fa-IR" dirty="0" smtClean="0"/>
              <a:t>2- لایه لایه اند</a:t>
            </a:r>
            <a:br>
              <a:rPr lang="fa-IR" dirty="0" smtClean="0"/>
            </a:br>
            <a:r>
              <a:rPr lang="fa-IR" dirty="0" smtClean="0"/>
              <a:t>3- لایه لایه بودن سنگ های رسوبی به این علت است که سنگ ها و رسوبات به صورت تدریجی روی هم انباشته شده اند و لایه های قدیمی پایین تر از لایه های جدید قرار دارند . جنس و ترکیبات هر لایه با لایه دیگر فرق میکند به همین سبب لایه های رسوبی رنگ های متفاوتی دارند .</a:t>
            </a:r>
            <a:endParaRPr lang="fa-I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نمونه هایی از سنگ های رسوبی </a:t>
            </a:r>
            <a:endParaRPr lang="fa-IR" dirty="0"/>
          </a:p>
        </p:txBody>
      </p:sp>
      <p:sp>
        <p:nvSpPr>
          <p:cNvPr id="3" name="Content Placeholder 2"/>
          <p:cNvSpPr>
            <a:spLocks noGrp="1"/>
          </p:cNvSpPr>
          <p:nvPr>
            <p:ph idx="1"/>
          </p:nvPr>
        </p:nvSpPr>
        <p:spPr/>
        <p:txBody>
          <a:bodyPr/>
          <a:lstStyle/>
          <a:p>
            <a:r>
              <a:rPr lang="fa-IR" dirty="0" smtClean="0"/>
              <a:t>نمونه هایی از سنگ های رسوبی :</a:t>
            </a:r>
            <a:br>
              <a:rPr lang="fa-IR" dirty="0" smtClean="0"/>
            </a:br>
            <a:r>
              <a:rPr lang="fa-IR" dirty="0" smtClean="0"/>
              <a:t>1- سنگ نمک</a:t>
            </a:r>
            <a:br>
              <a:rPr lang="fa-IR" dirty="0" smtClean="0"/>
            </a:br>
            <a:r>
              <a:rPr lang="fa-IR" dirty="0" smtClean="0"/>
              <a:t>2- ماسه سنگ</a:t>
            </a:r>
            <a:br>
              <a:rPr lang="fa-IR" dirty="0" smtClean="0"/>
            </a:br>
            <a:r>
              <a:rPr lang="fa-IR" dirty="0" smtClean="0"/>
              <a:t>3- سنگ آ هکی</a:t>
            </a:r>
            <a:br>
              <a:rPr lang="fa-IR" dirty="0" smtClean="0"/>
            </a:br>
            <a:r>
              <a:rPr lang="fa-IR" dirty="0" smtClean="0"/>
              <a:t>4- سنگ کنگلومرا</a:t>
            </a:r>
            <a:endParaRPr lang="fa-IR" dirty="0"/>
          </a:p>
        </p:txBody>
      </p:sp>
      <p:pic>
        <p:nvPicPr>
          <p:cNvPr id="4" name="Picture 3" descr="images.jpg"/>
          <p:cNvPicPr>
            <a:picLocks noChangeAspect="1"/>
          </p:cNvPicPr>
          <p:nvPr/>
        </p:nvPicPr>
        <p:blipFill>
          <a:blip r:embed="rId2"/>
          <a:stretch>
            <a:fillRect/>
          </a:stretch>
        </p:blipFill>
        <p:spPr>
          <a:xfrm>
            <a:off x="1295400" y="3429000"/>
            <a:ext cx="3657600" cy="2362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سنگ های آذرین </a:t>
            </a:r>
            <a:endParaRPr lang="fa-IR" dirty="0"/>
          </a:p>
        </p:txBody>
      </p:sp>
      <p:sp>
        <p:nvSpPr>
          <p:cNvPr id="3" name="Content Placeholder 2"/>
          <p:cNvSpPr>
            <a:spLocks noGrp="1"/>
          </p:cNvSpPr>
          <p:nvPr>
            <p:ph idx="1"/>
          </p:nvPr>
        </p:nvSpPr>
        <p:spPr/>
        <p:txBody>
          <a:bodyPr/>
          <a:lstStyle/>
          <a:p>
            <a:r>
              <a:rPr lang="fa-IR" dirty="0" smtClean="0"/>
              <a:t>سنگ های آذرین :</a:t>
            </a:r>
            <a:br>
              <a:rPr lang="fa-IR" dirty="0" smtClean="0"/>
            </a:br>
            <a:r>
              <a:rPr lang="fa-IR" dirty="0" smtClean="0"/>
              <a:t>درون زمین گرم است و سنگ ها به حالت مذاب در می آورد سنگ های اذرین در این حالت سبک می شوند و به سمت بالا حرکت می کنند از دهانه ی اتش فشان خارج می شوند و سرد می شوند و حتی گاهی مذاب درون زمین سرد و جامد می شوند</a:t>
            </a:r>
            <a:br>
              <a:rPr lang="fa-IR" dirty="0" smtClean="0"/>
            </a:br>
            <a:r>
              <a:rPr lang="fa-IR" dirty="0" smtClean="0"/>
              <a:t>نمونه هایی از سنگ های اذرین :</a:t>
            </a:r>
            <a:endParaRPr lang="fa-IR" dirty="0"/>
          </a:p>
        </p:txBody>
      </p:sp>
      <p:pic>
        <p:nvPicPr>
          <p:cNvPr id="4" name="Picture 3" descr="download (1).jpg"/>
          <p:cNvPicPr>
            <a:picLocks noChangeAspect="1"/>
          </p:cNvPicPr>
          <p:nvPr/>
        </p:nvPicPr>
        <p:blipFill>
          <a:blip r:embed="rId2"/>
          <a:stretch>
            <a:fillRect/>
          </a:stretch>
        </p:blipFill>
        <p:spPr>
          <a:xfrm>
            <a:off x="1600200" y="4038600"/>
            <a:ext cx="2466975" cy="184785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نمونه ها از سنگ های آذرین </a:t>
            </a:r>
            <a:endParaRPr lang="fa-IR" dirty="0"/>
          </a:p>
        </p:txBody>
      </p:sp>
      <p:sp>
        <p:nvSpPr>
          <p:cNvPr id="3" name="Content Placeholder 2"/>
          <p:cNvSpPr>
            <a:spLocks noGrp="1"/>
          </p:cNvSpPr>
          <p:nvPr>
            <p:ph idx="1"/>
          </p:nvPr>
        </p:nvSpPr>
        <p:spPr/>
        <p:txBody>
          <a:bodyPr/>
          <a:lstStyle/>
          <a:p>
            <a:r>
              <a:rPr lang="fa-IR" dirty="0" smtClean="0"/>
              <a:t>نمونه هایی از سنگ های اذرین :</a:t>
            </a:r>
          </a:p>
          <a:p>
            <a:r>
              <a:rPr lang="fa-IR" dirty="0" smtClean="0"/>
              <a:t>1- سنگ پا</a:t>
            </a:r>
          </a:p>
          <a:p>
            <a:r>
              <a:rPr lang="fa-IR" dirty="0" smtClean="0"/>
              <a:t>2- سنگ گرانیتی</a:t>
            </a:r>
          </a:p>
          <a:p>
            <a:endParaRPr lang="fa-I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TotalTime>
  <Words>241</Words>
  <Application>Microsoft Office PowerPoint</Application>
  <PresentationFormat>On-screen Show (4:3)</PresentationFormat>
  <Paragraphs>31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Slide 1</vt:lpstr>
      <vt:lpstr>فصل ششم : سنگ ها   </vt:lpstr>
      <vt:lpstr>سنگ ها </vt:lpstr>
      <vt:lpstr>سنگ ها </vt:lpstr>
      <vt:lpstr>سنگ های رسوبی</vt:lpstr>
      <vt:lpstr>ویژگی های سنگ های رسوبی </vt:lpstr>
      <vt:lpstr>نمونه هایی از سنگ های رسوبی </vt:lpstr>
      <vt:lpstr>سنگ های آذرین </vt:lpstr>
      <vt:lpstr>نمونه ها از سنگ های آذرین </vt:lpstr>
      <vt:lpstr>تعریف سنگ دگرگونی </vt:lpstr>
      <vt:lpstr>استفاده از سنگ ها در زندگی </vt:lpstr>
      <vt:lpstr>حفظ منابع طبیعی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سنگ ها در محیط زندگی انسان ها به فراوانی یافت می شود به همین علت در گذشته مردم از سنگ ها به دلیل استحکم و مقاومتی که داشتند استفاده های گوناگونی می کردند برخی از تفاوت ها عبارتند از : رنگ- اندازه ی ذرات تشکیل دهنده - زبری و صافی - جنس ذرات - نرمی سختی و .... سنگ ها با گذشت زمان تغییر شکل و اندازه می دهند و یکی از این تغییر شکل آب های جاری شده از کوهستان در اثر ذوب و بارندگی است سنگ های بزرگتر بیشتر در بخش های ابتدایی رود و سنگ های کوچکتر و گردتر در انتهای رود خانه دیده می شود آب ی جاری سنگ ها را با خود حمل کرده و به دریا ها می برند .</dc:title>
  <dc:creator>sara</dc:creator>
  <cp:lastModifiedBy>sara</cp:lastModifiedBy>
  <cp:revision>6</cp:revision>
  <dcterms:created xsi:type="dcterms:W3CDTF">2022-02-07T00:57:37Z</dcterms:created>
  <dcterms:modified xsi:type="dcterms:W3CDTF">2022-02-07T01:51:37Z</dcterms:modified>
</cp:coreProperties>
</file>