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7" r:id="rId2"/>
    <p:sldId id="258" r:id="rId3"/>
    <p:sldId id="259" r:id="rId4"/>
    <p:sldId id="260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2" d="100"/>
          <a:sy n="32" d="100"/>
        </p:scale>
        <p:origin x="1220" y="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A8CC5-ECDF-454B-85C6-66A2A137A13A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868AF2-775D-4214-AACC-CB69120BB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8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/>
              <a:t>ویدئو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868AF2-775D-4214-AACC-CB69120BB8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36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74D06-5C45-4AE9-8C5E-35E8BA8ED932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807B-2C16-4620-9CDF-4DA3329D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20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74D06-5C45-4AE9-8C5E-35E8BA8ED932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807B-2C16-4620-9CDF-4DA3329D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5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74D06-5C45-4AE9-8C5E-35E8BA8ED932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807B-2C16-4620-9CDF-4DA3329D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66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74D06-5C45-4AE9-8C5E-35E8BA8ED932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807B-2C16-4620-9CDF-4DA3329D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930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74D06-5C45-4AE9-8C5E-35E8BA8ED932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807B-2C16-4620-9CDF-4DA3329D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550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74D06-5C45-4AE9-8C5E-35E8BA8ED932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807B-2C16-4620-9CDF-4DA3329D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96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74D06-5C45-4AE9-8C5E-35E8BA8ED932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807B-2C16-4620-9CDF-4DA3329D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60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74D06-5C45-4AE9-8C5E-35E8BA8ED932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807B-2C16-4620-9CDF-4DA3329D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78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74D06-5C45-4AE9-8C5E-35E8BA8ED932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807B-2C16-4620-9CDF-4DA3329D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061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74D06-5C45-4AE9-8C5E-35E8BA8ED932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807B-2C16-4620-9CDF-4DA3329D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37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74D06-5C45-4AE9-8C5E-35E8BA8ED932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7807B-2C16-4620-9CDF-4DA3329D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3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4D06-5C45-4AE9-8C5E-35E8BA8ED932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7807B-2C16-4620-9CDF-4DA3329D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07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62991"/>
            <a:ext cx="8534400" cy="494260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514350" indent="-514350" algn="r" rtl="1">
              <a:lnSpc>
                <a:spcPct val="120000"/>
              </a:lnSpc>
              <a:buFont typeface="+mj-lt"/>
              <a:buAutoNum type="arabicParenR"/>
            </a:pPr>
            <a:r>
              <a:rPr lang="fa-IR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سوء النّیة: </a:t>
            </a:r>
            <a:r>
              <a:rPr lang="fa-IR" b="1" dirty="0">
                <a:cs typeface="B Nazanin" pitchFamily="2" charset="-78"/>
              </a:rPr>
              <a:t>نیت بد داشتن</a:t>
            </a:r>
          </a:p>
          <a:p>
            <a:pPr marL="514350" indent="-514350" algn="r" rtl="1">
              <a:lnSpc>
                <a:spcPct val="120000"/>
              </a:lnSpc>
              <a:buFont typeface="+mj-lt"/>
              <a:buAutoNum type="arabicParenR"/>
            </a:pPr>
            <a:r>
              <a:rPr lang="fa-IR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خبث السّریرة: </a:t>
            </a:r>
            <a:r>
              <a:rPr lang="fa-IR" b="1" dirty="0">
                <a:cs typeface="B Nazanin" pitchFamily="2" charset="-78"/>
              </a:rPr>
              <a:t>بد باطن بودن</a:t>
            </a:r>
          </a:p>
          <a:p>
            <a:pPr marL="514350" indent="-514350" algn="r" rtl="1">
              <a:lnSpc>
                <a:spcPct val="120000"/>
              </a:lnSpc>
              <a:buFont typeface="+mj-lt"/>
              <a:buAutoNum type="arabicParenR"/>
            </a:pPr>
            <a:r>
              <a:rPr lang="fa-IR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النفاق مع الاخوان: </a:t>
            </a:r>
            <a:r>
              <a:rPr lang="fa-IR" b="1" dirty="0">
                <a:cs typeface="B Nazanin" pitchFamily="2" charset="-78"/>
              </a:rPr>
              <a:t>دورویی با برادران دینی</a:t>
            </a:r>
          </a:p>
          <a:p>
            <a:pPr marL="514350" indent="-514350" algn="r" rtl="1">
              <a:lnSpc>
                <a:spcPct val="120000"/>
              </a:lnSpc>
              <a:buFont typeface="+mj-lt"/>
              <a:buAutoNum type="arabicParenR"/>
            </a:pPr>
            <a:r>
              <a:rPr lang="fa-IR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ترک التّصدیق بالاجابة: </a:t>
            </a:r>
            <a:r>
              <a:rPr lang="fa-IR" b="1" dirty="0">
                <a:cs typeface="B Nazanin" pitchFamily="2" charset="-78"/>
              </a:rPr>
              <a:t>باور نداشتن اجابت</a:t>
            </a:r>
            <a:endParaRPr lang="fa-IR" b="1" dirty="0">
              <a:solidFill>
                <a:srgbClr val="C00000"/>
              </a:solidFill>
              <a:cs typeface="B Nazanin" pitchFamily="2" charset="-78"/>
            </a:endParaRPr>
          </a:p>
          <a:p>
            <a:pPr marL="514350" indent="-514350" algn="r" rtl="1">
              <a:lnSpc>
                <a:spcPct val="120000"/>
              </a:lnSpc>
              <a:buFont typeface="+mj-lt"/>
              <a:buAutoNum type="arabicParenR"/>
            </a:pPr>
            <a:r>
              <a:rPr lang="fa-IR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تاخیر الصلوات المفروضات حتی تذهب اوقاتها: </a:t>
            </a:r>
            <a:r>
              <a:rPr lang="fa-IR" b="1" dirty="0">
                <a:cs typeface="B Nazanin" pitchFamily="2" charset="-78"/>
              </a:rPr>
              <a:t>تاخیر در اقامه نماز</a:t>
            </a:r>
          </a:p>
          <a:p>
            <a:pPr marL="514350" indent="-514350" algn="r" rtl="1">
              <a:lnSpc>
                <a:spcPct val="120000"/>
              </a:lnSpc>
              <a:buFont typeface="+mj-lt"/>
              <a:buAutoNum type="arabicParenR"/>
            </a:pPr>
            <a:r>
              <a:rPr lang="fa-IR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ترک التّقرب الی الله عزوجل بالبر و الصّدقه: </a:t>
            </a:r>
            <a:r>
              <a:rPr lang="fa-IR" b="1" dirty="0">
                <a:cs typeface="B Nazanin" pitchFamily="2" charset="-78"/>
              </a:rPr>
              <a:t>نداشتن نیت قربة الی الله در زمان انجام کار نیک یا پرداخت صدقه</a:t>
            </a:r>
          </a:p>
          <a:p>
            <a:pPr marL="514350" indent="-514350" algn="r" rtl="1">
              <a:lnSpc>
                <a:spcPct val="120000"/>
              </a:lnSpc>
              <a:buFont typeface="+mj-lt"/>
              <a:buAutoNum type="arabicParenR"/>
            </a:pPr>
            <a:r>
              <a:rPr lang="fa-IR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استعمال البذاء والفحش فی القول: </a:t>
            </a:r>
            <a:r>
              <a:rPr lang="fa-IR" b="1" dirty="0">
                <a:cs typeface="B Nazanin" pitchFamily="2" charset="-78"/>
              </a:rPr>
              <a:t>بددهنی و گفتن سخن زشت</a:t>
            </a:r>
            <a:endParaRPr lang="en-US" b="1" dirty="0">
              <a:cs typeface="B Nazanin" pitchFamily="2" charset="-78"/>
            </a:endParaRPr>
          </a:p>
        </p:txBody>
      </p:sp>
      <p:sp>
        <p:nvSpPr>
          <p:cNvPr id="4" name="Up Ribbon 3"/>
          <p:cNvSpPr/>
          <p:nvPr/>
        </p:nvSpPr>
        <p:spPr>
          <a:xfrm>
            <a:off x="1295400" y="266700"/>
            <a:ext cx="6096000" cy="800100"/>
          </a:xfrm>
          <a:prstGeom prst="ribbon2">
            <a:avLst>
              <a:gd name="adj1" fmla="val 16667"/>
              <a:gd name="adj2" fmla="val 7045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3600" dirty="0">
                <a:cs typeface="B Titr" pitchFamily="2" charset="-78"/>
              </a:rPr>
              <a:t>موانع استجابت دعا</a:t>
            </a:r>
            <a:endParaRPr lang="en-US" sz="3600" dirty="0">
              <a:cs typeface="B Titr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876800" y="1174173"/>
            <a:ext cx="4114800" cy="58881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حدیث امام سجاد علیه السلام: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F6AFB6-BD94-48A5-A497-D1BF6A860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3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590800"/>
            <a:ext cx="6781800" cy="24384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fa-IR" sz="6600" dirty="0">
                <a:solidFill>
                  <a:srgbClr val="C00000"/>
                </a:solidFill>
                <a:cs typeface="B Titr" pitchFamily="2" charset="-78"/>
              </a:rPr>
              <a:t>انجام ندادن </a:t>
            </a:r>
          </a:p>
          <a:p>
            <a:pPr marL="0" indent="0" algn="ctr" rtl="1">
              <a:buNone/>
            </a:pPr>
            <a:r>
              <a:rPr lang="fa-IR" sz="6600" dirty="0">
                <a:cs typeface="B Titr" pitchFamily="2" charset="-78"/>
              </a:rPr>
              <a:t>نذرها</a:t>
            </a:r>
            <a:endParaRPr lang="en-US" sz="6600" dirty="0">
              <a:cs typeface="B Titr" pitchFamily="2" charset="-7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  <a:prstGeom prst="ribbon2">
            <a:avLst>
              <a:gd name="adj1" fmla="val 16667"/>
              <a:gd name="adj2" fmla="val 7045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3600" dirty="0">
                <a:cs typeface="B Titr" pitchFamily="2" charset="-78"/>
              </a:rPr>
              <a:t>موانع استجابت دعا</a:t>
            </a:r>
            <a:endParaRPr lang="en-US" sz="3600" dirty="0">
              <a:cs typeface="B Titr" pitchFamily="2" charset="-7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431363-1C0C-48C8-98CE-B31A7DFCD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1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4000" dirty="0">
                <a:cs typeface="B Titr" pitchFamily="2" charset="-78"/>
              </a:rPr>
              <a:t>امام صادق </a:t>
            </a:r>
            <a:r>
              <a:rPr lang="fa-IR" sz="2000" dirty="0">
                <a:cs typeface="B Titr" pitchFamily="2" charset="-78"/>
              </a:rPr>
              <a:t>علیه السلام</a:t>
            </a:r>
          </a:p>
          <a:p>
            <a:pPr marL="0" indent="0" algn="ctr">
              <a:buNone/>
            </a:pPr>
            <a:r>
              <a:rPr lang="fa-IR" sz="4800" dirty="0">
                <a:cs typeface="B Nazanin" pitchFamily="2" charset="-78"/>
              </a:rPr>
              <a:t>دعا به مانند ابر می‌ماند و بعضی از ابرها باران ندارند ( دعا برآورده نمی‌شود) و آن دعاهایی است که از قلب: </a:t>
            </a:r>
          </a:p>
          <a:p>
            <a:pPr marL="0" indent="0" algn="ctr">
              <a:buNone/>
            </a:pPr>
            <a:r>
              <a:rPr lang="fa-IR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«ساهٍ ، عاصٍ و لاهٍ»</a:t>
            </a:r>
          </a:p>
          <a:p>
            <a:pPr marL="0" indent="0" algn="ctr">
              <a:buNone/>
            </a:pPr>
            <a:r>
              <a:rPr lang="fa-IR" sz="4800" dirty="0">
                <a:cs typeface="B Nazanin" pitchFamily="2" charset="-78"/>
              </a:rPr>
              <a:t> بیان می‌شود.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ibbon2">
            <a:avLst>
              <a:gd name="adj1" fmla="val 16667"/>
              <a:gd name="adj2" fmla="val 7045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3600" dirty="0">
                <a:cs typeface="B Titr" pitchFamily="2" charset="-78"/>
              </a:rPr>
              <a:t>موانع استجابت دعا</a:t>
            </a:r>
            <a:endParaRPr lang="en-US" sz="3600" dirty="0">
              <a:cs typeface="B Titr" pitchFamily="2" charset="-7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39F336-A9A2-49DB-B51D-9CC958CE59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0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rtl="1">
              <a:buNone/>
            </a:pPr>
            <a:r>
              <a:rPr lang="fa-IR" dirty="0">
                <a:cs typeface="B Titr" pitchFamily="2" charset="-78"/>
              </a:rPr>
              <a:t>آیات قرآن</a:t>
            </a:r>
          </a:p>
          <a:p>
            <a:pPr marL="0" indent="0" algn="r" rtl="1">
              <a:buNone/>
            </a:pPr>
            <a:r>
              <a:rPr lang="fa-IR" sz="4800" dirty="0">
                <a:cs typeface="B Titr" pitchFamily="2" charset="-78"/>
              </a:rPr>
              <a:t>سوره اعراف آیه 51: </a:t>
            </a:r>
            <a:r>
              <a:rPr lang="fa-IR" sz="4800" dirty="0"/>
              <a:t>الَّذِينَ اتَّخَذُوا دِينَهُمْ لَهْوًا وَلَعِبًا وَغَرَّتْهُمُ الْحَيَاةُ الدُّنْيَا فَالْيَوْمَ نَنْسَاهُمْ كَمَا نَسُوا لِقَاءَ يَوْمِهِمْ هَذَا وَمَا كَانُوا بِآيَاتِنَا يَجْحَدُونَ</a:t>
            </a:r>
          </a:p>
          <a:p>
            <a:pPr marL="0" indent="0" algn="r" rtl="1">
              <a:buNone/>
            </a:pPr>
            <a:endParaRPr lang="fa-I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ibbon2">
            <a:avLst>
              <a:gd name="adj1" fmla="val 16667"/>
              <a:gd name="adj2" fmla="val 7045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3600" dirty="0">
                <a:cs typeface="B Titr" pitchFamily="2" charset="-78"/>
              </a:rPr>
              <a:t>موانع استجابت دعا</a:t>
            </a:r>
            <a:endParaRPr lang="en-US" sz="3600" dirty="0">
              <a:cs typeface="B Titr" pitchFamily="2" charset="-7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44F5F4-2601-418D-85C4-5BDFFC5F14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9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159</Words>
  <Application>Microsoft Office PowerPoint</Application>
  <PresentationFormat>On-screen Show (4:3)</PresentationFormat>
  <Paragraphs>22</Paragraphs>
  <Slides>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PowerPoint Presentation</vt:lpstr>
      <vt:lpstr>موانع استجابت دعا</vt:lpstr>
      <vt:lpstr>موانع استجابت دعا</vt:lpstr>
      <vt:lpstr>موانع استجابت دعا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موانع استجابت دعا</dc:title>
  <dc:creator>Work</dc:creator>
  <cp:lastModifiedBy>T.Hamiz</cp:lastModifiedBy>
  <cp:revision>10</cp:revision>
  <dcterms:created xsi:type="dcterms:W3CDTF">2019-02-11T16:37:05Z</dcterms:created>
  <dcterms:modified xsi:type="dcterms:W3CDTF">2020-10-13T11:51:27Z</dcterms:modified>
</cp:coreProperties>
</file>