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3987" autoAdjust="0"/>
    <p:restoredTop sz="94660"/>
  </p:normalViewPr>
  <p:slideViewPr>
    <p:cSldViewPr snapToGrid="0">
      <p:cViewPr varScale="1">
        <p:scale>
          <a:sx n="67" d="100"/>
          <a:sy n="67" d="100"/>
        </p:scale>
        <p:origin x="96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F0C0C-0DA0-4B68-9D0A-73E1BBD20C27}" type="datetimeFigureOut">
              <a:rPr lang="fa-IR" smtClean="0"/>
              <a:t>1437/03/05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C9C84-52B8-42AC-8E37-B0CD9D8AF66F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273910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F0C0C-0DA0-4B68-9D0A-73E1BBD20C27}" type="datetimeFigureOut">
              <a:rPr lang="fa-IR" smtClean="0"/>
              <a:t>1437/03/05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C9C84-52B8-42AC-8E37-B0CD9D8AF66F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835829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F0C0C-0DA0-4B68-9D0A-73E1BBD20C27}" type="datetimeFigureOut">
              <a:rPr lang="fa-IR" smtClean="0"/>
              <a:t>1437/03/05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C9C84-52B8-42AC-8E37-B0CD9D8AF66F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186865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F0C0C-0DA0-4B68-9D0A-73E1BBD20C27}" type="datetimeFigureOut">
              <a:rPr lang="fa-IR" smtClean="0"/>
              <a:t>1437/03/05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C9C84-52B8-42AC-8E37-B0CD9D8AF66F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114333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F0C0C-0DA0-4B68-9D0A-73E1BBD20C27}" type="datetimeFigureOut">
              <a:rPr lang="fa-IR" smtClean="0"/>
              <a:t>1437/03/05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C9C84-52B8-42AC-8E37-B0CD9D8AF66F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304156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F0C0C-0DA0-4B68-9D0A-73E1BBD20C27}" type="datetimeFigureOut">
              <a:rPr lang="fa-IR" smtClean="0"/>
              <a:t>1437/03/05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C9C84-52B8-42AC-8E37-B0CD9D8AF66F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122439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F0C0C-0DA0-4B68-9D0A-73E1BBD20C27}" type="datetimeFigureOut">
              <a:rPr lang="fa-IR" smtClean="0"/>
              <a:t>1437/03/05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C9C84-52B8-42AC-8E37-B0CD9D8AF66F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673241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F0C0C-0DA0-4B68-9D0A-73E1BBD20C27}" type="datetimeFigureOut">
              <a:rPr lang="fa-IR" smtClean="0"/>
              <a:t>1437/03/05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C9C84-52B8-42AC-8E37-B0CD9D8AF66F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1828361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F0C0C-0DA0-4B68-9D0A-73E1BBD20C27}" type="datetimeFigureOut">
              <a:rPr lang="fa-IR" smtClean="0"/>
              <a:t>1437/03/05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C9C84-52B8-42AC-8E37-B0CD9D8AF66F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556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F0C0C-0DA0-4B68-9D0A-73E1BBD20C27}" type="datetimeFigureOut">
              <a:rPr lang="fa-IR" smtClean="0"/>
              <a:t>1437/03/05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C9C84-52B8-42AC-8E37-B0CD9D8AF66F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356203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F0C0C-0DA0-4B68-9D0A-73E1BBD20C27}" type="datetimeFigureOut">
              <a:rPr lang="fa-IR" smtClean="0"/>
              <a:t>1437/03/05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C9C84-52B8-42AC-8E37-B0CD9D8AF66F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269203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EF0C0C-0DA0-4B68-9D0A-73E1BBD20C27}" type="datetimeFigureOut">
              <a:rPr lang="fa-IR" smtClean="0"/>
              <a:t>1437/03/05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2C9C84-52B8-42AC-8E37-B0CD9D8AF66F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60770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6.png"/><Relationship Id="rId7" Type="http://schemas.openxmlformats.org/officeDocument/2006/relationships/image" Target="../media/image1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158683"/>
            <a:ext cx="9144000" cy="2387600"/>
          </a:xfrm>
        </p:spPr>
        <p:txBody>
          <a:bodyPr>
            <a:normAutofit/>
          </a:bodyPr>
          <a:lstStyle/>
          <a:p>
            <a:r>
              <a:rPr lang="fa-IR" sz="16600" dirty="0" smtClean="0">
                <a:solidFill>
                  <a:srgbClr val="FF0000"/>
                </a:solidFill>
                <a:cs typeface="B Kamran" panose="00000400000000000000" pitchFamily="2" charset="-78"/>
              </a:rPr>
              <a:t>توان صفر!</a:t>
            </a:r>
            <a:endParaRPr lang="fa-IR" sz="16600" dirty="0">
              <a:solidFill>
                <a:srgbClr val="FF0000"/>
              </a:solidFill>
              <a:cs typeface="B Kamr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75545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sz="4800" dirty="0" smtClean="0">
                <a:solidFill>
                  <a:srgbClr val="FF0000"/>
                </a:solidFill>
                <a:cs typeface="B Yekan" panose="00000400000000000000" pitchFamily="2" charset="-78"/>
              </a:rPr>
              <a:t>راه اول</a:t>
            </a:r>
            <a:endParaRPr lang="fa-IR" sz="4800" dirty="0">
              <a:solidFill>
                <a:srgbClr val="FF0000"/>
              </a:solidFill>
              <a:cs typeface="B Yekan" panose="00000400000000000000" pitchFamily="2" charset="-78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a-IR" sz="4400" dirty="0" smtClean="0">
                <a:cs typeface="B Yekan" panose="00000400000000000000" pitchFamily="2" charset="-78"/>
              </a:rPr>
              <a:t>     هیچ معنایی ندارد! یعنی چه که </a:t>
            </a:r>
          </a:p>
          <a:p>
            <a:pPr marL="0" indent="0" algn="ctr">
              <a:buNone/>
            </a:pPr>
            <a:r>
              <a:rPr lang="fa-IR" sz="4400" dirty="0" smtClean="0">
                <a:cs typeface="B Yekan" panose="00000400000000000000" pitchFamily="2" charset="-78"/>
              </a:rPr>
              <a:t>«2 رو 0 بار بنویس، در هم </a:t>
            </a:r>
            <a:r>
              <a:rPr lang="fa-IR" sz="4400" smtClean="0">
                <a:cs typeface="B Yekan" panose="00000400000000000000" pitchFamily="2" charset="-78"/>
              </a:rPr>
              <a:t>ضرب </a:t>
            </a:r>
            <a:r>
              <a:rPr lang="fa-IR" sz="4400" smtClean="0">
                <a:cs typeface="B Yekan" panose="00000400000000000000" pitchFamily="2" charset="-78"/>
              </a:rPr>
              <a:t>کن»؟!</a:t>
            </a:r>
            <a:endParaRPr lang="fa-IR" sz="4400" dirty="0" smtClean="0">
              <a:cs typeface="B Yekan" panose="00000400000000000000" pitchFamily="2" charset="-78"/>
            </a:endParaRPr>
          </a:p>
          <a:p>
            <a:pPr marL="0" indent="0" algn="ctr">
              <a:buNone/>
            </a:pPr>
            <a:endParaRPr lang="fa-IR" sz="4400" dirty="0">
              <a:cs typeface="B Yekan" panose="00000400000000000000" pitchFamily="2" charset="-78"/>
            </a:endParaRPr>
          </a:p>
          <a:p>
            <a:pPr marL="0" indent="0" algn="ctr">
              <a:buNone/>
            </a:pPr>
            <a:r>
              <a:rPr lang="fa-IR" sz="4400" dirty="0" smtClean="0">
                <a:solidFill>
                  <a:srgbClr val="00B0F0"/>
                </a:solidFill>
                <a:cs typeface="B Yekan" panose="00000400000000000000" pitchFamily="2" charset="-78"/>
              </a:rPr>
              <a:t>نظر شما هم این است؟ هیچ اشکالی ندارد.</a:t>
            </a:r>
          </a:p>
          <a:p>
            <a:pPr marL="0" indent="0" algn="ctr">
              <a:buNone/>
            </a:pPr>
            <a:r>
              <a:rPr lang="fa-IR" sz="4400" dirty="0" smtClean="0">
                <a:solidFill>
                  <a:srgbClr val="00B0F0"/>
                </a:solidFill>
                <a:cs typeface="B Yekan" panose="00000400000000000000" pitchFamily="2" charset="-78"/>
              </a:rPr>
              <a:t>اما ریاضی‌دان‌ها راه دوم را انتخاب کردند!</a:t>
            </a:r>
            <a:endParaRPr lang="fa-IR" dirty="0">
              <a:cs typeface="B Yekan" panose="00000400000000000000" pitchFamily="2" charset="-78"/>
            </a:endParaRPr>
          </a:p>
        </p:txBody>
      </p:sp>
      <p:graphicFrame>
        <p:nvGraphicFramePr>
          <p:cNvPr id="7" name="Content Placeholder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4645985"/>
              </p:ext>
            </p:extLst>
          </p:nvPr>
        </p:nvGraphicFramePr>
        <p:xfrm>
          <a:off x="10669588" y="1165225"/>
          <a:ext cx="814387" cy="1352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Equation" r:id="rId3" imgW="152280" imgH="253800" progId="Equation.DSMT4">
                  <p:embed/>
                </p:oleObj>
              </mc:Choice>
              <mc:Fallback>
                <p:oleObj name="Equation" r:id="rId3" imgW="15228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9588" y="1165225"/>
                        <a:ext cx="814387" cy="1352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93430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fa-IR" sz="4800" dirty="0" smtClean="0">
                <a:solidFill>
                  <a:srgbClr val="FF0000"/>
                </a:solidFill>
                <a:cs typeface="B Yekan" panose="00000400000000000000" pitchFamily="2" charset="-78"/>
              </a:rPr>
              <a:t>راه دوم</a:t>
            </a:r>
            <a:endParaRPr lang="fa-IR" sz="4800" dirty="0">
              <a:solidFill>
                <a:srgbClr val="FF0000"/>
              </a:solidFill>
              <a:cs typeface="B Yekan" panose="00000400000000000000" pitchFamily="2" charset="-78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a-IR" sz="4400" dirty="0" smtClean="0">
                <a:cs typeface="B Yekan" panose="00000400000000000000" pitchFamily="2" charset="-78"/>
              </a:rPr>
              <a:t> به      معنا می‌بخشیم.</a:t>
            </a:r>
          </a:p>
          <a:p>
            <a:pPr marL="0" indent="0">
              <a:buNone/>
            </a:pPr>
            <a:r>
              <a:rPr lang="fa-IR" sz="4400" dirty="0" smtClean="0">
                <a:cs typeface="B Yekan" panose="00000400000000000000" pitchFamily="2" charset="-78"/>
              </a:rPr>
              <a:t>چطور؟</a:t>
            </a:r>
          </a:p>
          <a:p>
            <a:pPr marL="0" indent="0">
              <a:buNone/>
            </a:pPr>
            <a:r>
              <a:rPr lang="fa-IR" sz="4400" dirty="0" smtClean="0">
                <a:cs typeface="B Yekan" panose="00000400000000000000" pitchFamily="2" charset="-78"/>
              </a:rPr>
              <a:t>روابطی را که در مورد توان‌های طبیعی درست است، </a:t>
            </a:r>
            <a:r>
              <a:rPr lang="fa-IR" sz="4400" dirty="0" smtClean="0">
                <a:solidFill>
                  <a:srgbClr val="FF0000"/>
                </a:solidFill>
                <a:cs typeface="B Yekan" panose="00000400000000000000" pitchFamily="2" charset="-78"/>
              </a:rPr>
              <a:t>تعمیم</a:t>
            </a:r>
            <a:r>
              <a:rPr lang="fa-IR" sz="4400" dirty="0" smtClean="0">
                <a:cs typeface="B Yekan" panose="00000400000000000000" pitchFamily="2" charset="-78"/>
              </a:rPr>
              <a:t> می‌دهیم.</a:t>
            </a:r>
          </a:p>
          <a:p>
            <a:pPr marL="0" indent="0" algn="ctr">
              <a:buNone/>
            </a:pPr>
            <a:endParaRPr lang="fa-IR" sz="4400" dirty="0" smtClean="0">
              <a:cs typeface="B Yekan" panose="00000400000000000000" pitchFamily="2" charset="-78"/>
            </a:endParaRPr>
          </a:p>
        </p:txBody>
      </p:sp>
      <p:graphicFrame>
        <p:nvGraphicFramePr>
          <p:cNvPr id="6" name="Content Placeholder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9074371"/>
              </p:ext>
            </p:extLst>
          </p:nvPr>
        </p:nvGraphicFramePr>
        <p:xfrm>
          <a:off x="10047796" y="1104265"/>
          <a:ext cx="814387" cy="1352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3" imgW="152280" imgH="253800" progId="Equation.DSMT4">
                  <p:embed/>
                </p:oleObj>
              </mc:Choice>
              <mc:Fallback>
                <p:oleObj name="Equation" r:id="rId3" imgW="15228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47796" y="1104265"/>
                        <a:ext cx="814387" cy="1352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45886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17901" y="2028063"/>
            <a:ext cx="7448550" cy="70485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7671" y="2757297"/>
            <a:ext cx="9544050" cy="15240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18281" y="2848878"/>
            <a:ext cx="7362825" cy="70485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64612" y="2163847"/>
            <a:ext cx="514350" cy="54292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83662" y="3051859"/>
            <a:ext cx="495300" cy="485775"/>
          </a:xfrm>
          <a:prstGeom prst="rect">
            <a:avLst/>
          </a:prstGeom>
        </p:spPr>
      </p:pic>
      <p:grpSp>
        <p:nvGrpSpPr>
          <p:cNvPr id="19" name="Group 18"/>
          <p:cNvGrpSpPr/>
          <p:nvPr/>
        </p:nvGrpSpPr>
        <p:grpSpPr>
          <a:xfrm>
            <a:off x="8887967" y="2779966"/>
            <a:ext cx="914400" cy="1308122"/>
            <a:chOff x="8887967" y="2779966"/>
            <a:chExt cx="914400" cy="1308122"/>
          </a:xfrm>
        </p:grpSpPr>
        <p:sp>
          <p:nvSpPr>
            <p:cNvPr id="7" name="Arc 6"/>
            <p:cNvSpPr/>
            <p:nvPr/>
          </p:nvSpPr>
          <p:spPr>
            <a:xfrm rot="7971953">
              <a:off x="8887967" y="2779966"/>
              <a:ext cx="914400" cy="914400"/>
            </a:xfrm>
            <a:prstGeom prst="arc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 rtlCol="1" anchor="ctr"/>
            <a:lstStyle/>
            <a:p>
              <a:pPr algn="ctr"/>
              <a:endParaRPr lang="fa-IR"/>
            </a:p>
          </p:txBody>
        </p:sp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9135617" y="3754713"/>
              <a:ext cx="419100" cy="333375"/>
            </a:xfrm>
            <a:prstGeom prst="rect">
              <a:avLst/>
            </a:prstGeom>
          </p:spPr>
        </p:pic>
      </p:grpSp>
      <p:grpSp>
        <p:nvGrpSpPr>
          <p:cNvPr id="20" name="Group 19"/>
          <p:cNvGrpSpPr/>
          <p:nvPr/>
        </p:nvGrpSpPr>
        <p:grpSpPr>
          <a:xfrm>
            <a:off x="7545727" y="2800112"/>
            <a:ext cx="914400" cy="1308122"/>
            <a:chOff x="8887967" y="2779966"/>
            <a:chExt cx="914400" cy="1308122"/>
          </a:xfrm>
        </p:grpSpPr>
        <p:sp>
          <p:nvSpPr>
            <p:cNvPr id="21" name="Arc 20"/>
            <p:cNvSpPr/>
            <p:nvPr/>
          </p:nvSpPr>
          <p:spPr>
            <a:xfrm rot="7971953">
              <a:off x="8887967" y="2779966"/>
              <a:ext cx="914400" cy="914400"/>
            </a:xfrm>
            <a:prstGeom prst="arc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 rtlCol="1" anchor="ctr"/>
            <a:lstStyle/>
            <a:p>
              <a:pPr algn="ctr"/>
              <a:endParaRPr lang="fa-IR"/>
            </a:p>
          </p:txBody>
        </p:sp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9135617" y="3754713"/>
              <a:ext cx="419100" cy="333375"/>
            </a:xfrm>
            <a:prstGeom prst="rect">
              <a:avLst/>
            </a:prstGeom>
          </p:spPr>
        </p:pic>
      </p:grpSp>
      <p:grpSp>
        <p:nvGrpSpPr>
          <p:cNvPr id="23" name="Group 22"/>
          <p:cNvGrpSpPr/>
          <p:nvPr/>
        </p:nvGrpSpPr>
        <p:grpSpPr>
          <a:xfrm>
            <a:off x="6101782" y="2800112"/>
            <a:ext cx="914400" cy="1308122"/>
            <a:chOff x="8887967" y="2779966"/>
            <a:chExt cx="914400" cy="1308122"/>
          </a:xfrm>
        </p:grpSpPr>
        <p:sp>
          <p:nvSpPr>
            <p:cNvPr id="24" name="Arc 23"/>
            <p:cNvSpPr/>
            <p:nvPr/>
          </p:nvSpPr>
          <p:spPr>
            <a:xfrm rot="7971953">
              <a:off x="8887967" y="2779966"/>
              <a:ext cx="914400" cy="914400"/>
            </a:xfrm>
            <a:prstGeom prst="arc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 rtlCol="1" anchor="ctr"/>
            <a:lstStyle/>
            <a:p>
              <a:pPr algn="ctr"/>
              <a:endParaRPr lang="fa-IR"/>
            </a:p>
          </p:txBody>
        </p:sp>
        <p:pic>
          <p:nvPicPr>
            <p:cNvPr id="25" name="Picture 24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9135617" y="3754713"/>
              <a:ext cx="419100" cy="333375"/>
            </a:xfrm>
            <a:prstGeom prst="rect">
              <a:avLst/>
            </a:prstGeom>
          </p:spPr>
        </p:pic>
      </p:grpSp>
      <p:grpSp>
        <p:nvGrpSpPr>
          <p:cNvPr id="26" name="Group 25"/>
          <p:cNvGrpSpPr/>
          <p:nvPr/>
        </p:nvGrpSpPr>
        <p:grpSpPr>
          <a:xfrm>
            <a:off x="4759542" y="2820258"/>
            <a:ext cx="914400" cy="1308122"/>
            <a:chOff x="8887967" y="2779966"/>
            <a:chExt cx="914400" cy="1308122"/>
          </a:xfrm>
        </p:grpSpPr>
        <p:sp>
          <p:nvSpPr>
            <p:cNvPr id="27" name="Arc 26"/>
            <p:cNvSpPr/>
            <p:nvPr/>
          </p:nvSpPr>
          <p:spPr>
            <a:xfrm rot="7971953">
              <a:off x="8887967" y="2779966"/>
              <a:ext cx="914400" cy="914400"/>
            </a:xfrm>
            <a:prstGeom prst="arc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 rtlCol="1" anchor="ctr"/>
            <a:lstStyle/>
            <a:p>
              <a:pPr algn="ctr"/>
              <a:endParaRPr lang="fa-IR"/>
            </a:p>
          </p:txBody>
        </p:sp>
        <p:pic>
          <p:nvPicPr>
            <p:cNvPr id="28" name="Picture 27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9135617" y="3754713"/>
              <a:ext cx="419100" cy="333375"/>
            </a:xfrm>
            <a:prstGeom prst="rect">
              <a:avLst/>
            </a:prstGeom>
          </p:spPr>
        </p:pic>
      </p:grpSp>
      <p:grpSp>
        <p:nvGrpSpPr>
          <p:cNvPr id="29" name="Group 28"/>
          <p:cNvGrpSpPr/>
          <p:nvPr/>
        </p:nvGrpSpPr>
        <p:grpSpPr>
          <a:xfrm>
            <a:off x="3417302" y="2820258"/>
            <a:ext cx="914400" cy="1308122"/>
            <a:chOff x="8887967" y="2779966"/>
            <a:chExt cx="914400" cy="1308122"/>
          </a:xfrm>
        </p:grpSpPr>
        <p:sp>
          <p:nvSpPr>
            <p:cNvPr id="30" name="Arc 29"/>
            <p:cNvSpPr/>
            <p:nvPr/>
          </p:nvSpPr>
          <p:spPr>
            <a:xfrm rot="7971953">
              <a:off x="8887967" y="2779966"/>
              <a:ext cx="914400" cy="914400"/>
            </a:xfrm>
            <a:prstGeom prst="arc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 rtlCol="1" anchor="ctr"/>
            <a:lstStyle/>
            <a:p>
              <a:pPr algn="ctr"/>
              <a:endParaRPr lang="fa-IR"/>
            </a:p>
          </p:txBody>
        </p:sp>
        <p:pic>
          <p:nvPicPr>
            <p:cNvPr id="31" name="Picture 30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9135617" y="3754713"/>
              <a:ext cx="419100" cy="333375"/>
            </a:xfrm>
            <a:prstGeom prst="rect">
              <a:avLst/>
            </a:prstGeom>
          </p:spPr>
        </p:pic>
      </p:grpSp>
      <p:grpSp>
        <p:nvGrpSpPr>
          <p:cNvPr id="32" name="Group 31"/>
          <p:cNvGrpSpPr/>
          <p:nvPr/>
        </p:nvGrpSpPr>
        <p:grpSpPr>
          <a:xfrm>
            <a:off x="2075062" y="2840404"/>
            <a:ext cx="914400" cy="1308122"/>
            <a:chOff x="8887967" y="2779966"/>
            <a:chExt cx="914400" cy="1308122"/>
          </a:xfrm>
        </p:grpSpPr>
        <p:sp>
          <p:nvSpPr>
            <p:cNvPr id="33" name="Arc 32"/>
            <p:cNvSpPr/>
            <p:nvPr/>
          </p:nvSpPr>
          <p:spPr>
            <a:xfrm rot="7971953">
              <a:off x="8887967" y="2779966"/>
              <a:ext cx="914400" cy="914400"/>
            </a:xfrm>
            <a:prstGeom prst="arc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 rtlCol="1" anchor="ctr"/>
            <a:lstStyle/>
            <a:p>
              <a:pPr algn="ctr"/>
              <a:endParaRPr lang="fa-IR"/>
            </a:p>
          </p:txBody>
        </p:sp>
        <p:pic>
          <p:nvPicPr>
            <p:cNvPr id="34" name="Picture 33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9135617" y="3754713"/>
              <a:ext cx="419100" cy="33337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12735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7671" y="2757297"/>
            <a:ext cx="9544050" cy="15240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83662" y="3051859"/>
            <a:ext cx="495300" cy="48577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27219" y="2005535"/>
            <a:ext cx="7343775" cy="60960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27219" y="2995847"/>
            <a:ext cx="7248525" cy="40957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95845" y="2135789"/>
            <a:ext cx="438150" cy="457200"/>
          </a:xfrm>
          <a:prstGeom prst="rect">
            <a:avLst/>
          </a:prstGeom>
        </p:spPr>
      </p:pic>
      <p:grpSp>
        <p:nvGrpSpPr>
          <p:cNvPr id="19" name="Group 18"/>
          <p:cNvGrpSpPr/>
          <p:nvPr/>
        </p:nvGrpSpPr>
        <p:grpSpPr>
          <a:xfrm>
            <a:off x="8887967" y="2779966"/>
            <a:ext cx="914400" cy="1433298"/>
            <a:chOff x="8887967" y="2779966"/>
            <a:chExt cx="914400" cy="1433298"/>
          </a:xfrm>
        </p:grpSpPr>
        <p:sp>
          <p:nvSpPr>
            <p:cNvPr id="4" name="Arc 3"/>
            <p:cNvSpPr/>
            <p:nvPr/>
          </p:nvSpPr>
          <p:spPr>
            <a:xfrm rot="7971953">
              <a:off x="8887967" y="2779966"/>
              <a:ext cx="914400" cy="914400"/>
            </a:xfrm>
            <a:prstGeom prst="arc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 rtlCol="1" anchor="ctr"/>
            <a:lstStyle/>
            <a:p>
              <a:pPr algn="ctr"/>
              <a:endParaRPr lang="fa-IR"/>
            </a:p>
          </p:txBody>
        </p:sp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9133836" y="3737014"/>
              <a:ext cx="457200" cy="476250"/>
            </a:xfrm>
            <a:prstGeom prst="rect">
              <a:avLst/>
            </a:prstGeom>
          </p:spPr>
        </p:pic>
      </p:grpSp>
      <p:grpSp>
        <p:nvGrpSpPr>
          <p:cNvPr id="20" name="Group 19"/>
          <p:cNvGrpSpPr/>
          <p:nvPr/>
        </p:nvGrpSpPr>
        <p:grpSpPr>
          <a:xfrm>
            <a:off x="7493580" y="2779443"/>
            <a:ext cx="914400" cy="1433298"/>
            <a:chOff x="8887967" y="2779966"/>
            <a:chExt cx="914400" cy="1433298"/>
          </a:xfrm>
        </p:grpSpPr>
        <p:sp>
          <p:nvSpPr>
            <p:cNvPr id="21" name="Arc 20"/>
            <p:cNvSpPr/>
            <p:nvPr/>
          </p:nvSpPr>
          <p:spPr>
            <a:xfrm rot="7971953">
              <a:off x="8887967" y="2779966"/>
              <a:ext cx="914400" cy="914400"/>
            </a:xfrm>
            <a:prstGeom prst="arc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 rtlCol="1" anchor="ctr"/>
            <a:lstStyle/>
            <a:p>
              <a:pPr algn="ctr"/>
              <a:endParaRPr lang="fa-IR"/>
            </a:p>
          </p:txBody>
        </p:sp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9133836" y="3737014"/>
              <a:ext cx="457200" cy="476250"/>
            </a:xfrm>
            <a:prstGeom prst="rect">
              <a:avLst/>
            </a:prstGeom>
          </p:spPr>
        </p:pic>
      </p:grpSp>
      <p:grpSp>
        <p:nvGrpSpPr>
          <p:cNvPr id="23" name="Group 22"/>
          <p:cNvGrpSpPr/>
          <p:nvPr/>
        </p:nvGrpSpPr>
        <p:grpSpPr>
          <a:xfrm>
            <a:off x="6256115" y="2820985"/>
            <a:ext cx="914400" cy="1433298"/>
            <a:chOff x="8887967" y="2779966"/>
            <a:chExt cx="914400" cy="1433298"/>
          </a:xfrm>
        </p:grpSpPr>
        <p:sp>
          <p:nvSpPr>
            <p:cNvPr id="24" name="Arc 23"/>
            <p:cNvSpPr/>
            <p:nvPr/>
          </p:nvSpPr>
          <p:spPr>
            <a:xfrm rot="7971953">
              <a:off x="8887967" y="2779966"/>
              <a:ext cx="914400" cy="914400"/>
            </a:xfrm>
            <a:prstGeom prst="arc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 rtlCol="1" anchor="ctr"/>
            <a:lstStyle/>
            <a:p>
              <a:pPr algn="ctr"/>
              <a:endParaRPr lang="fa-IR"/>
            </a:p>
          </p:txBody>
        </p:sp>
        <p:pic>
          <p:nvPicPr>
            <p:cNvPr id="25" name="Picture 24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9133836" y="3737014"/>
              <a:ext cx="457200" cy="476250"/>
            </a:xfrm>
            <a:prstGeom prst="rect">
              <a:avLst/>
            </a:prstGeom>
          </p:spPr>
        </p:pic>
      </p:grpSp>
      <p:grpSp>
        <p:nvGrpSpPr>
          <p:cNvPr id="26" name="Group 25"/>
          <p:cNvGrpSpPr/>
          <p:nvPr/>
        </p:nvGrpSpPr>
        <p:grpSpPr>
          <a:xfrm>
            <a:off x="4861728" y="2820462"/>
            <a:ext cx="914400" cy="1433298"/>
            <a:chOff x="8887967" y="2779966"/>
            <a:chExt cx="914400" cy="1433298"/>
          </a:xfrm>
        </p:grpSpPr>
        <p:sp>
          <p:nvSpPr>
            <p:cNvPr id="27" name="Arc 26"/>
            <p:cNvSpPr/>
            <p:nvPr/>
          </p:nvSpPr>
          <p:spPr>
            <a:xfrm rot="7971953">
              <a:off x="8887967" y="2779966"/>
              <a:ext cx="914400" cy="914400"/>
            </a:xfrm>
            <a:prstGeom prst="arc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 rtlCol="1" anchor="ctr"/>
            <a:lstStyle/>
            <a:p>
              <a:pPr algn="ctr"/>
              <a:endParaRPr lang="fa-IR"/>
            </a:p>
          </p:txBody>
        </p:sp>
        <p:pic>
          <p:nvPicPr>
            <p:cNvPr id="28" name="Picture 27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9133836" y="3737014"/>
              <a:ext cx="457200" cy="476250"/>
            </a:xfrm>
            <a:prstGeom prst="rect">
              <a:avLst/>
            </a:prstGeom>
          </p:spPr>
        </p:pic>
      </p:grpSp>
      <p:grpSp>
        <p:nvGrpSpPr>
          <p:cNvPr id="29" name="Group 28"/>
          <p:cNvGrpSpPr/>
          <p:nvPr/>
        </p:nvGrpSpPr>
        <p:grpSpPr>
          <a:xfrm>
            <a:off x="3462773" y="2883826"/>
            <a:ext cx="914400" cy="1433298"/>
            <a:chOff x="8887967" y="2779966"/>
            <a:chExt cx="914400" cy="1433298"/>
          </a:xfrm>
        </p:grpSpPr>
        <p:sp>
          <p:nvSpPr>
            <p:cNvPr id="30" name="Arc 29"/>
            <p:cNvSpPr/>
            <p:nvPr/>
          </p:nvSpPr>
          <p:spPr>
            <a:xfrm rot="7971953">
              <a:off x="8887967" y="2779966"/>
              <a:ext cx="914400" cy="914400"/>
            </a:xfrm>
            <a:prstGeom prst="arc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 rtlCol="1" anchor="ctr"/>
            <a:lstStyle/>
            <a:p>
              <a:pPr algn="ctr"/>
              <a:endParaRPr lang="fa-IR"/>
            </a:p>
          </p:txBody>
        </p:sp>
        <p:pic>
          <p:nvPicPr>
            <p:cNvPr id="31" name="Picture 30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9133836" y="3737014"/>
              <a:ext cx="457200" cy="476250"/>
            </a:xfrm>
            <a:prstGeom prst="rect">
              <a:avLst/>
            </a:prstGeom>
          </p:spPr>
        </p:pic>
      </p:grpSp>
      <p:grpSp>
        <p:nvGrpSpPr>
          <p:cNvPr id="32" name="Group 31"/>
          <p:cNvGrpSpPr/>
          <p:nvPr/>
        </p:nvGrpSpPr>
        <p:grpSpPr>
          <a:xfrm>
            <a:off x="2068386" y="2883303"/>
            <a:ext cx="914400" cy="1433298"/>
            <a:chOff x="8887967" y="2779966"/>
            <a:chExt cx="914400" cy="1433298"/>
          </a:xfrm>
        </p:grpSpPr>
        <p:sp>
          <p:nvSpPr>
            <p:cNvPr id="33" name="Arc 32"/>
            <p:cNvSpPr/>
            <p:nvPr/>
          </p:nvSpPr>
          <p:spPr>
            <a:xfrm rot="7971953">
              <a:off x="8887967" y="2779966"/>
              <a:ext cx="914400" cy="914400"/>
            </a:xfrm>
            <a:prstGeom prst="arc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 rtlCol="1" anchor="ctr"/>
            <a:lstStyle/>
            <a:p>
              <a:pPr algn="ctr"/>
              <a:endParaRPr lang="fa-IR"/>
            </a:p>
          </p:txBody>
        </p:sp>
        <p:pic>
          <p:nvPicPr>
            <p:cNvPr id="34" name="Picture 33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9133836" y="3737014"/>
              <a:ext cx="457200" cy="47625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47737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7671" y="2757297"/>
            <a:ext cx="9544050" cy="1524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83662" y="3051859"/>
            <a:ext cx="495300" cy="48577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98619" y="1903185"/>
            <a:ext cx="7477125" cy="752475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83437" y="2988422"/>
            <a:ext cx="7419975" cy="80962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731460" y="1877758"/>
            <a:ext cx="657225" cy="752475"/>
          </a:xfrm>
          <a:prstGeom prst="rect">
            <a:avLst/>
          </a:prstGeom>
        </p:spPr>
      </p:pic>
      <p:grpSp>
        <p:nvGrpSpPr>
          <p:cNvPr id="19" name="Group 18"/>
          <p:cNvGrpSpPr/>
          <p:nvPr/>
        </p:nvGrpSpPr>
        <p:grpSpPr>
          <a:xfrm>
            <a:off x="8766047" y="3096958"/>
            <a:ext cx="914400" cy="1675925"/>
            <a:chOff x="8766047" y="3096958"/>
            <a:chExt cx="914400" cy="1675925"/>
          </a:xfrm>
        </p:grpSpPr>
        <p:sp>
          <p:nvSpPr>
            <p:cNvPr id="4" name="Arc 3"/>
            <p:cNvSpPr/>
            <p:nvPr/>
          </p:nvSpPr>
          <p:spPr>
            <a:xfrm rot="7971953">
              <a:off x="8766047" y="3096958"/>
              <a:ext cx="914400" cy="914400"/>
            </a:xfrm>
            <a:prstGeom prst="arc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 rtlCol="1" anchor="ctr"/>
            <a:lstStyle/>
            <a:p>
              <a:pPr algn="ctr"/>
              <a:endParaRPr lang="fa-IR"/>
            </a:p>
          </p:txBody>
        </p:sp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8975597" y="4029933"/>
              <a:ext cx="495300" cy="742950"/>
            </a:xfrm>
            <a:prstGeom prst="rect">
              <a:avLst/>
            </a:prstGeom>
          </p:spPr>
        </p:pic>
      </p:grpSp>
      <p:grpSp>
        <p:nvGrpSpPr>
          <p:cNvPr id="23" name="Group 22"/>
          <p:cNvGrpSpPr/>
          <p:nvPr/>
        </p:nvGrpSpPr>
        <p:grpSpPr>
          <a:xfrm>
            <a:off x="7404757" y="3094675"/>
            <a:ext cx="914400" cy="1675925"/>
            <a:chOff x="8766047" y="3096958"/>
            <a:chExt cx="914400" cy="1675925"/>
          </a:xfrm>
        </p:grpSpPr>
        <p:sp>
          <p:nvSpPr>
            <p:cNvPr id="24" name="Arc 23"/>
            <p:cNvSpPr/>
            <p:nvPr/>
          </p:nvSpPr>
          <p:spPr>
            <a:xfrm rot="7971953">
              <a:off x="8766047" y="3096958"/>
              <a:ext cx="914400" cy="914400"/>
            </a:xfrm>
            <a:prstGeom prst="arc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 rtlCol="1" anchor="ctr"/>
            <a:lstStyle/>
            <a:p>
              <a:pPr algn="ctr"/>
              <a:endParaRPr lang="fa-IR"/>
            </a:p>
          </p:txBody>
        </p:sp>
        <p:pic>
          <p:nvPicPr>
            <p:cNvPr id="25" name="Picture 24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8975597" y="4029933"/>
              <a:ext cx="495300" cy="742950"/>
            </a:xfrm>
            <a:prstGeom prst="rect">
              <a:avLst/>
            </a:prstGeom>
          </p:spPr>
        </p:pic>
      </p:grpSp>
      <p:grpSp>
        <p:nvGrpSpPr>
          <p:cNvPr id="26" name="Group 25"/>
          <p:cNvGrpSpPr/>
          <p:nvPr/>
        </p:nvGrpSpPr>
        <p:grpSpPr>
          <a:xfrm>
            <a:off x="5906283" y="3098632"/>
            <a:ext cx="914400" cy="1675925"/>
            <a:chOff x="8766047" y="3096958"/>
            <a:chExt cx="914400" cy="1675925"/>
          </a:xfrm>
        </p:grpSpPr>
        <p:sp>
          <p:nvSpPr>
            <p:cNvPr id="27" name="Arc 26"/>
            <p:cNvSpPr/>
            <p:nvPr/>
          </p:nvSpPr>
          <p:spPr>
            <a:xfrm rot="7971953">
              <a:off x="8766047" y="3096958"/>
              <a:ext cx="914400" cy="914400"/>
            </a:xfrm>
            <a:prstGeom prst="arc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 rtlCol="1" anchor="ctr"/>
            <a:lstStyle/>
            <a:p>
              <a:pPr algn="ctr"/>
              <a:endParaRPr lang="fa-IR"/>
            </a:p>
          </p:txBody>
        </p:sp>
        <p:pic>
          <p:nvPicPr>
            <p:cNvPr id="28" name="Picture 27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8975597" y="4029933"/>
              <a:ext cx="495300" cy="742950"/>
            </a:xfrm>
            <a:prstGeom prst="rect">
              <a:avLst/>
            </a:prstGeom>
          </p:spPr>
        </p:pic>
      </p:grpSp>
      <p:grpSp>
        <p:nvGrpSpPr>
          <p:cNvPr id="29" name="Group 28"/>
          <p:cNvGrpSpPr/>
          <p:nvPr/>
        </p:nvGrpSpPr>
        <p:grpSpPr>
          <a:xfrm>
            <a:off x="4544993" y="3096349"/>
            <a:ext cx="914400" cy="1675925"/>
            <a:chOff x="8766047" y="3096958"/>
            <a:chExt cx="914400" cy="1675925"/>
          </a:xfrm>
        </p:grpSpPr>
        <p:sp>
          <p:nvSpPr>
            <p:cNvPr id="30" name="Arc 29"/>
            <p:cNvSpPr/>
            <p:nvPr/>
          </p:nvSpPr>
          <p:spPr>
            <a:xfrm rot="7971953">
              <a:off x="8766047" y="3096958"/>
              <a:ext cx="914400" cy="914400"/>
            </a:xfrm>
            <a:prstGeom prst="arc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 rtlCol="1" anchor="ctr"/>
            <a:lstStyle/>
            <a:p>
              <a:pPr algn="ctr"/>
              <a:endParaRPr lang="fa-IR"/>
            </a:p>
          </p:txBody>
        </p:sp>
        <p:pic>
          <p:nvPicPr>
            <p:cNvPr id="31" name="Picture 30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8975597" y="4029933"/>
              <a:ext cx="495300" cy="742950"/>
            </a:xfrm>
            <a:prstGeom prst="rect">
              <a:avLst/>
            </a:prstGeom>
          </p:spPr>
        </p:pic>
      </p:grpSp>
      <p:grpSp>
        <p:nvGrpSpPr>
          <p:cNvPr id="32" name="Group 31"/>
          <p:cNvGrpSpPr/>
          <p:nvPr/>
        </p:nvGrpSpPr>
        <p:grpSpPr>
          <a:xfrm>
            <a:off x="3382136" y="3119059"/>
            <a:ext cx="914400" cy="1675925"/>
            <a:chOff x="8766047" y="3096958"/>
            <a:chExt cx="914400" cy="1675925"/>
          </a:xfrm>
        </p:grpSpPr>
        <p:sp>
          <p:nvSpPr>
            <p:cNvPr id="33" name="Arc 32"/>
            <p:cNvSpPr/>
            <p:nvPr/>
          </p:nvSpPr>
          <p:spPr>
            <a:xfrm rot="7971953">
              <a:off x="8766047" y="3096958"/>
              <a:ext cx="914400" cy="914400"/>
            </a:xfrm>
            <a:prstGeom prst="arc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 rtlCol="1" anchor="ctr"/>
            <a:lstStyle/>
            <a:p>
              <a:pPr algn="ctr"/>
              <a:endParaRPr lang="fa-IR"/>
            </a:p>
          </p:txBody>
        </p:sp>
        <p:pic>
          <p:nvPicPr>
            <p:cNvPr id="34" name="Picture 33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8975597" y="4029933"/>
              <a:ext cx="495300" cy="742950"/>
            </a:xfrm>
            <a:prstGeom prst="rect">
              <a:avLst/>
            </a:prstGeom>
          </p:spPr>
        </p:pic>
      </p:grpSp>
      <p:grpSp>
        <p:nvGrpSpPr>
          <p:cNvPr id="35" name="Group 34"/>
          <p:cNvGrpSpPr/>
          <p:nvPr/>
        </p:nvGrpSpPr>
        <p:grpSpPr>
          <a:xfrm>
            <a:off x="2020846" y="3116776"/>
            <a:ext cx="914400" cy="1675925"/>
            <a:chOff x="8766047" y="3096958"/>
            <a:chExt cx="914400" cy="1675925"/>
          </a:xfrm>
        </p:grpSpPr>
        <p:sp>
          <p:nvSpPr>
            <p:cNvPr id="36" name="Arc 35"/>
            <p:cNvSpPr/>
            <p:nvPr/>
          </p:nvSpPr>
          <p:spPr>
            <a:xfrm rot="7971953">
              <a:off x="8766047" y="3096958"/>
              <a:ext cx="914400" cy="914400"/>
            </a:xfrm>
            <a:prstGeom prst="arc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 rtlCol="1" anchor="ctr"/>
            <a:lstStyle/>
            <a:p>
              <a:pPr algn="ctr"/>
              <a:endParaRPr lang="fa-IR"/>
            </a:p>
          </p:txBody>
        </p:sp>
        <p:pic>
          <p:nvPicPr>
            <p:cNvPr id="37" name="Picture 36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8975597" y="4029933"/>
              <a:ext cx="495300" cy="74295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895481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7671" y="2940177"/>
            <a:ext cx="9544050" cy="1524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15438" y="3234739"/>
            <a:ext cx="495300" cy="485775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39996" y="2286286"/>
            <a:ext cx="7667625" cy="552450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79036" y="3039285"/>
            <a:ext cx="7248525" cy="657225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18664" y="2416969"/>
            <a:ext cx="628650" cy="409575"/>
          </a:xfrm>
          <a:prstGeom prst="rect">
            <a:avLst/>
          </a:prstGeom>
        </p:spPr>
      </p:pic>
      <p:grpSp>
        <p:nvGrpSpPr>
          <p:cNvPr id="33" name="Group 32"/>
          <p:cNvGrpSpPr/>
          <p:nvPr/>
        </p:nvGrpSpPr>
        <p:grpSpPr>
          <a:xfrm>
            <a:off x="7422675" y="2978682"/>
            <a:ext cx="914400" cy="1483663"/>
            <a:chOff x="8247574" y="2844786"/>
            <a:chExt cx="914400" cy="1483663"/>
          </a:xfrm>
        </p:grpSpPr>
        <p:sp>
          <p:nvSpPr>
            <p:cNvPr id="10" name="Arc 9"/>
            <p:cNvSpPr/>
            <p:nvPr/>
          </p:nvSpPr>
          <p:spPr>
            <a:xfrm rot="7971953">
              <a:off x="8247574" y="2844786"/>
              <a:ext cx="914400" cy="914400"/>
            </a:xfrm>
            <a:prstGeom prst="arc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 rtlCol="1" anchor="ctr"/>
            <a:lstStyle/>
            <a:p>
              <a:pPr algn="ctr"/>
              <a:endParaRPr lang="fa-IR"/>
            </a:p>
          </p:txBody>
        </p:sp>
        <p:pic>
          <p:nvPicPr>
            <p:cNvPr id="30" name="Picture 29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8528157" y="3795049"/>
              <a:ext cx="533400" cy="533400"/>
            </a:xfrm>
            <a:prstGeom prst="rect">
              <a:avLst/>
            </a:prstGeom>
          </p:spPr>
        </p:pic>
      </p:grpSp>
      <p:grpSp>
        <p:nvGrpSpPr>
          <p:cNvPr id="34" name="Group 33"/>
          <p:cNvGrpSpPr/>
          <p:nvPr/>
        </p:nvGrpSpPr>
        <p:grpSpPr>
          <a:xfrm>
            <a:off x="8987479" y="2978682"/>
            <a:ext cx="914400" cy="1483663"/>
            <a:chOff x="8247574" y="2844786"/>
            <a:chExt cx="914400" cy="1483663"/>
          </a:xfrm>
        </p:grpSpPr>
        <p:sp>
          <p:nvSpPr>
            <p:cNvPr id="35" name="Arc 34"/>
            <p:cNvSpPr/>
            <p:nvPr/>
          </p:nvSpPr>
          <p:spPr>
            <a:xfrm rot="7971953">
              <a:off x="8247574" y="2844786"/>
              <a:ext cx="914400" cy="914400"/>
            </a:xfrm>
            <a:prstGeom prst="arc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 rtlCol="1" anchor="ctr"/>
            <a:lstStyle/>
            <a:p>
              <a:pPr algn="ctr"/>
              <a:endParaRPr lang="fa-IR"/>
            </a:p>
          </p:txBody>
        </p:sp>
        <p:pic>
          <p:nvPicPr>
            <p:cNvPr id="36" name="Picture 35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8528157" y="3795049"/>
              <a:ext cx="533400" cy="533400"/>
            </a:xfrm>
            <a:prstGeom prst="rect">
              <a:avLst/>
            </a:prstGeom>
          </p:spPr>
        </p:pic>
      </p:grpSp>
      <p:grpSp>
        <p:nvGrpSpPr>
          <p:cNvPr id="49" name="Group 48"/>
          <p:cNvGrpSpPr/>
          <p:nvPr/>
        </p:nvGrpSpPr>
        <p:grpSpPr>
          <a:xfrm>
            <a:off x="4721124" y="2909580"/>
            <a:ext cx="914400" cy="1483663"/>
            <a:chOff x="8247574" y="2844786"/>
            <a:chExt cx="914400" cy="1483663"/>
          </a:xfrm>
        </p:grpSpPr>
        <p:sp>
          <p:nvSpPr>
            <p:cNvPr id="50" name="Arc 49"/>
            <p:cNvSpPr/>
            <p:nvPr/>
          </p:nvSpPr>
          <p:spPr>
            <a:xfrm rot="7971953">
              <a:off x="8247574" y="2844786"/>
              <a:ext cx="914400" cy="914400"/>
            </a:xfrm>
            <a:prstGeom prst="arc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 rtlCol="1" anchor="ctr"/>
            <a:lstStyle/>
            <a:p>
              <a:pPr algn="ctr"/>
              <a:endParaRPr lang="fa-IR"/>
            </a:p>
          </p:txBody>
        </p:sp>
        <p:pic>
          <p:nvPicPr>
            <p:cNvPr id="51" name="Picture 50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8528157" y="3795049"/>
              <a:ext cx="533400" cy="533400"/>
            </a:xfrm>
            <a:prstGeom prst="rect">
              <a:avLst/>
            </a:prstGeom>
          </p:spPr>
        </p:pic>
      </p:grpSp>
      <p:grpSp>
        <p:nvGrpSpPr>
          <p:cNvPr id="52" name="Group 51"/>
          <p:cNvGrpSpPr/>
          <p:nvPr/>
        </p:nvGrpSpPr>
        <p:grpSpPr>
          <a:xfrm>
            <a:off x="6285928" y="2909580"/>
            <a:ext cx="914400" cy="1483663"/>
            <a:chOff x="8247574" y="2844786"/>
            <a:chExt cx="914400" cy="1483663"/>
          </a:xfrm>
        </p:grpSpPr>
        <p:sp>
          <p:nvSpPr>
            <p:cNvPr id="53" name="Arc 52"/>
            <p:cNvSpPr/>
            <p:nvPr/>
          </p:nvSpPr>
          <p:spPr>
            <a:xfrm rot="7971953">
              <a:off x="8247574" y="2844786"/>
              <a:ext cx="914400" cy="914400"/>
            </a:xfrm>
            <a:prstGeom prst="arc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 rtlCol="1" anchor="ctr"/>
            <a:lstStyle/>
            <a:p>
              <a:pPr algn="ctr"/>
              <a:endParaRPr lang="fa-IR"/>
            </a:p>
          </p:txBody>
        </p:sp>
        <p:pic>
          <p:nvPicPr>
            <p:cNvPr id="54" name="Picture 53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8528157" y="3795049"/>
              <a:ext cx="533400" cy="533400"/>
            </a:xfrm>
            <a:prstGeom prst="rect">
              <a:avLst/>
            </a:prstGeom>
          </p:spPr>
        </p:pic>
      </p:grpSp>
      <p:grpSp>
        <p:nvGrpSpPr>
          <p:cNvPr id="55" name="Group 54"/>
          <p:cNvGrpSpPr/>
          <p:nvPr/>
        </p:nvGrpSpPr>
        <p:grpSpPr>
          <a:xfrm>
            <a:off x="1862490" y="2931656"/>
            <a:ext cx="914400" cy="1483663"/>
            <a:chOff x="8247574" y="2844786"/>
            <a:chExt cx="914400" cy="1483663"/>
          </a:xfrm>
        </p:grpSpPr>
        <p:sp>
          <p:nvSpPr>
            <p:cNvPr id="56" name="Arc 55"/>
            <p:cNvSpPr/>
            <p:nvPr/>
          </p:nvSpPr>
          <p:spPr>
            <a:xfrm rot="7971953">
              <a:off x="8247574" y="2844786"/>
              <a:ext cx="914400" cy="914400"/>
            </a:xfrm>
            <a:prstGeom prst="arc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 rtlCol="1" anchor="ctr"/>
            <a:lstStyle/>
            <a:p>
              <a:pPr algn="ctr"/>
              <a:endParaRPr lang="fa-IR"/>
            </a:p>
          </p:txBody>
        </p:sp>
        <p:pic>
          <p:nvPicPr>
            <p:cNvPr id="57" name="Picture 56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8528157" y="3795049"/>
              <a:ext cx="533400" cy="533400"/>
            </a:xfrm>
            <a:prstGeom prst="rect">
              <a:avLst/>
            </a:prstGeom>
          </p:spPr>
        </p:pic>
      </p:grpSp>
      <p:grpSp>
        <p:nvGrpSpPr>
          <p:cNvPr id="58" name="Group 57"/>
          <p:cNvGrpSpPr/>
          <p:nvPr/>
        </p:nvGrpSpPr>
        <p:grpSpPr>
          <a:xfrm>
            <a:off x="3427294" y="2931656"/>
            <a:ext cx="914400" cy="1483663"/>
            <a:chOff x="8247574" y="2844786"/>
            <a:chExt cx="914400" cy="1483663"/>
          </a:xfrm>
        </p:grpSpPr>
        <p:sp>
          <p:nvSpPr>
            <p:cNvPr id="59" name="Arc 58"/>
            <p:cNvSpPr/>
            <p:nvPr/>
          </p:nvSpPr>
          <p:spPr>
            <a:xfrm rot="7971953">
              <a:off x="8247574" y="2844786"/>
              <a:ext cx="914400" cy="914400"/>
            </a:xfrm>
            <a:prstGeom prst="arc">
              <a:avLst/>
            </a:prstGeom>
            <a:ln w="38100">
              <a:headEnd type="none" w="med" len="med"/>
              <a:tailEnd type="triangle" w="med" len="med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 rtlCol="1" anchor="ctr"/>
            <a:lstStyle/>
            <a:p>
              <a:pPr algn="ctr"/>
              <a:endParaRPr lang="fa-IR"/>
            </a:p>
          </p:txBody>
        </p:sp>
        <p:pic>
          <p:nvPicPr>
            <p:cNvPr id="60" name="Picture 59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8528157" y="3795049"/>
              <a:ext cx="533400" cy="533400"/>
            </a:xfrm>
            <a:prstGeom prst="rect">
              <a:avLst/>
            </a:prstGeom>
          </p:spPr>
        </p:pic>
      </p:grpSp>
      <p:pic>
        <p:nvPicPr>
          <p:cNvPr id="61" name="Picture 6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976687" y="628650"/>
            <a:ext cx="4238625" cy="5600700"/>
          </a:xfrm>
          <a:prstGeom prst="rect">
            <a:avLst/>
          </a:prstGeom>
        </p:spPr>
      </p:pic>
      <p:sp>
        <p:nvSpPr>
          <p:cNvPr id="62" name="TextBox 61"/>
          <p:cNvSpPr txBox="1"/>
          <p:nvPr/>
        </p:nvSpPr>
        <p:spPr>
          <a:xfrm>
            <a:off x="7428598" y="-1257563"/>
            <a:ext cx="953139" cy="92486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59500" b="1" dirty="0" smtClean="0">
                <a:solidFill>
                  <a:srgbClr val="FF0000"/>
                </a:solidFill>
              </a:rPr>
              <a:t>×</a:t>
            </a:r>
            <a:endParaRPr lang="fa-IR" sz="199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1014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5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8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66</Words>
  <Application>Microsoft Office PowerPoint</Application>
  <PresentationFormat>Widescreen</PresentationFormat>
  <Paragraphs>12</Paragraphs>
  <Slides>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B Kamran</vt:lpstr>
      <vt:lpstr>B Yekan</vt:lpstr>
      <vt:lpstr>Calibri</vt:lpstr>
      <vt:lpstr>Calibri Light</vt:lpstr>
      <vt:lpstr>Times New Roman</vt:lpstr>
      <vt:lpstr>Office Theme</vt:lpstr>
      <vt:lpstr>Equation</vt:lpstr>
      <vt:lpstr>توان صفر!</vt:lpstr>
      <vt:lpstr>راه اول</vt:lpstr>
      <vt:lpstr>راه دوم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توان صفر!</dc:title>
  <dc:creator>AB</dc:creator>
  <cp:lastModifiedBy>AB</cp:lastModifiedBy>
  <cp:revision>14</cp:revision>
  <dcterms:created xsi:type="dcterms:W3CDTF">2015-04-10T16:31:38Z</dcterms:created>
  <dcterms:modified xsi:type="dcterms:W3CDTF">2015-12-16T17:19:01Z</dcterms:modified>
</cp:coreProperties>
</file>