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4" userDrawn="1">
          <p15:clr>
            <a:srgbClr val="A4A3A4"/>
          </p15:clr>
        </p15:guide>
        <p15:guide id="2" pos="381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52" d="100"/>
          <a:sy n="52" d="100"/>
        </p:scale>
        <p:origin x="50" y="91"/>
      </p:cViewPr>
      <p:guideLst>
        <p:guide orient="horz" pos="2184"/>
        <p:guide pos="381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12" Type="http://schemas.openxmlformats.org/officeDocument/2006/relationships/image" Target="../media/image12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11" Type="http://schemas.openxmlformats.org/officeDocument/2006/relationships/image" Target="../media/image11.wmf"/><Relationship Id="rId5" Type="http://schemas.openxmlformats.org/officeDocument/2006/relationships/image" Target="../media/image5.wmf"/><Relationship Id="rId10" Type="http://schemas.openxmlformats.org/officeDocument/2006/relationships/image" Target="../media/image10.wmf"/><Relationship Id="rId4" Type="http://schemas.openxmlformats.org/officeDocument/2006/relationships/image" Target="../media/image4.wmf"/><Relationship Id="rId9" Type="http://schemas.openxmlformats.org/officeDocument/2006/relationships/image" Target="../media/image9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5" Type="http://schemas.openxmlformats.org/officeDocument/2006/relationships/image" Target="../media/image22.wmf"/><Relationship Id="rId4" Type="http://schemas.openxmlformats.org/officeDocument/2006/relationships/image" Target="../media/image21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6" Type="http://schemas.openxmlformats.org/officeDocument/2006/relationships/image" Target="../media/image28.wmf"/><Relationship Id="rId5" Type="http://schemas.openxmlformats.org/officeDocument/2006/relationships/image" Target="../media/image27.wmf"/><Relationship Id="rId4" Type="http://schemas.openxmlformats.org/officeDocument/2006/relationships/image" Target="../media/image26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Relationship Id="rId6" Type="http://schemas.openxmlformats.org/officeDocument/2006/relationships/image" Target="../media/image34.wmf"/><Relationship Id="rId5" Type="http://schemas.openxmlformats.org/officeDocument/2006/relationships/image" Target="../media/image33.wmf"/><Relationship Id="rId4" Type="http://schemas.openxmlformats.org/officeDocument/2006/relationships/image" Target="../media/image3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E3ED-743F-46B1-99D7-488C3FC76D4B}" type="datetimeFigureOut">
              <a:rPr lang="en-US" smtClean="0"/>
              <a:t>1/17/2017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0D02A-2C9B-49E6-84EB-50893A45BF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866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E3ED-743F-46B1-99D7-488C3FC76D4B}" type="datetimeFigureOut">
              <a:rPr lang="en-US" smtClean="0"/>
              <a:t>1/17/2017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0D02A-2C9B-49E6-84EB-50893A45BF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329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E3ED-743F-46B1-99D7-488C3FC76D4B}" type="datetimeFigureOut">
              <a:rPr lang="en-US" smtClean="0"/>
              <a:t>1/17/2017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0D02A-2C9B-49E6-84EB-50893A45BF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18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E3ED-743F-46B1-99D7-488C3FC76D4B}" type="datetimeFigureOut">
              <a:rPr lang="en-US" smtClean="0"/>
              <a:t>1/17/2017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0D02A-2C9B-49E6-84EB-50893A45BF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1179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E3ED-743F-46B1-99D7-488C3FC76D4B}" type="datetimeFigureOut">
              <a:rPr lang="en-US" smtClean="0"/>
              <a:t>1/17/2017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0D02A-2C9B-49E6-84EB-50893A45BF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411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E3ED-743F-46B1-99D7-488C3FC76D4B}" type="datetimeFigureOut">
              <a:rPr lang="en-US" smtClean="0"/>
              <a:t>1/17/2017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0D02A-2C9B-49E6-84EB-50893A45BF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499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E3ED-743F-46B1-99D7-488C3FC76D4B}" type="datetimeFigureOut">
              <a:rPr lang="en-US" smtClean="0"/>
              <a:t>1/17/2017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0D02A-2C9B-49E6-84EB-50893A45BF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9499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E3ED-743F-46B1-99D7-488C3FC76D4B}" type="datetimeFigureOut">
              <a:rPr lang="en-US" smtClean="0"/>
              <a:t>1/17/2017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0D02A-2C9B-49E6-84EB-50893A45BF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928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E3ED-743F-46B1-99D7-488C3FC76D4B}" type="datetimeFigureOut">
              <a:rPr lang="en-US" smtClean="0"/>
              <a:t>1/17/2017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0D02A-2C9B-49E6-84EB-50893A45BF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9460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E3ED-743F-46B1-99D7-488C3FC76D4B}" type="datetimeFigureOut">
              <a:rPr lang="en-US" smtClean="0"/>
              <a:t>1/17/2017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0D02A-2C9B-49E6-84EB-50893A45BF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179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E3ED-743F-46B1-99D7-488C3FC76D4B}" type="datetimeFigureOut">
              <a:rPr lang="en-US" smtClean="0"/>
              <a:t>1/17/2017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0D02A-2C9B-49E6-84EB-50893A45BF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119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A8E3ED-743F-46B1-99D7-488C3FC76D4B}" type="datetimeFigureOut">
              <a:rPr lang="en-US" smtClean="0"/>
              <a:t>1/17/2017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10D02A-2C9B-49E6-84EB-50893A45BF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232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6.bin"/><Relationship Id="rId18" Type="http://schemas.openxmlformats.org/officeDocument/2006/relationships/oleObject" Target="../embeddings/oleObject9.bin"/><Relationship Id="rId26" Type="http://schemas.openxmlformats.org/officeDocument/2006/relationships/oleObject" Target="../embeddings/oleObject14.bin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1.bin"/><Relationship Id="rId34" Type="http://schemas.openxmlformats.org/officeDocument/2006/relationships/oleObject" Target="../embeddings/oleObject2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5.wmf"/><Relationship Id="rId17" Type="http://schemas.openxmlformats.org/officeDocument/2006/relationships/oleObject" Target="../embeddings/oleObject8.bin"/><Relationship Id="rId25" Type="http://schemas.openxmlformats.org/officeDocument/2006/relationships/image" Target="../media/image10.wmf"/><Relationship Id="rId33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.wmf"/><Relationship Id="rId20" Type="http://schemas.openxmlformats.org/officeDocument/2006/relationships/oleObject" Target="../embeddings/oleObject10.bin"/><Relationship Id="rId29" Type="http://schemas.openxmlformats.org/officeDocument/2006/relationships/oleObject" Target="../embeddings/oleObject16.bin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5.bin"/><Relationship Id="rId24" Type="http://schemas.openxmlformats.org/officeDocument/2006/relationships/oleObject" Target="../embeddings/oleObject13.bin"/><Relationship Id="rId32" Type="http://schemas.openxmlformats.org/officeDocument/2006/relationships/oleObject" Target="../embeddings/oleObject19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23" Type="http://schemas.openxmlformats.org/officeDocument/2006/relationships/oleObject" Target="../embeddings/oleObject12.bin"/><Relationship Id="rId28" Type="http://schemas.openxmlformats.org/officeDocument/2006/relationships/oleObject" Target="../embeddings/oleObject15.bin"/><Relationship Id="rId10" Type="http://schemas.openxmlformats.org/officeDocument/2006/relationships/image" Target="../media/image4.wmf"/><Relationship Id="rId19" Type="http://schemas.openxmlformats.org/officeDocument/2006/relationships/image" Target="../media/image8.wmf"/><Relationship Id="rId31" Type="http://schemas.openxmlformats.org/officeDocument/2006/relationships/oleObject" Target="../embeddings/oleObject18.bin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6.wmf"/><Relationship Id="rId22" Type="http://schemas.openxmlformats.org/officeDocument/2006/relationships/image" Target="../media/image9.wmf"/><Relationship Id="rId27" Type="http://schemas.openxmlformats.org/officeDocument/2006/relationships/image" Target="../media/image11.wmf"/><Relationship Id="rId30" Type="http://schemas.openxmlformats.org/officeDocument/2006/relationships/oleObject" Target="../embeddings/oleObject17.bin"/><Relationship Id="rId35" Type="http://schemas.openxmlformats.org/officeDocument/2006/relationships/image" Target="../media/image12.wmf"/><Relationship Id="rId8" Type="http://schemas.openxmlformats.org/officeDocument/2006/relationships/image" Target="../media/image3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12" Type="http://schemas.openxmlformats.org/officeDocument/2006/relationships/image" Target="../media/image1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4.wmf"/><Relationship Id="rId11" Type="http://schemas.openxmlformats.org/officeDocument/2006/relationships/oleObject" Target="../embeddings/oleObject26.bin"/><Relationship Id="rId5" Type="http://schemas.openxmlformats.org/officeDocument/2006/relationships/oleObject" Target="../embeddings/oleObject23.bin"/><Relationship Id="rId10" Type="http://schemas.openxmlformats.org/officeDocument/2006/relationships/image" Target="../media/image16.wmf"/><Relationship Id="rId4" Type="http://schemas.openxmlformats.org/officeDocument/2006/relationships/image" Target="../media/image13.wmf"/><Relationship Id="rId9" Type="http://schemas.openxmlformats.org/officeDocument/2006/relationships/oleObject" Target="../embeddings/oleObject25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oleObject" Target="../embeddings/oleObject27.bin"/><Relationship Id="rId7" Type="http://schemas.openxmlformats.org/officeDocument/2006/relationships/oleObject" Target="../embeddings/oleObject29.bin"/><Relationship Id="rId12" Type="http://schemas.openxmlformats.org/officeDocument/2006/relationships/image" Target="../media/image2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9.wmf"/><Relationship Id="rId11" Type="http://schemas.openxmlformats.org/officeDocument/2006/relationships/oleObject" Target="../embeddings/oleObject31.bin"/><Relationship Id="rId5" Type="http://schemas.openxmlformats.org/officeDocument/2006/relationships/oleObject" Target="../embeddings/oleObject28.bin"/><Relationship Id="rId10" Type="http://schemas.openxmlformats.org/officeDocument/2006/relationships/image" Target="../media/image21.wmf"/><Relationship Id="rId4" Type="http://schemas.openxmlformats.org/officeDocument/2006/relationships/image" Target="../media/image18.wmf"/><Relationship Id="rId9" Type="http://schemas.openxmlformats.org/officeDocument/2006/relationships/oleObject" Target="../embeddings/oleObject30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13" Type="http://schemas.openxmlformats.org/officeDocument/2006/relationships/oleObject" Target="../embeddings/oleObject37.bin"/><Relationship Id="rId3" Type="http://schemas.openxmlformats.org/officeDocument/2006/relationships/oleObject" Target="../embeddings/oleObject32.bin"/><Relationship Id="rId7" Type="http://schemas.openxmlformats.org/officeDocument/2006/relationships/oleObject" Target="../embeddings/oleObject34.bin"/><Relationship Id="rId12" Type="http://schemas.openxmlformats.org/officeDocument/2006/relationships/image" Target="../media/image2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4.wmf"/><Relationship Id="rId11" Type="http://schemas.openxmlformats.org/officeDocument/2006/relationships/oleObject" Target="../embeddings/oleObject36.bin"/><Relationship Id="rId5" Type="http://schemas.openxmlformats.org/officeDocument/2006/relationships/oleObject" Target="../embeddings/oleObject33.bin"/><Relationship Id="rId10" Type="http://schemas.openxmlformats.org/officeDocument/2006/relationships/image" Target="../media/image26.wmf"/><Relationship Id="rId4" Type="http://schemas.openxmlformats.org/officeDocument/2006/relationships/image" Target="../media/image23.wmf"/><Relationship Id="rId9" Type="http://schemas.openxmlformats.org/officeDocument/2006/relationships/oleObject" Target="../embeddings/oleObject35.bin"/><Relationship Id="rId14" Type="http://schemas.openxmlformats.org/officeDocument/2006/relationships/image" Target="../media/image28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13" Type="http://schemas.openxmlformats.org/officeDocument/2006/relationships/oleObject" Target="../embeddings/oleObject43.bin"/><Relationship Id="rId3" Type="http://schemas.openxmlformats.org/officeDocument/2006/relationships/oleObject" Target="../embeddings/oleObject38.bin"/><Relationship Id="rId7" Type="http://schemas.openxmlformats.org/officeDocument/2006/relationships/oleObject" Target="../embeddings/oleObject40.bin"/><Relationship Id="rId12" Type="http://schemas.openxmlformats.org/officeDocument/2006/relationships/image" Target="../media/image3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30.wmf"/><Relationship Id="rId11" Type="http://schemas.openxmlformats.org/officeDocument/2006/relationships/oleObject" Target="../embeddings/oleObject42.bin"/><Relationship Id="rId5" Type="http://schemas.openxmlformats.org/officeDocument/2006/relationships/oleObject" Target="../embeddings/oleObject39.bin"/><Relationship Id="rId10" Type="http://schemas.openxmlformats.org/officeDocument/2006/relationships/image" Target="../media/image32.wmf"/><Relationship Id="rId4" Type="http://schemas.openxmlformats.org/officeDocument/2006/relationships/image" Target="../media/image29.wmf"/><Relationship Id="rId9" Type="http://schemas.openxmlformats.org/officeDocument/2006/relationships/oleObject" Target="../embeddings/oleObject41.bin"/><Relationship Id="rId14" Type="http://schemas.openxmlformats.org/officeDocument/2006/relationships/image" Target="../media/image3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85900" y="1526809"/>
            <a:ext cx="9144000" cy="2387600"/>
          </a:xfrm>
        </p:spPr>
        <p:txBody>
          <a:bodyPr>
            <a:normAutofit/>
          </a:bodyPr>
          <a:lstStyle/>
          <a:p>
            <a:r>
              <a:rPr lang="fa-IR" dirty="0" smtClean="0">
                <a:solidFill>
                  <a:srgbClr val="FF0000"/>
                </a:solidFill>
                <a:cs typeface="B Nazanin" panose="00000400000000000000" pitchFamily="2" charset="-78"/>
              </a:rPr>
              <a:t>پاسخ بعضی تمرین‌های برگة </a:t>
            </a:r>
            <a:r>
              <a:rPr lang="fa-IR" dirty="0" smtClean="0">
                <a:solidFill>
                  <a:srgbClr val="FF0000"/>
                </a:solidFill>
                <a:cs typeface="NazaninF" panose="00000500000000000000" pitchFamily="2" charset="-78"/>
              </a:rPr>
              <a:t>۶۰</a:t>
            </a:r>
            <a:endParaRPr lang="en-US" dirty="0">
              <a:solidFill>
                <a:srgbClr val="FF0000"/>
              </a:solidFill>
              <a:cs typeface="NazaninF" panose="000005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658759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9811997"/>
              </p:ext>
            </p:extLst>
          </p:nvPr>
        </p:nvGraphicFramePr>
        <p:xfrm>
          <a:off x="1290590" y="1462680"/>
          <a:ext cx="9917755" cy="5162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9" name="Equation" r:id="rId3" imgW="2958840" imgH="152280" progId="Equation.DSMT4">
                  <p:embed/>
                </p:oleObj>
              </mc:Choice>
              <mc:Fallback>
                <p:oleObj name="Equation" r:id="rId3" imgW="2958840" imgH="15228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0590" y="1462680"/>
                        <a:ext cx="9917755" cy="51624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29527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7745891"/>
              </p:ext>
            </p:extLst>
          </p:nvPr>
        </p:nvGraphicFramePr>
        <p:xfrm>
          <a:off x="5752057" y="2723861"/>
          <a:ext cx="687886" cy="5224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0" name="Equation" r:id="rId5" imgW="152280" imgH="114120" progId="Equation.DSMT4">
                  <p:embed/>
                </p:oleObj>
              </mc:Choice>
              <mc:Fallback>
                <p:oleObj name="Equation" r:id="rId5" imgW="152280" imgH="11412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52057" y="2723861"/>
                        <a:ext cx="687886" cy="52244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9412815"/>
              </p:ext>
            </p:extLst>
          </p:nvPr>
        </p:nvGraphicFramePr>
        <p:xfrm>
          <a:off x="546336" y="3861592"/>
          <a:ext cx="1276350" cy="515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1" name="Equation" r:id="rId7" imgW="380880" imgH="152280" progId="Equation.DSMT4">
                  <p:embed/>
                </p:oleObj>
              </mc:Choice>
              <mc:Fallback>
                <p:oleObj name="Equation" r:id="rId7" imgW="380880" imgH="15228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336" y="3861592"/>
                        <a:ext cx="1276350" cy="5159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71232"/>
              </p:ext>
            </p:extLst>
          </p:nvPr>
        </p:nvGraphicFramePr>
        <p:xfrm>
          <a:off x="1937401" y="3903660"/>
          <a:ext cx="42545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2" name="Equation" r:id="rId9" imgW="126720" imgH="126720" progId="Equation.DSMT4">
                  <p:embed/>
                </p:oleObj>
              </mc:Choice>
              <mc:Fallback>
                <p:oleObj name="Equation" r:id="rId9" imgW="126720" imgH="12672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7401" y="3903660"/>
                        <a:ext cx="425450" cy="4318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2505550"/>
              </p:ext>
            </p:extLst>
          </p:nvPr>
        </p:nvGraphicFramePr>
        <p:xfrm>
          <a:off x="2477566" y="3860798"/>
          <a:ext cx="1362075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3" name="Equation" r:id="rId11" imgW="406080" imgH="152280" progId="Equation.DSMT4">
                  <p:embed/>
                </p:oleObj>
              </mc:Choice>
              <mc:Fallback>
                <p:oleObj name="Equation" r:id="rId11" imgW="406080" imgH="15228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7566" y="3860798"/>
                        <a:ext cx="1362075" cy="5175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552104"/>
              </p:ext>
            </p:extLst>
          </p:nvPr>
        </p:nvGraphicFramePr>
        <p:xfrm>
          <a:off x="3954356" y="3903660"/>
          <a:ext cx="42545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4" name="Equation" r:id="rId13" imgW="126720" imgH="126720" progId="Equation.DSMT4">
                  <p:embed/>
                </p:oleObj>
              </mc:Choice>
              <mc:Fallback>
                <p:oleObj name="Equation" r:id="rId13" imgW="126720" imgH="126720" progId="Equation.DSMT4">
                  <p:embed/>
                  <p:pic>
                    <p:nvPicPr>
                      <p:cNvPr id="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4356" y="3903660"/>
                        <a:ext cx="425450" cy="4318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7459326"/>
              </p:ext>
            </p:extLst>
          </p:nvPr>
        </p:nvGraphicFramePr>
        <p:xfrm>
          <a:off x="4494521" y="3861591"/>
          <a:ext cx="1404937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5" name="Equation" r:id="rId15" imgW="419040" imgH="152280" progId="Equation.DSMT4">
                  <p:embed/>
                </p:oleObj>
              </mc:Choice>
              <mc:Fallback>
                <p:oleObj name="Equation" r:id="rId15" imgW="419040" imgH="15228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4521" y="3861591"/>
                        <a:ext cx="1404937" cy="5159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9714462"/>
              </p:ext>
            </p:extLst>
          </p:nvPr>
        </p:nvGraphicFramePr>
        <p:xfrm>
          <a:off x="6014173" y="3903660"/>
          <a:ext cx="42545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6" name="Equation" r:id="rId17" imgW="126720" imgH="126720" progId="Equation.DSMT4">
                  <p:embed/>
                </p:oleObj>
              </mc:Choice>
              <mc:Fallback>
                <p:oleObj name="Equation" r:id="rId17" imgW="126720" imgH="126720" progId="Equation.DSMT4">
                  <p:embed/>
                  <p:pic>
                    <p:nvPicPr>
                      <p:cNvPr id="1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4173" y="3903660"/>
                        <a:ext cx="425450" cy="4318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0207470"/>
              </p:ext>
            </p:extLst>
          </p:nvPr>
        </p:nvGraphicFramePr>
        <p:xfrm>
          <a:off x="6554338" y="3861591"/>
          <a:ext cx="1362075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7" name="Equation" r:id="rId18" imgW="406080" imgH="152280" progId="Equation.DSMT4">
                  <p:embed/>
                </p:oleObj>
              </mc:Choice>
              <mc:Fallback>
                <p:oleObj name="Equation" r:id="rId18" imgW="406080" imgH="15228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4338" y="3861591"/>
                        <a:ext cx="1362075" cy="5159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1117698"/>
              </p:ext>
            </p:extLst>
          </p:nvPr>
        </p:nvGraphicFramePr>
        <p:xfrm>
          <a:off x="8031128" y="3903660"/>
          <a:ext cx="42545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8" name="Equation" r:id="rId20" imgW="126720" imgH="126720" progId="Equation.DSMT4">
                  <p:embed/>
                </p:oleObj>
              </mc:Choice>
              <mc:Fallback>
                <p:oleObj name="Equation" r:id="rId20" imgW="126720" imgH="126720" progId="Equation.DSMT4">
                  <p:embed/>
                  <p:pic>
                    <p:nvPicPr>
                      <p:cNvPr id="13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31128" y="3903660"/>
                        <a:ext cx="425450" cy="4318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9531630"/>
              </p:ext>
            </p:extLst>
          </p:nvPr>
        </p:nvGraphicFramePr>
        <p:xfrm>
          <a:off x="8571293" y="3861592"/>
          <a:ext cx="1319213" cy="515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9" name="Equation" r:id="rId21" imgW="393480" imgH="152280" progId="Equation.DSMT4">
                  <p:embed/>
                </p:oleObj>
              </mc:Choice>
              <mc:Fallback>
                <p:oleObj name="Equation" r:id="rId21" imgW="393480" imgH="15228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71293" y="3861592"/>
                        <a:ext cx="1319213" cy="5159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8652903"/>
              </p:ext>
            </p:extLst>
          </p:nvPr>
        </p:nvGraphicFramePr>
        <p:xfrm>
          <a:off x="10005221" y="3903660"/>
          <a:ext cx="42545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60" name="Equation" r:id="rId23" imgW="126720" imgH="126720" progId="Equation.DSMT4">
                  <p:embed/>
                </p:oleObj>
              </mc:Choice>
              <mc:Fallback>
                <p:oleObj name="Equation" r:id="rId23" imgW="126720" imgH="126720" progId="Equation.DSMT4">
                  <p:embed/>
                  <p:pic>
                    <p:nvPicPr>
                      <p:cNvPr id="1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05221" y="3903660"/>
                        <a:ext cx="425450" cy="4318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7828561"/>
              </p:ext>
            </p:extLst>
          </p:nvPr>
        </p:nvGraphicFramePr>
        <p:xfrm>
          <a:off x="10545385" y="3861591"/>
          <a:ext cx="1147763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61" name="Equation" r:id="rId24" imgW="342720" imgH="152280" progId="Equation.DSMT4">
                  <p:embed/>
                </p:oleObj>
              </mc:Choice>
              <mc:Fallback>
                <p:oleObj name="Equation" r:id="rId24" imgW="342720" imgH="15228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45385" y="3861591"/>
                        <a:ext cx="1147763" cy="5159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Oval 24"/>
          <p:cNvSpPr/>
          <p:nvPr/>
        </p:nvSpPr>
        <p:spPr>
          <a:xfrm>
            <a:off x="1168018" y="1405430"/>
            <a:ext cx="468851" cy="573496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10635905" y="1405430"/>
            <a:ext cx="468851" cy="573496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1915700" y="1405430"/>
            <a:ext cx="468851" cy="573496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9536370" y="1425570"/>
            <a:ext cx="590269" cy="573496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2659391" y="1405430"/>
            <a:ext cx="468851" cy="573496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8554263" y="1425570"/>
            <a:ext cx="590269" cy="573496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3485505" y="1425570"/>
            <a:ext cx="468851" cy="573496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7559040" y="1462680"/>
            <a:ext cx="590269" cy="573496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4215653" y="1440391"/>
            <a:ext cx="468851" cy="573496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6612351" y="1462680"/>
            <a:ext cx="590269" cy="573496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5024661" y="1474179"/>
            <a:ext cx="468851" cy="573496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/>
          <p:cNvSpPr/>
          <p:nvPr/>
        </p:nvSpPr>
        <p:spPr>
          <a:xfrm>
            <a:off x="5754939" y="1440391"/>
            <a:ext cx="590269" cy="573496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7" name="Group 56"/>
          <p:cNvGrpSpPr/>
          <p:nvPr/>
        </p:nvGrpSpPr>
        <p:grpSpPr>
          <a:xfrm>
            <a:off x="681526" y="4460753"/>
            <a:ext cx="955343" cy="1084488"/>
            <a:chOff x="837808" y="4529929"/>
            <a:chExt cx="955343" cy="1084488"/>
          </a:xfrm>
        </p:grpSpPr>
        <p:graphicFrame>
          <p:nvGraphicFramePr>
            <p:cNvPr id="50" name="Object 4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901978760"/>
                </p:ext>
              </p:extLst>
            </p:nvPr>
          </p:nvGraphicFramePr>
          <p:xfrm>
            <a:off x="1006587" y="5098480"/>
            <a:ext cx="596900" cy="5159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62" name="Equation" r:id="rId26" imgW="177480" imgH="152280" progId="Equation.DSMT4">
                    <p:embed/>
                  </p:oleObj>
                </mc:Choice>
                <mc:Fallback>
                  <p:oleObj name="Equation" r:id="rId26" imgW="177480" imgH="152280" progId="Equation.DSMT4">
                    <p:embed/>
                    <p:pic>
                      <p:nvPicPr>
                        <p:cNvPr id="37" name="Object 3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06587" y="5098480"/>
                          <a:ext cx="596900" cy="515937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1" name="Left Brace 50"/>
            <p:cNvSpPr/>
            <p:nvPr/>
          </p:nvSpPr>
          <p:spPr>
            <a:xfrm rot="16200000">
              <a:off x="1146521" y="4221216"/>
              <a:ext cx="337918" cy="955343"/>
            </a:xfrm>
            <a:prstGeom prst="leftBrace">
              <a:avLst/>
            </a:prstGeom>
            <a:ln w="381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2673540" y="4460753"/>
            <a:ext cx="955343" cy="1084488"/>
            <a:chOff x="837808" y="4529929"/>
            <a:chExt cx="955343" cy="1084488"/>
          </a:xfrm>
        </p:grpSpPr>
        <p:graphicFrame>
          <p:nvGraphicFramePr>
            <p:cNvPr id="59" name="Object 5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217066654"/>
                </p:ext>
              </p:extLst>
            </p:nvPr>
          </p:nvGraphicFramePr>
          <p:xfrm>
            <a:off x="1006587" y="5098480"/>
            <a:ext cx="596900" cy="5159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63" name="Equation" r:id="rId28" imgW="177480" imgH="152280" progId="Equation.DSMT4">
                    <p:embed/>
                  </p:oleObj>
                </mc:Choice>
                <mc:Fallback>
                  <p:oleObj name="Equation" r:id="rId28" imgW="177480" imgH="152280" progId="Equation.DSMT4">
                    <p:embed/>
                    <p:pic>
                      <p:nvPicPr>
                        <p:cNvPr id="50" name="Object 4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06587" y="5098480"/>
                          <a:ext cx="596900" cy="515937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0" name="Left Brace 59"/>
            <p:cNvSpPr/>
            <p:nvPr/>
          </p:nvSpPr>
          <p:spPr>
            <a:xfrm rot="16200000">
              <a:off x="1146521" y="4221216"/>
              <a:ext cx="337918" cy="955343"/>
            </a:xfrm>
            <a:prstGeom prst="leftBrace">
              <a:avLst/>
            </a:prstGeom>
            <a:ln w="381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1" name="Group 60"/>
          <p:cNvGrpSpPr/>
          <p:nvPr/>
        </p:nvGrpSpPr>
        <p:grpSpPr>
          <a:xfrm>
            <a:off x="4665554" y="4460753"/>
            <a:ext cx="955343" cy="1084488"/>
            <a:chOff x="837808" y="4529929"/>
            <a:chExt cx="955343" cy="1084488"/>
          </a:xfrm>
        </p:grpSpPr>
        <p:graphicFrame>
          <p:nvGraphicFramePr>
            <p:cNvPr id="62" name="Object 6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217066654"/>
                </p:ext>
              </p:extLst>
            </p:nvPr>
          </p:nvGraphicFramePr>
          <p:xfrm>
            <a:off x="1006587" y="5098480"/>
            <a:ext cx="596900" cy="5159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64" name="Equation" r:id="rId29" imgW="177480" imgH="152280" progId="Equation.DSMT4">
                    <p:embed/>
                  </p:oleObj>
                </mc:Choice>
                <mc:Fallback>
                  <p:oleObj name="Equation" r:id="rId29" imgW="177480" imgH="152280" progId="Equation.DSMT4">
                    <p:embed/>
                    <p:pic>
                      <p:nvPicPr>
                        <p:cNvPr id="50" name="Object 4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06587" y="5098480"/>
                          <a:ext cx="596900" cy="515937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3" name="Left Brace 62"/>
            <p:cNvSpPr/>
            <p:nvPr/>
          </p:nvSpPr>
          <p:spPr>
            <a:xfrm rot="16200000">
              <a:off x="1146521" y="4221216"/>
              <a:ext cx="337918" cy="955343"/>
            </a:xfrm>
            <a:prstGeom prst="leftBrace">
              <a:avLst/>
            </a:prstGeom>
            <a:ln w="381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4" name="Group 63"/>
          <p:cNvGrpSpPr/>
          <p:nvPr/>
        </p:nvGrpSpPr>
        <p:grpSpPr>
          <a:xfrm>
            <a:off x="6657568" y="4460753"/>
            <a:ext cx="955343" cy="1084488"/>
            <a:chOff x="837808" y="4529929"/>
            <a:chExt cx="955343" cy="1084488"/>
          </a:xfrm>
        </p:grpSpPr>
        <p:graphicFrame>
          <p:nvGraphicFramePr>
            <p:cNvPr id="65" name="Object 6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217066654"/>
                </p:ext>
              </p:extLst>
            </p:nvPr>
          </p:nvGraphicFramePr>
          <p:xfrm>
            <a:off x="1006587" y="5098480"/>
            <a:ext cx="596900" cy="5159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65" name="Equation" r:id="rId30" imgW="177480" imgH="152280" progId="Equation.DSMT4">
                    <p:embed/>
                  </p:oleObj>
                </mc:Choice>
                <mc:Fallback>
                  <p:oleObj name="Equation" r:id="rId30" imgW="177480" imgH="152280" progId="Equation.DSMT4">
                    <p:embed/>
                    <p:pic>
                      <p:nvPicPr>
                        <p:cNvPr id="50" name="Object 4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06587" y="5098480"/>
                          <a:ext cx="596900" cy="515937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6" name="Left Brace 65"/>
            <p:cNvSpPr/>
            <p:nvPr/>
          </p:nvSpPr>
          <p:spPr>
            <a:xfrm rot="16200000">
              <a:off x="1146521" y="4221216"/>
              <a:ext cx="337918" cy="955343"/>
            </a:xfrm>
            <a:prstGeom prst="leftBrace">
              <a:avLst/>
            </a:prstGeom>
            <a:ln w="381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7" name="Group 66"/>
          <p:cNvGrpSpPr/>
          <p:nvPr/>
        </p:nvGrpSpPr>
        <p:grpSpPr>
          <a:xfrm>
            <a:off x="8649582" y="4460753"/>
            <a:ext cx="955343" cy="1084488"/>
            <a:chOff x="837808" y="4529929"/>
            <a:chExt cx="955343" cy="1084488"/>
          </a:xfrm>
        </p:grpSpPr>
        <p:graphicFrame>
          <p:nvGraphicFramePr>
            <p:cNvPr id="68" name="Object 6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217066654"/>
                </p:ext>
              </p:extLst>
            </p:nvPr>
          </p:nvGraphicFramePr>
          <p:xfrm>
            <a:off x="1006587" y="5098480"/>
            <a:ext cx="596900" cy="5159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66" name="Equation" r:id="rId31" imgW="177480" imgH="152280" progId="Equation.DSMT4">
                    <p:embed/>
                  </p:oleObj>
                </mc:Choice>
                <mc:Fallback>
                  <p:oleObj name="Equation" r:id="rId31" imgW="177480" imgH="152280" progId="Equation.DSMT4">
                    <p:embed/>
                    <p:pic>
                      <p:nvPicPr>
                        <p:cNvPr id="50" name="Object 4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06587" y="5098480"/>
                          <a:ext cx="596900" cy="515937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9" name="Left Brace 68"/>
            <p:cNvSpPr/>
            <p:nvPr/>
          </p:nvSpPr>
          <p:spPr>
            <a:xfrm rot="16200000">
              <a:off x="1146521" y="4221216"/>
              <a:ext cx="337918" cy="955343"/>
            </a:xfrm>
            <a:prstGeom prst="leftBrace">
              <a:avLst/>
            </a:prstGeom>
            <a:ln w="381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10641594" y="4460753"/>
            <a:ext cx="955343" cy="1084488"/>
            <a:chOff x="837808" y="4529929"/>
            <a:chExt cx="955343" cy="1084488"/>
          </a:xfrm>
        </p:grpSpPr>
        <p:graphicFrame>
          <p:nvGraphicFramePr>
            <p:cNvPr id="71" name="Object 7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217066654"/>
                </p:ext>
              </p:extLst>
            </p:nvPr>
          </p:nvGraphicFramePr>
          <p:xfrm>
            <a:off x="1006587" y="5098480"/>
            <a:ext cx="596900" cy="5159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67" name="Equation" r:id="rId32" imgW="177480" imgH="152280" progId="Equation.DSMT4">
                    <p:embed/>
                  </p:oleObj>
                </mc:Choice>
                <mc:Fallback>
                  <p:oleObj name="Equation" r:id="rId32" imgW="177480" imgH="152280" progId="Equation.DSMT4">
                    <p:embed/>
                    <p:pic>
                      <p:nvPicPr>
                        <p:cNvPr id="50" name="Object 4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06587" y="5098480"/>
                          <a:ext cx="596900" cy="515937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2" name="Left Brace 71"/>
            <p:cNvSpPr/>
            <p:nvPr/>
          </p:nvSpPr>
          <p:spPr>
            <a:xfrm rot="16200000">
              <a:off x="1146521" y="4221216"/>
              <a:ext cx="337918" cy="955343"/>
            </a:xfrm>
            <a:prstGeom prst="leftBrace">
              <a:avLst/>
            </a:prstGeom>
            <a:ln w="381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73" name="Object 7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6222402"/>
              </p:ext>
            </p:extLst>
          </p:nvPr>
        </p:nvGraphicFramePr>
        <p:xfrm>
          <a:off x="5064171" y="6027442"/>
          <a:ext cx="687886" cy="5224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68" name="Equation" r:id="rId33" imgW="152280" imgH="114120" progId="Equation.DSMT4">
                  <p:embed/>
                </p:oleObj>
              </mc:Choice>
              <mc:Fallback>
                <p:oleObj name="Equation" r:id="rId33" imgW="152280" imgH="114120" progId="Equation.DSMT4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4171" y="6027442"/>
                        <a:ext cx="687886" cy="52244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" name="Object 7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6919066"/>
              </p:ext>
            </p:extLst>
          </p:nvPr>
        </p:nvGraphicFramePr>
        <p:xfrm>
          <a:off x="5691187" y="5522869"/>
          <a:ext cx="966381" cy="10270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69" name="Equation" r:id="rId34" imgW="241200" imgH="253800" progId="Equation.DSMT4">
                  <p:embed/>
                </p:oleObj>
              </mc:Choice>
              <mc:Fallback>
                <p:oleObj name="Equation" r:id="rId34" imgW="241200" imgH="253800" progId="Equation.DSMT4">
                  <p:embed/>
                  <p:pic>
                    <p:nvPicPr>
                      <p:cNvPr id="59" name="Object 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91187" y="5522869"/>
                        <a:ext cx="966381" cy="102701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51693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5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8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3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5" grpId="1" animBg="1"/>
      <p:bldP spid="26" grpId="0" animBg="1"/>
      <p:bldP spid="26" grpId="1" animBg="1"/>
      <p:bldP spid="27" grpId="0" animBg="1"/>
      <p:bldP spid="27" grpId="1" animBg="1"/>
      <p:bldP spid="28" grpId="0" animBg="1"/>
      <p:bldP spid="28" grpId="1" animBg="1"/>
      <p:bldP spid="29" grpId="0" animBg="1"/>
      <p:bldP spid="29" grpId="1" animBg="1"/>
      <p:bldP spid="30" grpId="0" animBg="1"/>
      <p:bldP spid="30" grpId="1" animBg="1"/>
      <p:bldP spid="31" grpId="0" animBg="1"/>
      <p:bldP spid="31" grpId="1" animBg="1"/>
      <p:bldP spid="32" grpId="0" animBg="1"/>
      <p:bldP spid="32" grpId="1" animBg="1"/>
      <p:bldP spid="33" grpId="0" animBg="1"/>
      <p:bldP spid="33" grpId="1" animBg="1"/>
      <p:bldP spid="34" grpId="0" animBg="1"/>
      <p:bldP spid="34" grpId="1" animBg="1"/>
      <p:bldP spid="35" grpId="0" animBg="1"/>
      <p:bldP spid="35" grpId="1" animBg="1"/>
      <p:bldP spid="36" grpId="0" animBg="1"/>
      <p:bldP spid="36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0583381"/>
              </p:ext>
            </p:extLst>
          </p:nvPr>
        </p:nvGraphicFramePr>
        <p:xfrm>
          <a:off x="1377805" y="1330470"/>
          <a:ext cx="6265863" cy="654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7" name="Equation" r:id="rId3" imgW="1460160" imgH="152280" progId="Equation.DSMT4">
                  <p:embed/>
                </p:oleObj>
              </mc:Choice>
              <mc:Fallback>
                <p:oleObj name="Equation" r:id="rId3" imgW="1460160" imgH="152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377805" y="1330470"/>
                        <a:ext cx="6265863" cy="654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3676120"/>
              </p:ext>
            </p:extLst>
          </p:nvPr>
        </p:nvGraphicFramePr>
        <p:xfrm>
          <a:off x="4334523" y="3941619"/>
          <a:ext cx="3705225" cy="1089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8" name="Equation" r:id="rId5" imgW="863280" imgH="253800" progId="Equation.DSMT4">
                  <p:embed/>
                </p:oleObj>
              </mc:Choice>
              <mc:Fallback>
                <p:oleObj name="Equation" r:id="rId5" imgW="863280" imgH="253800" progId="Equation.DSMT4">
                  <p:embed/>
                  <p:pic>
                    <p:nvPicPr>
                      <p:cNvPr id="5" name="Object 4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334523" y="3941619"/>
                        <a:ext cx="3705225" cy="10890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0074991"/>
              </p:ext>
            </p:extLst>
          </p:nvPr>
        </p:nvGraphicFramePr>
        <p:xfrm>
          <a:off x="640195" y="872114"/>
          <a:ext cx="762000" cy="1089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9" name="Equation" r:id="rId7" imgW="177480" imgH="253800" progId="Equation.DSMT4">
                  <p:embed/>
                </p:oleObj>
              </mc:Choice>
              <mc:Fallback>
                <p:oleObj name="Equation" r:id="rId7" imgW="177480" imgH="253800" progId="Equation.DSMT4">
                  <p:embed/>
                  <p:pic>
                    <p:nvPicPr>
                      <p:cNvPr id="4" name="Object 3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40195" y="872114"/>
                        <a:ext cx="762000" cy="10890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4597057"/>
              </p:ext>
            </p:extLst>
          </p:nvPr>
        </p:nvGraphicFramePr>
        <p:xfrm>
          <a:off x="1405515" y="2288164"/>
          <a:ext cx="4249738" cy="654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90" name="Equation" r:id="rId9" imgW="990360" imgH="152280" progId="Equation.DSMT4">
                  <p:embed/>
                </p:oleObj>
              </mc:Choice>
              <mc:Fallback>
                <p:oleObj name="Equation" r:id="rId9" imgW="990360" imgH="152280" progId="Equation.DSMT4">
                  <p:embed/>
                  <p:pic>
                    <p:nvPicPr>
                      <p:cNvPr id="4" name="Object 3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405515" y="2288164"/>
                        <a:ext cx="4249738" cy="654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7676593"/>
              </p:ext>
            </p:extLst>
          </p:nvPr>
        </p:nvGraphicFramePr>
        <p:xfrm>
          <a:off x="664585" y="1961139"/>
          <a:ext cx="762000" cy="1089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91" name="Equation" r:id="rId11" imgW="177480" imgH="253800" progId="Equation.DSMT4">
                  <p:embed/>
                </p:oleObj>
              </mc:Choice>
              <mc:Fallback>
                <p:oleObj name="Equation" r:id="rId11" imgW="177480" imgH="253800" progId="Equation.DSMT4">
                  <p:embed/>
                  <p:pic>
                    <p:nvPicPr>
                      <p:cNvPr id="7" name="Object 6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664585" y="1961139"/>
                        <a:ext cx="762000" cy="10890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Oval 9"/>
          <p:cNvSpPr/>
          <p:nvPr/>
        </p:nvSpPr>
        <p:spPr>
          <a:xfrm>
            <a:off x="6075988" y="1235342"/>
            <a:ext cx="1713997" cy="725797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591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7700798"/>
              </p:ext>
            </p:extLst>
          </p:nvPr>
        </p:nvGraphicFramePr>
        <p:xfrm>
          <a:off x="1402195" y="1361064"/>
          <a:ext cx="8281987" cy="654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4" name="Equation" r:id="rId3" imgW="1930320" imgH="152280" progId="Equation.DSMT4">
                  <p:embed/>
                </p:oleObj>
              </mc:Choice>
              <mc:Fallback>
                <p:oleObj name="Equation" r:id="rId3" imgW="1930320" imgH="152280" progId="Equation.DSMT4">
                  <p:embed/>
                  <p:pic>
                    <p:nvPicPr>
                      <p:cNvPr id="4" name="Object 3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402195" y="1361064"/>
                        <a:ext cx="8281987" cy="654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6738649"/>
              </p:ext>
            </p:extLst>
          </p:nvPr>
        </p:nvGraphicFramePr>
        <p:xfrm>
          <a:off x="4334523" y="3941619"/>
          <a:ext cx="3705225" cy="1089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5" name="Equation" r:id="rId5" imgW="863280" imgH="253800" progId="Equation.DSMT4">
                  <p:embed/>
                </p:oleObj>
              </mc:Choice>
              <mc:Fallback>
                <p:oleObj name="Equation" r:id="rId5" imgW="863280" imgH="253800" progId="Equation.DSMT4">
                  <p:embed/>
                  <p:pic>
                    <p:nvPicPr>
                      <p:cNvPr id="6" name="Object 5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334523" y="3941619"/>
                        <a:ext cx="3705225" cy="10890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2403686"/>
              </p:ext>
            </p:extLst>
          </p:nvPr>
        </p:nvGraphicFramePr>
        <p:xfrm>
          <a:off x="640195" y="872114"/>
          <a:ext cx="762000" cy="1089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6" name="Equation" r:id="rId7" imgW="177480" imgH="253800" progId="Equation.DSMT4">
                  <p:embed/>
                </p:oleObj>
              </mc:Choice>
              <mc:Fallback>
                <p:oleObj name="Equation" r:id="rId7" imgW="177480" imgH="253800" progId="Equation.DSMT4">
                  <p:embed/>
                  <p:pic>
                    <p:nvPicPr>
                      <p:cNvPr id="7" name="Object 6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40195" y="872114"/>
                        <a:ext cx="762000" cy="10890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7235950"/>
              </p:ext>
            </p:extLst>
          </p:nvPr>
        </p:nvGraphicFramePr>
        <p:xfrm>
          <a:off x="1450975" y="2357009"/>
          <a:ext cx="5284787" cy="654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7" name="Equation" r:id="rId9" imgW="1231560" imgH="152280" progId="Equation.DSMT4">
                  <p:embed/>
                </p:oleObj>
              </mc:Choice>
              <mc:Fallback>
                <p:oleObj name="Equation" r:id="rId9" imgW="1231560" imgH="152280" progId="Equation.DSMT4">
                  <p:embed/>
                  <p:pic>
                    <p:nvPicPr>
                      <p:cNvPr id="8" name="Object 7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450975" y="2357009"/>
                        <a:ext cx="5284787" cy="654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804569"/>
              </p:ext>
            </p:extLst>
          </p:nvPr>
        </p:nvGraphicFramePr>
        <p:xfrm>
          <a:off x="664585" y="1961139"/>
          <a:ext cx="762000" cy="1089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8" name="Equation" r:id="rId11" imgW="177480" imgH="253800" progId="Equation.DSMT4">
                  <p:embed/>
                </p:oleObj>
              </mc:Choice>
              <mc:Fallback>
                <p:oleObj name="Equation" r:id="rId11" imgW="177480" imgH="253800" progId="Equation.DSMT4">
                  <p:embed/>
                  <p:pic>
                    <p:nvPicPr>
                      <p:cNvPr id="9" name="Object 8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664585" y="1961139"/>
                        <a:ext cx="762000" cy="10890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Oval 9"/>
          <p:cNvSpPr/>
          <p:nvPr/>
        </p:nvSpPr>
        <p:spPr>
          <a:xfrm>
            <a:off x="7182749" y="1178170"/>
            <a:ext cx="2501433" cy="1002322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477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8344929"/>
              </p:ext>
            </p:extLst>
          </p:nvPr>
        </p:nvGraphicFramePr>
        <p:xfrm>
          <a:off x="1450975" y="1416626"/>
          <a:ext cx="3214687" cy="654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9" name="Equation" r:id="rId3" imgW="749160" imgH="152280" progId="Equation.DSMT4">
                  <p:embed/>
                </p:oleObj>
              </mc:Choice>
              <mc:Fallback>
                <p:oleObj name="Equation" r:id="rId3" imgW="749160" imgH="152280" progId="Equation.DSMT4">
                  <p:embed/>
                  <p:pic>
                    <p:nvPicPr>
                      <p:cNvPr id="4" name="Object 3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450975" y="1416626"/>
                        <a:ext cx="3214687" cy="654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8464872"/>
              </p:ext>
            </p:extLst>
          </p:nvPr>
        </p:nvGraphicFramePr>
        <p:xfrm>
          <a:off x="3939417" y="4592394"/>
          <a:ext cx="4468813" cy="1089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30" name="Equation" r:id="rId5" imgW="1041120" imgH="253800" progId="Equation.DSMT4">
                  <p:embed/>
                </p:oleObj>
              </mc:Choice>
              <mc:Fallback>
                <p:oleObj name="Equation" r:id="rId5" imgW="1041120" imgH="253800" progId="Equation.DSMT4">
                  <p:embed/>
                  <p:pic>
                    <p:nvPicPr>
                      <p:cNvPr id="6" name="Object 5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939417" y="4592394"/>
                        <a:ext cx="4468813" cy="10890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4905192"/>
              </p:ext>
            </p:extLst>
          </p:nvPr>
        </p:nvGraphicFramePr>
        <p:xfrm>
          <a:off x="640195" y="872114"/>
          <a:ext cx="762000" cy="1089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31" name="Equation" r:id="rId7" imgW="177480" imgH="253800" progId="Equation.DSMT4">
                  <p:embed/>
                </p:oleObj>
              </mc:Choice>
              <mc:Fallback>
                <p:oleObj name="Equation" r:id="rId7" imgW="177480" imgH="253800" progId="Equation.DSMT4">
                  <p:embed/>
                  <p:pic>
                    <p:nvPicPr>
                      <p:cNvPr id="7" name="Object 6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40195" y="872114"/>
                        <a:ext cx="762000" cy="10890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1280906"/>
              </p:ext>
            </p:extLst>
          </p:nvPr>
        </p:nvGraphicFramePr>
        <p:xfrm>
          <a:off x="1450975" y="2395538"/>
          <a:ext cx="3976688" cy="654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32" name="Equation" r:id="rId9" imgW="927000" imgH="152280" progId="Equation.DSMT4">
                  <p:embed/>
                </p:oleObj>
              </mc:Choice>
              <mc:Fallback>
                <p:oleObj name="Equation" r:id="rId9" imgW="927000" imgH="152280" progId="Equation.DSMT4">
                  <p:embed/>
                  <p:pic>
                    <p:nvPicPr>
                      <p:cNvPr id="8" name="Object 7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450975" y="2395538"/>
                        <a:ext cx="3976688" cy="654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57013"/>
              </p:ext>
            </p:extLst>
          </p:nvPr>
        </p:nvGraphicFramePr>
        <p:xfrm>
          <a:off x="530225" y="1960563"/>
          <a:ext cx="1033463" cy="1089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33" name="Equation" r:id="rId11" imgW="241200" imgH="253800" progId="Equation.DSMT4">
                  <p:embed/>
                </p:oleObj>
              </mc:Choice>
              <mc:Fallback>
                <p:oleObj name="Equation" r:id="rId11" imgW="241200" imgH="253800" progId="Equation.DSMT4">
                  <p:embed/>
                  <p:pic>
                    <p:nvPicPr>
                      <p:cNvPr id="9" name="Object 8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530225" y="1960563"/>
                        <a:ext cx="1033463" cy="10890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5789309"/>
              </p:ext>
            </p:extLst>
          </p:nvPr>
        </p:nvGraphicFramePr>
        <p:xfrm>
          <a:off x="1466550" y="3287569"/>
          <a:ext cx="6808788" cy="654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34" name="Equation" r:id="rId13" imgW="1587240" imgH="152280" progId="Equation.DSMT4">
                  <p:embed/>
                </p:oleObj>
              </mc:Choice>
              <mc:Fallback>
                <p:oleObj name="Equation" r:id="rId13" imgW="1587240" imgH="152280" progId="Equation.DSMT4">
                  <p:embed/>
                  <p:pic>
                    <p:nvPicPr>
                      <p:cNvPr id="8" name="Object 7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1466550" y="3287569"/>
                        <a:ext cx="6808788" cy="654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Oval 11"/>
          <p:cNvSpPr/>
          <p:nvPr/>
        </p:nvSpPr>
        <p:spPr>
          <a:xfrm>
            <a:off x="3058318" y="3190032"/>
            <a:ext cx="809518" cy="849124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5328515" y="3184494"/>
            <a:ext cx="809518" cy="849124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7598712" y="3148848"/>
            <a:ext cx="809518" cy="849124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81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9754037"/>
              </p:ext>
            </p:extLst>
          </p:nvPr>
        </p:nvGraphicFramePr>
        <p:xfrm>
          <a:off x="1493838" y="1395413"/>
          <a:ext cx="5176837" cy="654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18" name="Equation" r:id="rId3" imgW="1206360" imgH="152280" progId="Equation.DSMT4">
                  <p:embed/>
                </p:oleObj>
              </mc:Choice>
              <mc:Fallback>
                <p:oleObj name="Equation" r:id="rId3" imgW="1206360" imgH="152280" progId="Equation.DSMT4">
                  <p:embed/>
                  <p:pic>
                    <p:nvPicPr>
                      <p:cNvPr id="4" name="Object 3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493838" y="1395413"/>
                        <a:ext cx="5176837" cy="654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498754"/>
              </p:ext>
            </p:extLst>
          </p:nvPr>
        </p:nvGraphicFramePr>
        <p:xfrm>
          <a:off x="4103688" y="4592638"/>
          <a:ext cx="4141787" cy="1089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19" name="Equation" r:id="rId5" imgW="965160" imgH="253800" progId="Equation.DSMT4">
                  <p:embed/>
                </p:oleObj>
              </mc:Choice>
              <mc:Fallback>
                <p:oleObj name="Equation" r:id="rId5" imgW="965160" imgH="253800" progId="Equation.DSMT4">
                  <p:embed/>
                  <p:pic>
                    <p:nvPicPr>
                      <p:cNvPr id="6" name="Object 5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103688" y="4592638"/>
                        <a:ext cx="4141787" cy="10890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2137435"/>
              </p:ext>
            </p:extLst>
          </p:nvPr>
        </p:nvGraphicFramePr>
        <p:xfrm>
          <a:off x="531813" y="871538"/>
          <a:ext cx="979487" cy="1089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0" name="Equation" r:id="rId7" imgW="228600" imgH="253800" progId="Equation.DSMT4">
                  <p:embed/>
                </p:oleObj>
              </mc:Choice>
              <mc:Fallback>
                <p:oleObj name="Equation" r:id="rId7" imgW="228600" imgH="253800" progId="Equation.DSMT4">
                  <p:embed/>
                  <p:pic>
                    <p:nvPicPr>
                      <p:cNvPr id="7" name="Object 6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31813" y="871538"/>
                        <a:ext cx="979487" cy="10890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2006343"/>
              </p:ext>
            </p:extLst>
          </p:nvPr>
        </p:nvGraphicFramePr>
        <p:xfrm>
          <a:off x="1466550" y="2430372"/>
          <a:ext cx="5229225" cy="654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1" name="Equation" r:id="rId9" imgW="1218960" imgH="152280" progId="Equation.DSMT4">
                  <p:embed/>
                </p:oleObj>
              </mc:Choice>
              <mc:Fallback>
                <p:oleObj name="Equation" r:id="rId9" imgW="1218960" imgH="152280" progId="Equation.DSMT4">
                  <p:embed/>
                  <p:pic>
                    <p:nvPicPr>
                      <p:cNvPr id="8" name="Object 7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466550" y="2430372"/>
                        <a:ext cx="5229225" cy="654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2862032"/>
              </p:ext>
            </p:extLst>
          </p:nvPr>
        </p:nvGraphicFramePr>
        <p:xfrm>
          <a:off x="530225" y="1960563"/>
          <a:ext cx="1033463" cy="1089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2" name="Equation" r:id="rId11" imgW="241200" imgH="253800" progId="Equation.DSMT4">
                  <p:embed/>
                </p:oleObj>
              </mc:Choice>
              <mc:Fallback>
                <p:oleObj name="Equation" r:id="rId11" imgW="241200" imgH="253800" progId="Equation.DSMT4">
                  <p:embed/>
                  <p:pic>
                    <p:nvPicPr>
                      <p:cNvPr id="9" name="Object 8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530225" y="1960563"/>
                        <a:ext cx="1033463" cy="10890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3761029"/>
              </p:ext>
            </p:extLst>
          </p:nvPr>
        </p:nvGraphicFramePr>
        <p:xfrm>
          <a:off x="1466550" y="3351819"/>
          <a:ext cx="9042400" cy="654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3" name="Equation" r:id="rId13" imgW="2108160" imgH="152280" progId="Equation.DSMT4">
                  <p:embed/>
                </p:oleObj>
              </mc:Choice>
              <mc:Fallback>
                <p:oleObj name="Equation" r:id="rId13" imgW="2108160" imgH="152280" progId="Equation.DSMT4">
                  <p:embed/>
                  <p:pic>
                    <p:nvPicPr>
                      <p:cNvPr id="11" name="Object 10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1466550" y="3351819"/>
                        <a:ext cx="9042400" cy="654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Oval 9"/>
          <p:cNvSpPr/>
          <p:nvPr/>
        </p:nvSpPr>
        <p:spPr>
          <a:xfrm>
            <a:off x="3341983" y="3241245"/>
            <a:ext cx="596971" cy="849124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5643617" y="3287167"/>
            <a:ext cx="528583" cy="768047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7876863" y="3202730"/>
            <a:ext cx="510998" cy="849124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10092524" y="3202730"/>
            <a:ext cx="416426" cy="849124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533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5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5</Words>
  <Application>Microsoft Office PowerPoint</Application>
  <PresentationFormat>Widescreen</PresentationFormat>
  <Paragraphs>1</Paragraphs>
  <Slides>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B Nazanin</vt:lpstr>
      <vt:lpstr>Calibri</vt:lpstr>
      <vt:lpstr>Calibri Light</vt:lpstr>
      <vt:lpstr>NazaninF</vt:lpstr>
      <vt:lpstr>Office Theme</vt:lpstr>
      <vt:lpstr>Equation</vt:lpstr>
      <vt:lpstr>پاسخ بعضی تمرین‌های برگة ۶۰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</dc:creator>
  <cp:lastModifiedBy>nafise sobat</cp:lastModifiedBy>
  <cp:revision>29</cp:revision>
  <dcterms:created xsi:type="dcterms:W3CDTF">2017-01-16T19:15:03Z</dcterms:created>
  <dcterms:modified xsi:type="dcterms:W3CDTF">2017-01-17T03:32:02Z</dcterms:modified>
</cp:coreProperties>
</file>