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71" r:id="rId4"/>
    <p:sldId id="257" r:id="rId5"/>
    <p:sldId id="258" r:id="rId6"/>
    <p:sldId id="259" r:id="rId7"/>
    <p:sldId id="261" r:id="rId8"/>
    <p:sldId id="262" r:id="rId9"/>
    <p:sldId id="263" r:id="rId10"/>
    <p:sldId id="260" r:id="rId11"/>
    <p:sldId id="264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03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60.wmf"/><Relationship Id="rId7" Type="http://schemas.openxmlformats.org/officeDocument/2006/relationships/image" Target="../media/image63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52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9" Type="http://schemas.openxmlformats.org/officeDocument/2006/relationships/image" Target="../media/image5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4B67B-E1AB-4263-BCAB-28C1B8AFA6AB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C914E-3F6E-42FF-8642-736ED30A3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91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C914E-3F6E-42FF-8642-736ED30A30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51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27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0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20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3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2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2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16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0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6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77223-915A-4380-B2EE-6EBE810AA33A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858E2-CE5D-4685-8F8B-3E4779068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00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image" Target="../media/image52.wmf"/><Relationship Id="rId18" Type="http://schemas.openxmlformats.org/officeDocument/2006/relationships/image" Target="../media/image54.wmf"/><Relationship Id="rId3" Type="http://schemas.openxmlformats.org/officeDocument/2006/relationships/oleObject" Target="../embeddings/oleObject52.bin"/><Relationship Id="rId21" Type="http://schemas.openxmlformats.org/officeDocument/2006/relationships/image" Target="../media/image56.emf"/><Relationship Id="rId7" Type="http://schemas.openxmlformats.org/officeDocument/2006/relationships/oleObject" Target="../embeddings/oleObject54.bin"/><Relationship Id="rId12" Type="http://schemas.openxmlformats.org/officeDocument/2006/relationships/oleObject" Target="../embeddings/oleObject57.bin"/><Relationship Id="rId1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20" Type="http://schemas.openxmlformats.org/officeDocument/2006/relationships/image" Target="../media/image5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61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5.bin"/><Relationship Id="rId14" Type="http://schemas.openxmlformats.org/officeDocument/2006/relationships/oleObject" Target="../embeddings/oleObject58.bin"/><Relationship Id="rId22" Type="http://schemas.openxmlformats.org/officeDocument/2006/relationships/image" Target="../media/image57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4.wmf"/><Relationship Id="rId3" Type="http://schemas.openxmlformats.org/officeDocument/2006/relationships/oleObject" Target="../embeddings/oleObject62.bin"/><Relationship Id="rId21" Type="http://schemas.openxmlformats.org/officeDocument/2006/relationships/image" Target="../media/image65.emf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image" Target="../media/image67.emf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52.wmf"/><Relationship Id="rId22" Type="http://schemas.openxmlformats.org/officeDocument/2006/relationships/image" Target="../media/image66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34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34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708" y="134076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19900" dirty="0" smtClean="0">
                <a:cs typeface="B Yekan" panose="00000400000000000000" pitchFamily="2" charset="-78"/>
              </a:rPr>
              <a:t>تَـ</a:t>
            </a:r>
            <a:endParaRPr lang="fa-IR" sz="19900" dirty="0">
              <a:cs typeface="B Yekan" panose="00000400000000000000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708" y="436510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19900" dirty="0" smtClean="0">
                <a:cs typeface="B Yekan" panose="00000400000000000000" pitchFamily="2" charset="-78"/>
              </a:rPr>
              <a:t>؟</a:t>
            </a:r>
            <a:endParaRPr lang="fa-IR" sz="19900" dirty="0"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357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739836"/>
              </p:ext>
            </p:extLst>
          </p:nvPr>
        </p:nvGraphicFramePr>
        <p:xfrm>
          <a:off x="2051720" y="372219"/>
          <a:ext cx="34512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8" name="Equation" r:id="rId3" imgW="977760" imgH="152280" progId="Equation.DSMT4">
                  <p:embed/>
                </p:oleObj>
              </mc:Choice>
              <mc:Fallback>
                <p:oleObj name="Equation" r:id="rId3" imgW="977760" imgH="1522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72219"/>
                        <a:ext cx="34512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716551"/>
              </p:ext>
            </p:extLst>
          </p:nvPr>
        </p:nvGraphicFramePr>
        <p:xfrm>
          <a:off x="5724128" y="128241"/>
          <a:ext cx="111918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9" name="Equation" r:id="rId5" imgW="317160" imgH="241200" progId="Equation.DSMT4">
                  <p:embed/>
                </p:oleObj>
              </mc:Choice>
              <mc:Fallback>
                <p:oleObj name="Equation" r:id="rId5" imgW="317160" imgH="241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28241"/>
                        <a:ext cx="111918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35841"/>
              </p:ext>
            </p:extLst>
          </p:nvPr>
        </p:nvGraphicFramePr>
        <p:xfrm>
          <a:off x="1963093" y="1236315"/>
          <a:ext cx="367506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0" name="Equation" r:id="rId7" imgW="1041120" imgH="152280" progId="Equation.DSMT4">
                  <p:embed/>
                </p:oleObj>
              </mc:Choice>
              <mc:Fallback>
                <p:oleObj name="Equation" r:id="rId7" imgW="1041120" imgH="1522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093" y="1236315"/>
                        <a:ext cx="367506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17673"/>
              </p:ext>
            </p:extLst>
          </p:nvPr>
        </p:nvGraphicFramePr>
        <p:xfrm>
          <a:off x="5724128" y="904875"/>
          <a:ext cx="116205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1" name="Equation" r:id="rId9" imgW="330120" imgH="241200" progId="Equation.DSMT4">
                  <p:embed/>
                </p:oleObj>
              </mc:Choice>
              <mc:Fallback>
                <p:oleObj name="Equation" r:id="rId9" imgW="330120" imgH="241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904875"/>
                        <a:ext cx="116205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272984"/>
              </p:ext>
            </p:extLst>
          </p:nvPr>
        </p:nvGraphicFramePr>
        <p:xfrm>
          <a:off x="1043608" y="2898986"/>
          <a:ext cx="3163193" cy="493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2" name="Equation" r:id="rId11" imgW="977476" imgH="152334" progId="Equation.DSMT4">
                  <p:embed/>
                </p:oleObj>
              </mc:Choice>
              <mc:Fallback>
                <p:oleObj name="Equation" r:id="rId11" imgW="977476" imgH="15233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898986"/>
                        <a:ext cx="3163193" cy="4932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976751"/>
              </p:ext>
            </p:extLst>
          </p:nvPr>
        </p:nvGraphicFramePr>
        <p:xfrm>
          <a:off x="4139952" y="2816170"/>
          <a:ext cx="5365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3" name="Equation" r:id="rId12" imgW="152280" imgH="164880" progId="Equation.DSMT4">
                  <p:embed/>
                </p:oleObj>
              </mc:Choice>
              <mc:Fallback>
                <p:oleObj name="Equation" r:id="rId12" imgW="15228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816170"/>
                        <a:ext cx="5365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464190"/>
              </p:ext>
            </p:extLst>
          </p:nvPr>
        </p:nvGraphicFramePr>
        <p:xfrm>
          <a:off x="4644008" y="2888178"/>
          <a:ext cx="3240360" cy="474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4" name="Equation" r:id="rId14" imgW="1040948" imgH="152334" progId="Equation.DSMT4">
                  <p:embed/>
                </p:oleObj>
              </mc:Choice>
              <mc:Fallback>
                <p:oleObj name="Equation" r:id="rId14" imgW="1040948" imgH="15233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888178"/>
                        <a:ext cx="3240360" cy="474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urved Up Arrow 19"/>
          <p:cNvSpPr/>
          <p:nvPr/>
        </p:nvSpPr>
        <p:spPr>
          <a:xfrm>
            <a:off x="1164605" y="3361573"/>
            <a:ext cx="3793405" cy="60672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urved Up Arrow 21"/>
          <p:cNvSpPr/>
          <p:nvPr/>
        </p:nvSpPr>
        <p:spPr>
          <a:xfrm flipV="1">
            <a:off x="1907703" y="2384122"/>
            <a:ext cx="3793405" cy="5124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Curved Up Arrow 22"/>
          <p:cNvSpPr/>
          <p:nvPr/>
        </p:nvSpPr>
        <p:spPr>
          <a:xfrm>
            <a:off x="2596975" y="3464242"/>
            <a:ext cx="3824214" cy="612830"/>
          </a:xfrm>
          <a:prstGeom prst="curved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urved Up Arrow 24"/>
          <p:cNvSpPr/>
          <p:nvPr/>
        </p:nvSpPr>
        <p:spPr>
          <a:xfrm flipV="1">
            <a:off x="3275855" y="2312114"/>
            <a:ext cx="3793406" cy="576064"/>
          </a:xfrm>
          <a:prstGeom prst="curved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Curved Up Arrow 25"/>
          <p:cNvSpPr/>
          <p:nvPr/>
        </p:nvSpPr>
        <p:spPr>
          <a:xfrm>
            <a:off x="3948421" y="3411780"/>
            <a:ext cx="3876416" cy="628526"/>
          </a:xfrm>
          <a:prstGeom prst="curved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18626"/>
              </p:ext>
            </p:extLst>
          </p:nvPr>
        </p:nvGraphicFramePr>
        <p:xfrm>
          <a:off x="5102299" y="4365104"/>
          <a:ext cx="32861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5" name="Equation" r:id="rId15" imgW="1015920" imgH="152280" progId="Equation.DSMT4">
                  <p:embed/>
                </p:oleObj>
              </mc:Choice>
              <mc:Fallback>
                <p:oleObj name="Equation" r:id="rId15" imgW="1015920" imgH="1522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2299" y="4365104"/>
                        <a:ext cx="328612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298230"/>
              </p:ext>
            </p:extLst>
          </p:nvPr>
        </p:nvGraphicFramePr>
        <p:xfrm>
          <a:off x="4414068" y="4435399"/>
          <a:ext cx="5365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6" name="Equation" r:id="rId17" imgW="152280" imgH="114120" progId="Equation.DSMT4">
                  <p:embed/>
                </p:oleObj>
              </mc:Choice>
              <mc:Fallback>
                <p:oleObj name="Equation" r:id="rId17" imgW="152280" imgH="1141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068" y="4435399"/>
                        <a:ext cx="5365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523011"/>
              </p:ext>
            </p:extLst>
          </p:nvPr>
        </p:nvGraphicFramePr>
        <p:xfrm>
          <a:off x="4956795" y="3861048"/>
          <a:ext cx="734640" cy="1077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7" name="Equation" r:id="rId19" imgW="164880" imgH="241200" progId="Equation.DSMT4">
                  <p:embed/>
                </p:oleObj>
              </mc:Choice>
              <mc:Fallback>
                <p:oleObj name="Equation" r:id="rId19" imgW="164880" imgH="241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795" y="3861048"/>
                        <a:ext cx="734640" cy="10779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467249" y="2275051"/>
            <a:ext cx="864366" cy="124302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644755" y="2308953"/>
            <a:ext cx="912847" cy="121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34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59259E-6 L 0.11389 -0.21181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94" y="-10602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L 0.11666 -0.21482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-1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041424"/>
              </p:ext>
            </p:extLst>
          </p:nvPr>
        </p:nvGraphicFramePr>
        <p:xfrm>
          <a:off x="2767013" y="371475"/>
          <a:ext cx="201771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" name="Equation" r:id="rId3" imgW="571320" imgH="152280" progId="Equation.DSMT4">
                  <p:embed/>
                </p:oleObj>
              </mc:Choice>
              <mc:Fallback>
                <p:oleObj name="Equation" r:id="rId3" imgW="571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371475"/>
                        <a:ext cx="201771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34088"/>
              </p:ext>
            </p:extLst>
          </p:nvPr>
        </p:nvGraphicFramePr>
        <p:xfrm>
          <a:off x="5214739" y="128588"/>
          <a:ext cx="1163638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2" name="Equation" r:id="rId5" imgW="330120" imgH="241200" progId="Equation.DSMT4">
                  <p:embed/>
                </p:oleObj>
              </mc:Choice>
              <mc:Fallback>
                <p:oleObj name="Equation" r:id="rId5" imgW="3301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739" y="128588"/>
                        <a:ext cx="1163638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958338"/>
              </p:ext>
            </p:extLst>
          </p:nvPr>
        </p:nvGraphicFramePr>
        <p:xfrm>
          <a:off x="2501900" y="1236663"/>
          <a:ext cx="25987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3" name="Equation" r:id="rId7" imgW="736560" imgH="152280" progId="Equation.DSMT4">
                  <p:embed/>
                </p:oleObj>
              </mc:Choice>
              <mc:Fallback>
                <p:oleObj name="Equation" r:id="rId7" imgW="736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236663"/>
                        <a:ext cx="259873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654721"/>
              </p:ext>
            </p:extLst>
          </p:nvPr>
        </p:nvGraphicFramePr>
        <p:xfrm>
          <a:off x="5148064" y="904875"/>
          <a:ext cx="133985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4" name="Equation" r:id="rId9" imgW="380880" imgH="241200" progId="Equation.DSMT4">
                  <p:embed/>
                </p:oleObj>
              </mc:Choice>
              <mc:Fallback>
                <p:oleObj name="Equation" r:id="rId9" imgW="380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904875"/>
                        <a:ext cx="133985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908978"/>
              </p:ext>
            </p:extLst>
          </p:nvPr>
        </p:nvGraphicFramePr>
        <p:xfrm>
          <a:off x="2146499" y="2898775"/>
          <a:ext cx="184943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5" name="Equation" r:id="rId11" imgW="571320" imgH="152280" progId="Equation.DSMT4">
                  <p:embed/>
                </p:oleObj>
              </mc:Choice>
              <mc:Fallback>
                <p:oleObj name="Equation" r:id="rId11" imgW="571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499" y="2898775"/>
                        <a:ext cx="1849437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159977"/>
              </p:ext>
            </p:extLst>
          </p:nvPr>
        </p:nvGraphicFramePr>
        <p:xfrm>
          <a:off x="4139952" y="2816170"/>
          <a:ext cx="5365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6" name="Equation" r:id="rId13" imgW="152280" imgH="164880" progId="Equation.DSMT4">
                  <p:embed/>
                </p:oleObj>
              </mc:Choice>
              <mc:Fallback>
                <p:oleObj name="Equation" r:id="rId13" imgW="152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816170"/>
                        <a:ext cx="5365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186573"/>
              </p:ext>
            </p:extLst>
          </p:nvPr>
        </p:nvGraphicFramePr>
        <p:xfrm>
          <a:off x="4788024" y="2887663"/>
          <a:ext cx="22923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7" name="Equation" r:id="rId15" imgW="736560" imgH="152280" progId="Equation.DSMT4">
                  <p:embed/>
                </p:oleObj>
              </mc:Choice>
              <mc:Fallback>
                <p:oleObj name="Equation" r:id="rId15" imgW="736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887663"/>
                        <a:ext cx="22923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Curved Up Arrow 35"/>
          <p:cNvSpPr/>
          <p:nvPr/>
        </p:nvSpPr>
        <p:spPr>
          <a:xfrm>
            <a:off x="3031531" y="3389431"/>
            <a:ext cx="2980630" cy="60672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Curved Up Arrow 43"/>
          <p:cNvSpPr/>
          <p:nvPr/>
        </p:nvSpPr>
        <p:spPr>
          <a:xfrm flipV="1">
            <a:off x="2339752" y="2384122"/>
            <a:ext cx="2760886" cy="512440"/>
          </a:xfrm>
          <a:prstGeom prst="curved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Curved Up Arrow 46"/>
          <p:cNvSpPr/>
          <p:nvPr/>
        </p:nvSpPr>
        <p:spPr>
          <a:xfrm flipV="1">
            <a:off x="3748459" y="2241177"/>
            <a:ext cx="3227016" cy="628526"/>
          </a:xfrm>
          <a:prstGeom prst="curved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104845"/>
              </p:ext>
            </p:extLst>
          </p:nvPr>
        </p:nvGraphicFramePr>
        <p:xfrm>
          <a:off x="5076056" y="4365625"/>
          <a:ext cx="2300288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8" name="Equation" r:id="rId17" imgW="711000" imgH="152280" progId="Equation.DSMT4">
                  <p:embed/>
                </p:oleObj>
              </mc:Choice>
              <mc:Fallback>
                <p:oleObj name="Equation" r:id="rId17" imgW="7110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365625"/>
                        <a:ext cx="2300288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797182"/>
              </p:ext>
            </p:extLst>
          </p:nvPr>
        </p:nvGraphicFramePr>
        <p:xfrm>
          <a:off x="4414068" y="4435399"/>
          <a:ext cx="5365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9" name="Equation" r:id="rId19" imgW="152280" imgH="114120" progId="Equation.DSMT4">
                  <p:embed/>
                </p:oleObj>
              </mc:Choice>
              <mc:Fallback>
                <p:oleObj name="Equation" r:id="rId19" imgW="15228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068" y="4435399"/>
                        <a:ext cx="5365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347864" y="2384396"/>
            <a:ext cx="814859" cy="10845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615047" y="2403374"/>
            <a:ext cx="983639" cy="10335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998895" y="3921238"/>
            <a:ext cx="870127" cy="96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29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59259E-6 L 0.11233 -0.2180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-10903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0.09497 -0.21968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40" y="-10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44" grpId="0" animBg="1"/>
      <p:bldP spid="44" grpId="1" animBg="1"/>
      <p:bldP spid="47" grpId="0" animBg="1"/>
      <p:bldP spid="4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53988"/>
            <a:ext cx="6824256" cy="4435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513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04" name="Picture 1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4" t="5486" r="2053" b="3081"/>
          <a:stretch/>
        </p:blipFill>
        <p:spPr bwMode="auto">
          <a:xfrm>
            <a:off x="1259632" y="1399344"/>
            <a:ext cx="6851157" cy="411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729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1" y="1340768"/>
            <a:ext cx="6947942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864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0000"/>
                </a:solidFill>
                <a:latin typeface=" B yekan"/>
                <a:cs typeface="B Yekan" panose="00000400000000000000" pitchFamily="2" charset="-78"/>
              </a:rPr>
              <a:t>ضرب: خلاصه‌نویسی جمع</a:t>
            </a:r>
            <a:endParaRPr lang="fa-IR" dirty="0">
              <a:solidFill>
                <a:srgbClr val="FF0000"/>
              </a:solidFill>
              <a:latin typeface=" B yekan"/>
              <a:cs typeface="B Yek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7016" y="1600201"/>
            <a:ext cx="5709320" cy="532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a-IR" dirty="0" smtClean="0">
                <a:cs typeface="B Yekan" panose="00000400000000000000" pitchFamily="2" charset="-78"/>
              </a:rPr>
              <a:t>3+3+3+3+3+3+3+3+3+3+3</a:t>
            </a:r>
            <a:endParaRPr lang="fa-IR" dirty="0">
              <a:cs typeface="B Yekan" panose="00000400000000000000" pitchFamily="2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23928" y="2344640"/>
            <a:ext cx="1296144" cy="5326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a-IR" dirty="0" smtClean="0">
                <a:cs typeface="B Yekan" panose="00000400000000000000" pitchFamily="2" charset="-78"/>
              </a:rPr>
              <a:t>11×3</a:t>
            </a:r>
            <a:endParaRPr lang="fa-IR" dirty="0">
              <a:cs typeface="B Yekan" panose="00000400000000000000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3164" y="308907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dirty="0" smtClean="0">
                <a:solidFill>
                  <a:srgbClr val="FF0000"/>
                </a:solidFill>
                <a:cs typeface="B Yekan" panose="00000400000000000000" pitchFamily="2" charset="-78"/>
              </a:rPr>
              <a:t>؟: خلاصه‌نویسی ضرب</a:t>
            </a:r>
            <a:endParaRPr lang="fa-IR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998526" y="4608327"/>
            <a:ext cx="5146948" cy="5326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a-IR" dirty="0" smtClean="0">
                <a:cs typeface="B Yekan" panose="00000400000000000000" pitchFamily="2" charset="-78"/>
              </a:rPr>
              <a:t>3×3×3×3×3×3×3×3×3×3×3</a:t>
            </a:r>
            <a:endParaRPr lang="fa-IR" dirty="0">
              <a:cs typeface="B Yekan" panose="00000400000000000000" pitchFamily="2" charset="-78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923928" y="5188298"/>
            <a:ext cx="1296144" cy="1409049"/>
            <a:chOff x="2855038" y="5517232"/>
            <a:chExt cx="924874" cy="936857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2855038" y="5637191"/>
              <a:ext cx="708850" cy="81689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fa-IR" sz="6600" dirty="0" smtClean="0">
                  <a:cs typeface="B Yekan" panose="00000400000000000000" pitchFamily="2" charset="-78"/>
                </a:rPr>
                <a:t>3</a:t>
              </a:r>
              <a:endParaRPr lang="fa-IR" dirty="0">
                <a:cs typeface="B Yekan" panose="00000400000000000000" pitchFamily="2" charset="-78"/>
              </a:endParaRPr>
            </a:p>
          </p:txBody>
        </p:sp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3250332" y="5517232"/>
              <a:ext cx="529580" cy="53265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fa-IR" sz="3600" spc="-260" dirty="0" smtClean="0">
                  <a:cs typeface="B Yekan" panose="00000400000000000000" pitchFamily="2" charset="-78"/>
                </a:rPr>
                <a:t>11</a:t>
              </a:r>
              <a:endParaRPr lang="fa-IR" sz="3600" spc="-260" dirty="0">
                <a:cs typeface="B Yekan" panose="00000400000000000000" pitchFamily="2" charset="-78"/>
              </a:endParaRPr>
            </a:p>
          </p:txBody>
        </p:sp>
      </p:grpSp>
      <p:sp>
        <p:nvSpPr>
          <p:cNvPr id="10" name="Rectangular Callout 9"/>
          <p:cNvSpPr/>
          <p:nvPr/>
        </p:nvSpPr>
        <p:spPr>
          <a:xfrm>
            <a:off x="1475656" y="5661248"/>
            <a:ext cx="2160240" cy="648072"/>
          </a:xfrm>
          <a:prstGeom prst="wedgeRectCallout">
            <a:avLst>
              <a:gd name="adj1" fmla="val 67352"/>
              <a:gd name="adj2" fmla="val -1000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200" dirty="0" smtClean="0">
                <a:cs typeface="B Yekan" panose="00000400000000000000" pitchFamily="2" charset="-78"/>
              </a:rPr>
              <a:t>پایه</a:t>
            </a:r>
            <a:endParaRPr lang="fa-IR" sz="3200" dirty="0">
              <a:cs typeface="B Yekan" panose="00000400000000000000" pitchFamily="2" charset="-78"/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5652120" y="5140983"/>
            <a:ext cx="2160240" cy="648072"/>
          </a:xfrm>
          <a:prstGeom prst="wedgeRectCallout">
            <a:avLst>
              <a:gd name="adj1" fmla="val -79035"/>
              <a:gd name="adj2" fmla="val 15468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200" dirty="0" smtClean="0">
                <a:cs typeface="B Yekan" panose="00000400000000000000" pitchFamily="2" charset="-78"/>
              </a:rPr>
              <a:t>توان</a:t>
            </a:r>
            <a:endParaRPr lang="fa-IR" sz="3200" dirty="0"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842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fa-IR" sz="4800" dirty="0" smtClean="0">
                <a:solidFill>
                  <a:srgbClr val="FF0000"/>
                </a:solidFill>
                <a:cs typeface="B Yekan" panose="00000400000000000000" pitchFamily="2" charset="-78"/>
              </a:rPr>
              <a:t>رابطۀ توان به ضرب </a:t>
            </a:r>
          </a:p>
          <a:p>
            <a:pPr marL="0" indent="0" algn="ctr" rtl="1">
              <a:buNone/>
            </a:pPr>
            <a:r>
              <a:rPr lang="fa-IR" sz="4800" dirty="0" smtClean="0">
                <a:solidFill>
                  <a:srgbClr val="FF0000"/>
                </a:solidFill>
                <a:cs typeface="B Yekan" panose="00000400000000000000" pitchFamily="2" charset="-78"/>
              </a:rPr>
              <a:t>مثل </a:t>
            </a:r>
          </a:p>
          <a:p>
            <a:pPr marL="0" indent="0" algn="ctr" rtl="1">
              <a:buNone/>
            </a:pPr>
            <a:r>
              <a:rPr lang="fa-IR" sz="4800" dirty="0" smtClean="0">
                <a:solidFill>
                  <a:srgbClr val="FF0000"/>
                </a:solidFill>
                <a:cs typeface="B Yekan" panose="00000400000000000000" pitchFamily="2" charset="-78"/>
              </a:rPr>
              <a:t>رابطۀ ضرب است به </a:t>
            </a:r>
            <a:r>
              <a:rPr lang="en-US" sz="4800" dirty="0" smtClean="0">
                <a:solidFill>
                  <a:srgbClr val="FF0000"/>
                </a:solidFill>
                <a:cs typeface="B Yekan" panose="00000400000000000000" pitchFamily="2" charset="-78"/>
              </a:rPr>
              <a:t>......</a:t>
            </a:r>
            <a:r>
              <a:rPr lang="fa-IR" sz="4800" dirty="0" smtClean="0">
                <a:solidFill>
                  <a:srgbClr val="FF0000"/>
                </a:solidFill>
                <a:cs typeface="B Yekan" panose="00000400000000000000" pitchFamily="2" charset="-78"/>
              </a:rPr>
              <a:t> .</a:t>
            </a:r>
            <a:endParaRPr lang="en-US" sz="4800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5696" y="3356992"/>
            <a:ext cx="115212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a-IR" sz="4800" dirty="0" smtClean="0">
                <a:solidFill>
                  <a:srgbClr val="FF0000"/>
                </a:solidFill>
                <a:cs typeface="B Yekan" panose="00000400000000000000" pitchFamily="2" charset="-78"/>
              </a:rPr>
              <a:t>جمع</a:t>
            </a:r>
            <a:endParaRPr lang="en-US" sz="3600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502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765218"/>
              </p:ext>
            </p:extLst>
          </p:nvPr>
        </p:nvGraphicFramePr>
        <p:xfrm>
          <a:off x="1552823" y="1352377"/>
          <a:ext cx="1075636" cy="851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3" name="Equation" r:id="rId3" imgW="304560" imgH="241200" progId="Equation.DSMT4">
                  <p:embed/>
                </p:oleObj>
              </mc:Choice>
              <mc:Fallback>
                <p:oleObj name="Equation" r:id="rId3" imgW="3045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52823" y="1352377"/>
                        <a:ext cx="1075636" cy="851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54636"/>
              </p:ext>
            </p:extLst>
          </p:nvPr>
        </p:nvGraphicFramePr>
        <p:xfrm>
          <a:off x="2704951" y="1640409"/>
          <a:ext cx="3587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4" name="Equation" r:id="rId5" imgW="101520" imgH="152280" progId="Equation.DSMT4">
                  <p:embed/>
                </p:oleObj>
              </mc:Choice>
              <mc:Fallback>
                <p:oleObj name="Equation" r:id="rId5" imgW="101520" imgH="152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951" y="1640409"/>
                        <a:ext cx="3587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83892"/>
              </p:ext>
            </p:extLst>
          </p:nvPr>
        </p:nvGraphicFramePr>
        <p:xfrm>
          <a:off x="2763862" y="2432919"/>
          <a:ext cx="11652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5" name="Equation" r:id="rId7" imgW="330120" imgH="152280" progId="Equation.DSMT4">
                  <p:embed/>
                </p:oleObj>
              </mc:Choice>
              <mc:Fallback>
                <p:oleObj name="Equation" r:id="rId7" imgW="330120" imgH="152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62" y="2432919"/>
                        <a:ext cx="116522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27934"/>
              </p:ext>
            </p:extLst>
          </p:nvPr>
        </p:nvGraphicFramePr>
        <p:xfrm>
          <a:off x="1508447" y="2143994"/>
          <a:ext cx="116522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6" name="Equation" r:id="rId9" imgW="330120" imgH="241200" progId="Equation.DSMT4">
                  <p:embed/>
                </p:oleObj>
              </mc:Choice>
              <mc:Fallback>
                <p:oleObj name="Equation" r:id="rId9" imgW="33012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447" y="2143994"/>
                        <a:ext cx="116522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640245"/>
              </p:ext>
            </p:extLst>
          </p:nvPr>
        </p:nvGraphicFramePr>
        <p:xfrm>
          <a:off x="2793950" y="3190478"/>
          <a:ext cx="19272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7" name="Equation" r:id="rId11" imgW="545760" imgH="152280" progId="Equation.DSMT4">
                  <p:embed/>
                </p:oleObj>
              </mc:Choice>
              <mc:Fallback>
                <p:oleObj name="Equation" r:id="rId11" imgW="545760" imgH="152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3950" y="3190478"/>
                        <a:ext cx="19272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452537"/>
              </p:ext>
            </p:extLst>
          </p:nvPr>
        </p:nvGraphicFramePr>
        <p:xfrm>
          <a:off x="1459235" y="2936156"/>
          <a:ext cx="1209675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8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9235" y="2936156"/>
                        <a:ext cx="1209675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130152"/>
              </p:ext>
            </p:extLst>
          </p:nvPr>
        </p:nvGraphicFramePr>
        <p:xfrm>
          <a:off x="1481460" y="3801344"/>
          <a:ext cx="1163637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9" name="Equation" r:id="rId15" imgW="330120" imgH="241200" progId="Equation.DSMT4">
                  <p:embed/>
                </p:oleObj>
              </mc:Choice>
              <mc:Fallback>
                <p:oleObj name="Equation" r:id="rId15" imgW="330120" imgH="241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460" y="3801344"/>
                        <a:ext cx="1163637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915518"/>
              </p:ext>
            </p:extLst>
          </p:nvPr>
        </p:nvGraphicFramePr>
        <p:xfrm>
          <a:off x="2824038" y="4055344"/>
          <a:ext cx="26892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0" name="Equation" r:id="rId17" imgW="761760" imgH="152280" progId="Equation.DSMT4">
                  <p:embed/>
                </p:oleObj>
              </mc:Choice>
              <mc:Fallback>
                <p:oleObj name="Equation" r:id="rId17" imgW="761760" imgH="1522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038" y="4055344"/>
                        <a:ext cx="268922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629606"/>
              </p:ext>
            </p:extLst>
          </p:nvPr>
        </p:nvGraphicFramePr>
        <p:xfrm>
          <a:off x="2848967" y="4847506"/>
          <a:ext cx="34512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1" name="Equation" r:id="rId19" imgW="977760" imgH="152280" progId="Equation.DSMT4">
                  <p:embed/>
                </p:oleObj>
              </mc:Choice>
              <mc:Fallback>
                <p:oleObj name="Equation" r:id="rId19" imgW="977760" imgH="1522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8967" y="4847506"/>
                        <a:ext cx="34512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93939"/>
              </p:ext>
            </p:extLst>
          </p:nvPr>
        </p:nvGraphicFramePr>
        <p:xfrm>
          <a:off x="1481013" y="4592737"/>
          <a:ext cx="1163637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2" name="Equation" r:id="rId21" imgW="330120" imgH="241200" progId="Equation.DSMT4">
                  <p:embed/>
                </p:oleObj>
              </mc:Choice>
              <mc:Fallback>
                <p:oleObj name="Equation" r:id="rId21" imgW="33012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013" y="4592737"/>
                        <a:ext cx="1163637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266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1362"/>
              </p:ext>
            </p:extLst>
          </p:nvPr>
        </p:nvGraphicFramePr>
        <p:xfrm>
          <a:off x="1530350" y="1352550"/>
          <a:ext cx="11207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7" name="Equation" r:id="rId3" imgW="317160" imgH="241200" progId="Equation.DSMT4">
                  <p:embed/>
                </p:oleObj>
              </mc:Choice>
              <mc:Fallback>
                <p:oleObj name="Equation" r:id="rId3" imgW="31716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350" y="1352550"/>
                        <a:ext cx="11207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958674"/>
              </p:ext>
            </p:extLst>
          </p:nvPr>
        </p:nvGraphicFramePr>
        <p:xfrm>
          <a:off x="2682875" y="1639888"/>
          <a:ext cx="40322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8" name="Equation" r:id="rId5" imgW="114120" imgH="152280" progId="Equation.DSMT4">
                  <p:embed/>
                </p:oleObj>
              </mc:Choice>
              <mc:Fallback>
                <p:oleObj name="Equation" r:id="rId5" imgW="114120" imgH="152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639888"/>
                        <a:ext cx="40322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505453"/>
              </p:ext>
            </p:extLst>
          </p:nvPr>
        </p:nvGraphicFramePr>
        <p:xfrm>
          <a:off x="2741613" y="2433638"/>
          <a:ext cx="120967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9" name="Equation" r:id="rId7" imgW="342720" imgH="152280" progId="Equation.DSMT4">
                  <p:embed/>
                </p:oleObj>
              </mc:Choice>
              <mc:Fallback>
                <p:oleObj name="Equation" r:id="rId7" imgW="342720" imgH="152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2433638"/>
                        <a:ext cx="120967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717121"/>
              </p:ext>
            </p:extLst>
          </p:nvPr>
        </p:nvGraphicFramePr>
        <p:xfrm>
          <a:off x="1485900" y="2144713"/>
          <a:ext cx="12096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0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2144713"/>
                        <a:ext cx="120967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31345"/>
              </p:ext>
            </p:extLst>
          </p:nvPr>
        </p:nvGraphicFramePr>
        <p:xfrm>
          <a:off x="2749550" y="3190875"/>
          <a:ext cx="20161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1" name="Equation" r:id="rId11" imgW="571320" imgH="152280" progId="Equation.DSMT4">
                  <p:embed/>
                </p:oleObj>
              </mc:Choice>
              <mc:Fallback>
                <p:oleObj name="Equation" r:id="rId11" imgW="571320" imgH="1522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3190875"/>
                        <a:ext cx="20161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038060"/>
              </p:ext>
            </p:extLst>
          </p:nvPr>
        </p:nvGraphicFramePr>
        <p:xfrm>
          <a:off x="1436688" y="2936875"/>
          <a:ext cx="1254125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2" name="Equation" r:id="rId13" imgW="355320" imgH="241200" progId="Equation.DSMT4">
                  <p:embed/>
                </p:oleObj>
              </mc:Choice>
              <mc:Fallback>
                <p:oleObj name="Equation" r:id="rId13" imgW="355320" imgH="241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688" y="2936875"/>
                        <a:ext cx="1254125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0393728"/>
              </p:ext>
            </p:extLst>
          </p:nvPr>
        </p:nvGraphicFramePr>
        <p:xfrm>
          <a:off x="1458913" y="3802063"/>
          <a:ext cx="1208087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3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13" y="3802063"/>
                        <a:ext cx="1208087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244105"/>
              </p:ext>
            </p:extLst>
          </p:nvPr>
        </p:nvGraphicFramePr>
        <p:xfrm>
          <a:off x="2735263" y="4056063"/>
          <a:ext cx="286861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4" name="Equation" r:id="rId17" imgW="812520" imgH="152280" progId="Equation.DSMT4">
                  <p:embed/>
                </p:oleObj>
              </mc:Choice>
              <mc:Fallback>
                <p:oleObj name="Equation" r:id="rId17" imgW="812520" imgH="1522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4056063"/>
                        <a:ext cx="286861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734"/>
              </p:ext>
            </p:extLst>
          </p:nvPr>
        </p:nvGraphicFramePr>
        <p:xfrm>
          <a:off x="2738438" y="4848225"/>
          <a:ext cx="367506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" name="Equation" r:id="rId19" imgW="1041120" imgH="152280" progId="Equation.DSMT4">
                  <p:embed/>
                </p:oleObj>
              </mc:Choice>
              <mc:Fallback>
                <p:oleObj name="Equation" r:id="rId19" imgW="1041120" imgH="1522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4848225"/>
                        <a:ext cx="367506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316778"/>
              </p:ext>
            </p:extLst>
          </p:nvPr>
        </p:nvGraphicFramePr>
        <p:xfrm>
          <a:off x="1458913" y="4592638"/>
          <a:ext cx="1208087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6" name="Equation" r:id="rId21" imgW="342720" imgH="241200" progId="Equation.DSMT4">
                  <p:embed/>
                </p:oleObj>
              </mc:Choice>
              <mc:Fallback>
                <p:oleObj name="Equation" r:id="rId21" imgW="342720" imgH="241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13" y="4592638"/>
                        <a:ext cx="1208087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581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920739"/>
              </p:ext>
            </p:extLst>
          </p:nvPr>
        </p:nvGraphicFramePr>
        <p:xfrm>
          <a:off x="1350963" y="116632"/>
          <a:ext cx="1479550" cy="143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8" name="Equation" r:id="rId3" imgW="419040" imgH="406080" progId="Equation.DSMT4">
                  <p:embed/>
                </p:oleObj>
              </mc:Choice>
              <mc:Fallback>
                <p:oleObj name="Equation" r:id="rId3" imgW="41904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963" y="116632"/>
                        <a:ext cx="1479550" cy="143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06093"/>
              </p:ext>
            </p:extLst>
          </p:nvPr>
        </p:nvGraphicFramePr>
        <p:xfrm>
          <a:off x="2900189" y="116632"/>
          <a:ext cx="447675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9" name="Equation" r:id="rId5" imgW="126720" imgH="406080" progId="Equation.DSMT4">
                  <p:embed/>
                </p:oleObj>
              </mc:Choice>
              <mc:Fallback>
                <p:oleObj name="Equation" r:id="rId5" imgW="12672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189" y="116632"/>
                        <a:ext cx="447675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714884"/>
              </p:ext>
            </p:extLst>
          </p:nvPr>
        </p:nvGraphicFramePr>
        <p:xfrm>
          <a:off x="2841377" y="1412776"/>
          <a:ext cx="1298575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0" name="Equation" r:id="rId7" imgW="368280" imgH="406080" progId="Equation.DSMT4">
                  <p:embed/>
                </p:oleObj>
              </mc:Choice>
              <mc:Fallback>
                <p:oleObj name="Equation" r:id="rId7" imgW="368280" imgH="406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377" y="1412776"/>
                        <a:ext cx="1298575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563615"/>
              </p:ext>
            </p:extLst>
          </p:nvPr>
        </p:nvGraphicFramePr>
        <p:xfrm>
          <a:off x="1306513" y="1412776"/>
          <a:ext cx="1568450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1" name="Equation" r:id="rId9" imgW="444240" imgH="406080" progId="Equation.DSMT4">
                  <p:embed/>
                </p:oleObj>
              </mc:Choice>
              <mc:Fallback>
                <p:oleObj name="Equation" r:id="rId9" imgW="444240" imgH="406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3" y="1412776"/>
                        <a:ext cx="1568450" cy="1436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698456"/>
              </p:ext>
            </p:extLst>
          </p:nvPr>
        </p:nvGraphicFramePr>
        <p:xfrm>
          <a:off x="2852985" y="2713980"/>
          <a:ext cx="2151063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2" name="Equation" r:id="rId11" imgW="609480" imgH="406080" progId="Equation.DSMT4">
                  <p:embed/>
                </p:oleObj>
              </mc:Choice>
              <mc:Fallback>
                <p:oleObj name="Equation" r:id="rId11" imgW="609480" imgH="406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985" y="2713980"/>
                        <a:ext cx="2151063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577879"/>
              </p:ext>
            </p:extLst>
          </p:nvPr>
        </p:nvGraphicFramePr>
        <p:xfrm>
          <a:off x="1258888" y="2708920"/>
          <a:ext cx="1611312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3" name="Equation" r:id="rId13" imgW="457200" imgH="406080" progId="Equation.DSMT4">
                  <p:embed/>
                </p:oleObj>
              </mc:Choice>
              <mc:Fallback>
                <p:oleObj name="Equation" r:id="rId13" imgW="457200" imgH="406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708920"/>
                        <a:ext cx="1611312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286624"/>
              </p:ext>
            </p:extLst>
          </p:nvPr>
        </p:nvGraphicFramePr>
        <p:xfrm>
          <a:off x="1279525" y="4010124"/>
          <a:ext cx="1566863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4" name="Equation" r:id="rId15" imgW="444240" imgH="406080" progId="Equation.DSMT4">
                  <p:embed/>
                </p:oleObj>
              </mc:Choice>
              <mc:Fallback>
                <p:oleObj name="Equation" r:id="rId15" imgW="444240" imgH="406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525" y="4010124"/>
                        <a:ext cx="1566863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488076"/>
              </p:ext>
            </p:extLst>
          </p:nvPr>
        </p:nvGraphicFramePr>
        <p:xfrm>
          <a:off x="2838624" y="4010124"/>
          <a:ext cx="2957512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5" name="Equation" r:id="rId17" imgW="838080" imgH="406080" progId="Equation.DSMT4">
                  <p:embed/>
                </p:oleObj>
              </mc:Choice>
              <mc:Fallback>
                <p:oleObj name="Equation" r:id="rId17" imgW="838080" imgH="406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624" y="4010124"/>
                        <a:ext cx="2957512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555117"/>
              </p:ext>
            </p:extLst>
          </p:nvPr>
        </p:nvGraphicFramePr>
        <p:xfrm>
          <a:off x="2778224" y="5306268"/>
          <a:ext cx="38100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6" name="Equation" r:id="rId19" imgW="1079280" imgH="406080" progId="Equation.DSMT4">
                  <p:embed/>
                </p:oleObj>
              </mc:Choice>
              <mc:Fallback>
                <p:oleObj name="Equation" r:id="rId19" imgW="1079280" imgH="406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224" y="5306268"/>
                        <a:ext cx="38100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530713"/>
              </p:ext>
            </p:extLst>
          </p:nvPr>
        </p:nvGraphicFramePr>
        <p:xfrm>
          <a:off x="1279525" y="5304681"/>
          <a:ext cx="1566863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7" name="Equation" r:id="rId21" imgW="444240" imgH="406080" progId="Equation.DSMT4">
                  <p:embed/>
                </p:oleObj>
              </mc:Choice>
              <mc:Fallback>
                <p:oleObj name="Equation" r:id="rId21" imgW="444240" imgH="406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525" y="5304681"/>
                        <a:ext cx="1566863" cy="1436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746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748942"/>
              </p:ext>
            </p:extLst>
          </p:nvPr>
        </p:nvGraphicFramePr>
        <p:xfrm>
          <a:off x="2885703" y="2209800"/>
          <a:ext cx="1038225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5" name="Equation" r:id="rId4" imgW="215640" imgH="241200" progId="Equation.DSMT4">
                  <p:embed/>
                </p:oleObj>
              </mc:Choice>
              <mc:Fallback>
                <p:oleObj name="Equation" r:id="rId4" imgW="215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5703" y="2209800"/>
                        <a:ext cx="1038225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66407"/>
              </p:ext>
            </p:extLst>
          </p:nvPr>
        </p:nvGraphicFramePr>
        <p:xfrm>
          <a:off x="4165402" y="2216150"/>
          <a:ext cx="982662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6" name="Equation" r:id="rId6" imgW="203040" imgH="241200" progId="Equation.DSMT4">
                  <p:embed/>
                </p:oleObj>
              </mc:Choice>
              <mc:Fallback>
                <p:oleObj name="Equation" r:id="rId6" imgW="2030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402" y="2216150"/>
                        <a:ext cx="982662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724161"/>
              </p:ext>
            </p:extLst>
          </p:nvPr>
        </p:nvGraphicFramePr>
        <p:xfrm>
          <a:off x="1429023" y="2792413"/>
          <a:ext cx="22177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7" name="Equation" r:id="rId8" imgW="685800" imgH="152280" progId="Equation.DSMT4">
                  <p:embed/>
                </p:oleObj>
              </mc:Choice>
              <mc:Fallback>
                <p:oleObj name="Equation" r:id="rId8" imgW="6858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9023" y="2792413"/>
                        <a:ext cx="221773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56779"/>
              </p:ext>
            </p:extLst>
          </p:nvPr>
        </p:nvGraphicFramePr>
        <p:xfrm>
          <a:off x="3707904" y="2708920"/>
          <a:ext cx="5365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8" name="Equation" r:id="rId10" imgW="152280" imgH="164880" progId="Equation.DSMT4">
                  <p:embed/>
                </p:oleObj>
              </mc:Choice>
              <mc:Fallback>
                <p:oleObj name="Equation" r:id="rId10" imgW="152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708920"/>
                        <a:ext cx="5365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305533"/>
              </p:ext>
            </p:extLst>
          </p:nvPr>
        </p:nvGraphicFramePr>
        <p:xfrm>
          <a:off x="1922463" y="4796061"/>
          <a:ext cx="536575" cy="433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9" name="Equation" r:id="rId12" imgW="152280" imgH="114120" progId="Equation.DSMT4">
                  <p:embed/>
                </p:oleObj>
              </mc:Choice>
              <mc:Fallback>
                <p:oleObj name="Equation" r:id="rId12" imgW="15228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4796061"/>
                        <a:ext cx="536575" cy="4331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412901"/>
              </p:ext>
            </p:extLst>
          </p:nvPr>
        </p:nvGraphicFramePr>
        <p:xfrm>
          <a:off x="4211960" y="2746375"/>
          <a:ext cx="335597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0" name="Equation" r:id="rId14" imgW="952200" imgH="152280" progId="Equation.DSMT4">
                  <p:embed/>
                </p:oleObj>
              </mc:Choice>
              <mc:Fallback>
                <p:oleObj name="Equation" r:id="rId14" imgW="952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746375"/>
                        <a:ext cx="335597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Left Brace 19"/>
          <p:cNvSpPr/>
          <p:nvPr/>
        </p:nvSpPr>
        <p:spPr>
          <a:xfrm rot="16200000">
            <a:off x="4203205" y="484718"/>
            <a:ext cx="612068" cy="6117393"/>
          </a:xfrm>
          <a:prstGeom prst="leftBrac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65402" y="3916185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dirty="0" smtClean="0">
                <a:cs typeface="B Nazanin" pitchFamily="2" charset="-78"/>
              </a:rPr>
              <a:t>7تا</a:t>
            </a:r>
            <a:endParaRPr lang="en-US" sz="3600" dirty="0">
              <a:cs typeface="B Nazanin" pitchFamily="2" charset="-78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775014"/>
              </p:ext>
            </p:extLst>
          </p:nvPr>
        </p:nvGraphicFramePr>
        <p:xfrm>
          <a:off x="2547938" y="4270375"/>
          <a:ext cx="912812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1" name="Equation" r:id="rId16" imgW="215640" imgH="241200" progId="Equation.DSMT4">
                  <p:embed/>
                </p:oleObj>
              </mc:Choice>
              <mc:Fallback>
                <p:oleObj name="Equation" r:id="rId16" imgW="215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7938" y="4270375"/>
                        <a:ext cx="912812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331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0.34705 -0.2833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44" y="-14167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0.34479 -0.3020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40" y="-1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/>
      <p:bldP spid="2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96103"/>
              </p:ext>
            </p:extLst>
          </p:nvPr>
        </p:nvGraphicFramePr>
        <p:xfrm>
          <a:off x="3074266" y="2210180"/>
          <a:ext cx="854376" cy="1164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" name="Equation" r:id="rId3" imgW="177480" imgH="241200" progId="Equation.DSMT4">
                  <p:embed/>
                </p:oleObj>
              </mc:Choice>
              <mc:Fallback>
                <p:oleObj name="Equation" r:id="rId3" imgW="177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266" y="2210180"/>
                        <a:ext cx="854376" cy="11644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197668"/>
              </p:ext>
            </p:extLst>
          </p:nvPr>
        </p:nvGraphicFramePr>
        <p:xfrm>
          <a:off x="4203098" y="2216629"/>
          <a:ext cx="860971" cy="1170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5" name="Equation" r:id="rId5" imgW="177480" imgH="241200" progId="Equation.DSMT4">
                  <p:embed/>
                </p:oleObj>
              </mc:Choice>
              <mc:Fallback>
                <p:oleObj name="Equation" r:id="rId5" imgW="177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098" y="2216629"/>
                        <a:ext cx="860971" cy="11704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676458"/>
              </p:ext>
            </p:extLst>
          </p:nvPr>
        </p:nvGraphicFramePr>
        <p:xfrm>
          <a:off x="467544" y="2792413"/>
          <a:ext cx="33289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6" name="Equation" r:id="rId7" imgW="1028520" imgH="152280" progId="Equation.DSMT4">
                  <p:embed/>
                </p:oleObj>
              </mc:Choice>
              <mc:Fallback>
                <p:oleObj name="Equation" r:id="rId7" imgW="10285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792413"/>
                        <a:ext cx="33289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784875"/>
              </p:ext>
            </p:extLst>
          </p:nvPr>
        </p:nvGraphicFramePr>
        <p:xfrm>
          <a:off x="3735487" y="2708920"/>
          <a:ext cx="5365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7" name="Equation" r:id="rId9" imgW="152280" imgH="164880" progId="Equation.DSMT4">
                  <p:embed/>
                </p:oleObj>
              </mc:Choice>
              <mc:Fallback>
                <p:oleObj name="Equation" r:id="rId9" imgW="152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5487" y="2708920"/>
                        <a:ext cx="5365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484703"/>
              </p:ext>
            </p:extLst>
          </p:nvPr>
        </p:nvGraphicFramePr>
        <p:xfrm>
          <a:off x="1922463" y="4796061"/>
          <a:ext cx="536575" cy="433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8" name="Equation" r:id="rId11" imgW="152280" imgH="114120" progId="Equation.DSMT4">
                  <p:embed/>
                </p:oleObj>
              </mc:Choice>
              <mc:Fallback>
                <p:oleObj name="Equation" r:id="rId11" imgW="15228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4796061"/>
                        <a:ext cx="536575" cy="4331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322984"/>
              </p:ext>
            </p:extLst>
          </p:nvPr>
        </p:nvGraphicFramePr>
        <p:xfrm>
          <a:off x="4272161" y="2746375"/>
          <a:ext cx="20161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9" name="Equation" r:id="rId13" imgW="571320" imgH="152280" progId="Equation.DSMT4">
                  <p:embed/>
                </p:oleObj>
              </mc:Choice>
              <mc:Fallback>
                <p:oleObj name="Equation" r:id="rId13" imgW="571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2161" y="2746375"/>
                        <a:ext cx="20161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Left Brace 12"/>
          <p:cNvSpPr/>
          <p:nvPr/>
        </p:nvSpPr>
        <p:spPr>
          <a:xfrm rot="16200000">
            <a:off x="3137938" y="746701"/>
            <a:ext cx="612068" cy="5688633"/>
          </a:xfrm>
          <a:prstGeom prst="leftBrac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233345" y="4047657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dirty="0">
                <a:cs typeface="B Nazanin" pitchFamily="2" charset="-78"/>
              </a:rPr>
              <a:t>8</a:t>
            </a:r>
            <a:r>
              <a:rPr lang="fa-IR" sz="3600" dirty="0" smtClean="0">
                <a:cs typeface="B Nazanin" pitchFamily="2" charset="-78"/>
              </a:rPr>
              <a:t>تا</a:t>
            </a:r>
            <a:endParaRPr lang="en-US" sz="3600" dirty="0">
              <a:cs typeface="B Nazanin" pitchFamily="2" charset="-78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77216"/>
              </p:ext>
            </p:extLst>
          </p:nvPr>
        </p:nvGraphicFramePr>
        <p:xfrm>
          <a:off x="2627784" y="4270376"/>
          <a:ext cx="752649" cy="1097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0" name="Equation" r:id="rId15" imgW="177480" imgH="241200" progId="Equation.DSMT4">
                  <p:embed/>
                </p:oleObj>
              </mc:Choice>
              <mc:Fallback>
                <p:oleObj name="Equation" r:id="rId15" imgW="177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270376"/>
                        <a:ext cx="752649" cy="1097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750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0.33125 -0.2833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63" y="-14167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0.30538 -0.2953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60" y="-1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/>
      <p:bldP spid="1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462658"/>
              </p:ext>
            </p:extLst>
          </p:nvPr>
        </p:nvGraphicFramePr>
        <p:xfrm>
          <a:off x="1949148" y="2209800"/>
          <a:ext cx="79375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3" name="Equation" r:id="rId3" imgW="164880" imgH="241200" progId="Equation.DSMT4">
                  <p:embed/>
                </p:oleObj>
              </mc:Choice>
              <mc:Fallback>
                <p:oleObj name="Equation" r:id="rId3" imgW="164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148" y="2209800"/>
                        <a:ext cx="79375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517631"/>
              </p:ext>
            </p:extLst>
          </p:nvPr>
        </p:nvGraphicFramePr>
        <p:xfrm>
          <a:off x="2915687" y="2216150"/>
          <a:ext cx="798513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4" name="Equation" r:id="rId5" imgW="164880" imgH="241200" progId="Equation.DSMT4">
                  <p:embed/>
                </p:oleObj>
              </mc:Choice>
              <mc:Fallback>
                <p:oleObj name="Equation" r:id="rId5" imgW="164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687" y="2216150"/>
                        <a:ext cx="798513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393294"/>
              </p:ext>
            </p:extLst>
          </p:nvPr>
        </p:nvGraphicFramePr>
        <p:xfrm>
          <a:off x="770726" y="2792413"/>
          <a:ext cx="171291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5" name="Equation" r:id="rId7" imgW="545760" imgH="152280" progId="Equation.DSMT4">
                  <p:embed/>
                </p:oleObj>
              </mc:Choice>
              <mc:Fallback>
                <p:oleObj name="Equation" r:id="rId7" imgW="5457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726" y="2792413"/>
                        <a:ext cx="1712913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081444"/>
              </p:ext>
            </p:extLst>
          </p:nvPr>
        </p:nvGraphicFramePr>
        <p:xfrm>
          <a:off x="2451120" y="2708920"/>
          <a:ext cx="5365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6" name="Equation" r:id="rId9" imgW="152280" imgH="164880" progId="Equation.DSMT4">
                  <p:embed/>
                </p:oleObj>
              </mc:Choice>
              <mc:Fallback>
                <p:oleObj name="Equation" r:id="rId9" imgW="152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20" y="2708920"/>
                        <a:ext cx="5365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987744"/>
              </p:ext>
            </p:extLst>
          </p:nvPr>
        </p:nvGraphicFramePr>
        <p:xfrm>
          <a:off x="1331640" y="4796061"/>
          <a:ext cx="536575" cy="433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7" name="Equation" r:id="rId11" imgW="152280" imgH="114120" progId="Equation.DSMT4">
                  <p:embed/>
                </p:oleObj>
              </mc:Choice>
              <mc:Fallback>
                <p:oleObj name="Equation" r:id="rId11" imgW="15228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796061"/>
                        <a:ext cx="536575" cy="4331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369546"/>
              </p:ext>
            </p:extLst>
          </p:nvPr>
        </p:nvGraphicFramePr>
        <p:xfrm>
          <a:off x="2915935" y="2746375"/>
          <a:ext cx="48244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8" name="Equation" r:id="rId13" imgW="1422360" imgH="152280" progId="Equation.DSMT4">
                  <p:embed/>
                </p:oleObj>
              </mc:Choice>
              <mc:Fallback>
                <p:oleObj name="Equation" r:id="rId13" imgW="14223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935" y="2746375"/>
                        <a:ext cx="482441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Left Brace 21"/>
          <p:cNvSpPr/>
          <p:nvPr/>
        </p:nvSpPr>
        <p:spPr>
          <a:xfrm rot="16200000">
            <a:off x="3956898" y="113598"/>
            <a:ext cx="612068" cy="6954839"/>
          </a:xfrm>
          <a:prstGeom prst="leftBrac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851791" y="3947209"/>
            <a:ext cx="1053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dirty="0" smtClean="0">
                <a:cs typeface="B Nazanin" pitchFamily="2" charset="-78"/>
              </a:rPr>
              <a:t>10تا</a:t>
            </a:r>
            <a:endParaRPr lang="en-US" sz="3600" dirty="0">
              <a:cs typeface="B Nazanin" pitchFamily="2" charset="-78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607077"/>
              </p:ext>
            </p:extLst>
          </p:nvPr>
        </p:nvGraphicFramePr>
        <p:xfrm>
          <a:off x="2009775" y="4270375"/>
          <a:ext cx="80645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9" name="Equation" r:id="rId15" imgW="190440" imgH="241200" progId="Equation.DSMT4">
                  <p:embed/>
                </p:oleObj>
              </mc:Choice>
              <mc:Fallback>
                <p:oleObj name="Equation" r:id="rId15" imgW="1904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775" y="4270375"/>
                        <a:ext cx="806450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169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0.24618 -0.2833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09" y="-14167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0.2283 -0.2953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-1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3" grpId="0"/>
      <p:bldP spid="23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32</Words>
  <Application>Microsoft Office PowerPoint</Application>
  <PresentationFormat>On-screen Show (4:3)</PresentationFormat>
  <Paragraphs>19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 B yekan</vt:lpstr>
      <vt:lpstr>Arial</vt:lpstr>
      <vt:lpstr>B Nazanin</vt:lpstr>
      <vt:lpstr>B Yekan</vt:lpstr>
      <vt:lpstr>Calibri</vt:lpstr>
      <vt:lpstr>Office Theme</vt:lpstr>
      <vt:lpstr>Equation</vt:lpstr>
      <vt:lpstr>PowerPoint Presentation</vt:lpstr>
      <vt:lpstr>ضرب: خلاصه‌نویسی جمع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Arad</dc:creator>
  <cp:lastModifiedBy>AB</cp:lastModifiedBy>
  <cp:revision>42</cp:revision>
  <dcterms:created xsi:type="dcterms:W3CDTF">2014-01-26T19:19:34Z</dcterms:created>
  <dcterms:modified xsi:type="dcterms:W3CDTF">2016-02-25T06:27:25Z</dcterms:modified>
</cp:coreProperties>
</file>