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Lst>
  <p:notesMasterIdLst>
    <p:notesMasterId r:id="rId97"/>
  </p:notesMasterIdLst>
  <p:sldIdLst>
    <p:sldId id="256" r:id="rId8"/>
    <p:sldId id="257" r:id="rId9"/>
    <p:sldId id="358" r:id="rId10"/>
    <p:sldId id="361" r:id="rId11"/>
    <p:sldId id="357" r:id="rId12"/>
    <p:sldId id="359" r:id="rId13"/>
    <p:sldId id="282" r:id="rId14"/>
    <p:sldId id="259" r:id="rId15"/>
    <p:sldId id="283" r:id="rId16"/>
    <p:sldId id="260" r:id="rId17"/>
    <p:sldId id="348" r:id="rId18"/>
    <p:sldId id="261" r:id="rId19"/>
    <p:sldId id="262" r:id="rId20"/>
    <p:sldId id="263" r:id="rId21"/>
    <p:sldId id="264" r:id="rId22"/>
    <p:sldId id="285" r:id="rId23"/>
    <p:sldId id="296" r:id="rId24"/>
    <p:sldId id="297" r:id="rId25"/>
    <p:sldId id="362" r:id="rId26"/>
    <p:sldId id="286" r:id="rId27"/>
    <p:sldId id="287" r:id="rId28"/>
    <p:sldId id="288" r:id="rId29"/>
    <p:sldId id="290" r:id="rId30"/>
    <p:sldId id="291" r:id="rId31"/>
    <p:sldId id="292" r:id="rId32"/>
    <p:sldId id="293" r:id="rId33"/>
    <p:sldId id="294" r:id="rId34"/>
    <p:sldId id="321" r:id="rId35"/>
    <p:sldId id="295" r:id="rId36"/>
    <p:sldId id="298" r:id="rId37"/>
    <p:sldId id="300" r:id="rId38"/>
    <p:sldId id="301" r:id="rId39"/>
    <p:sldId id="320"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8" r:id="rId56"/>
    <p:sldId id="349" r:id="rId57"/>
    <p:sldId id="319" r:id="rId58"/>
    <p:sldId id="322" r:id="rId59"/>
    <p:sldId id="323" r:id="rId60"/>
    <p:sldId id="324" r:id="rId61"/>
    <p:sldId id="325" r:id="rId62"/>
    <p:sldId id="326" r:id="rId63"/>
    <p:sldId id="327" r:id="rId64"/>
    <p:sldId id="328" r:id="rId65"/>
    <p:sldId id="329" r:id="rId66"/>
    <p:sldId id="330" r:id="rId67"/>
    <p:sldId id="350" r:id="rId68"/>
    <p:sldId id="351" r:id="rId69"/>
    <p:sldId id="363" r:id="rId70"/>
    <p:sldId id="352" r:id="rId71"/>
    <p:sldId id="364" r:id="rId72"/>
    <p:sldId id="353" r:id="rId73"/>
    <p:sldId id="354" r:id="rId74"/>
    <p:sldId id="365" r:id="rId75"/>
    <p:sldId id="355" r:id="rId76"/>
    <p:sldId id="331" r:id="rId77"/>
    <p:sldId id="332" r:id="rId78"/>
    <p:sldId id="333" r:id="rId79"/>
    <p:sldId id="334" r:id="rId80"/>
    <p:sldId id="335" r:id="rId81"/>
    <p:sldId id="373" r:id="rId82"/>
    <p:sldId id="336" r:id="rId83"/>
    <p:sldId id="337" r:id="rId84"/>
    <p:sldId id="338" r:id="rId85"/>
    <p:sldId id="339" r:id="rId86"/>
    <p:sldId id="374" r:id="rId87"/>
    <p:sldId id="340" r:id="rId88"/>
    <p:sldId id="372" r:id="rId89"/>
    <p:sldId id="341" r:id="rId90"/>
    <p:sldId id="342" r:id="rId91"/>
    <p:sldId id="343" r:id="rId92"/>
    <p:sldId id="344" r:id="rId93"/>
    <p:sldId id="345" r:id="rId94"/>
    <p:sldId id="347" r:id="rId95"/>
    <p:sldId id="375" r:id="rId9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08287-E29B-44EA-9960-D9010B0E702B}"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fa-IR"/>
        </a:p>
      </dgm:t>
    </dgm:pt>
    <dgm:pt modelId="{90EE5D2E-E044-4F4F-854F-2ACB18DD1BCB}">
      <dgm:prSet phldrT="[Text]"/>
      <dgm:spPr/>
      <dgm:t>
        <a:bodyPr/>
        <a:lstStyle/>
        <a:p>
          <a:pPr rtl="1"/>
          <a:r>
            <a:rPr lang="fa-IR" b="1" dirty="0" smtClean="0">
              <a:cs typeface="2  Lotus" pitchFamily="2" charset="-78"/>
            </a:rPr>
            <a:t>عوامل بیماریزای زنده</a:t>
          </a:r>
          <a:endParaRPr lang="fa-IR" b="1" dirty="0">
            <a:cs typeface="2  Lotus" pitchFamily="2" charset="-78"/>
          </a:endParaRPr>
        </a:p>
      </dgm:t>
    </dgm:pt>
    <dgm:pt modelId="{77AE59AF-9C4E-42A0-A5FE-9258DBB4F7F2}" type="parTrans" cxnId="{D0DF7FFD-26E5-419D-A7F5-B5BAABB95BB0}">
      <dgm:prSet/>
      <dgm:spPr/>
      <dgm:t>
        <a:bodyPr/>
        <a:lstStyle/>
        <a:p>
          <a:pPr rtl="1"/>
          <a:endParaRPr lang="fa-IR"/>
        </a:p>
      </dgm:t>
    </dgm:pt>
    <dgm:pt modelId="{9A8C3A0B-70D9-4AD2-B3A3-C324AFC85B00}" type="sibTrans" cxnId="{D0DF7FFD-26E5-419D-A7F5-B5BAABB95BB0}">
      <dgm:prSet/>
      <dgm:spPr/>
      <dgm:t>
        <a:bodyPr/>
        <a:lstStyle/>
        <a:p>
          <a:pPr rtl="1"/>
          <a:endParaRPr lang="fa-IR"/>
        </a:p>
      </dgm:t>
    </dgm:pt>
    <dgm:pt modelId="{F2A79027-0F82-4644-9593-38251F49C58C}">
      <dgm:prSet phldrT="[Text]" custT="1"/>
      <dgm:spPr/>
      <dgm:t>
        <a:bodyPr/>
        <a:lstStyle/>
        <a:p>
          <a:pPr rtl="1"/>
          <a:r>
            <a:rPr lang="fa-IR" sz="2400" b="1" dirty="0" smtClean="0">
              <a:cs typeface="2  Lotus" pitchFamily="2" charset="-78"/>
            </a:rPr>
            <a:t>میکروبها</a:t>
          </a:r>
          <a:endParaRPr lang="fa-IR" sz="2400" b="1" dirty="0">
            <a:cs typeface="2  Lotus" pitchFamily="2" charset="-78"/>
          </a:endParaRPr>
        </a:p>
      </dgm:t>
    </dgm:pt>
    <dgm:pt modelId="{C5E4354A-48B5-4A66-B781-B2350A0FC54E}" type="parTrans" cxnId="{0FEA9CDC-6684-4D44-B444-B7CA43493297}">
      <dgm:prSet/>
      <dgm:spPr/>
      <dgm:t>
        <a:bodyPr/>
        <a:lstStyle/>
        <a:p>
          <a:pPr rtl="1"/>
          <a:endParaRPr lang="fa-IR"/>
        </a:p>
      </dgm:t>
    </dgm:pt>
    <dgm:pt modelId="{EB7E9F03-8442-4867-AA8B-BA6E0AFD2CF7}" type="sibTrans" cxnId="{0FEA9CDC-6684-4D44-B444-B7CA43493297}">
      <dgm:prSet/>
      <dgm:spPr/>
      <dgm:t>
        <a:bodyPr/>
        <a:lstStyle/>
        <a:p>
          <a:pPr rtl="1"/>
          <a:endParaRPr lang="fa-IR"/>
        </a:p>
      </dgm:t>
    </dgm:pt>
    <dgm:pt modelId="{CC44BEBE-84E4-4D1B-A5C0-6389F5659397}">
      <dgm:prSet phldrT="[Text]" custT="1"/>
      <dgm:spPr/>
      <dgm:t>
        <a:bodyPr/>
        <a:lstStyle/>
        <a:p>
          <a:pPr rtl="1"/>
          <a:r>
            <a:rPr lang="fa-IR" sz="2400" b="1" dirty="0" smtClean="0">
              <a:cs typeface="2  Lotus" pitchFamily="2" charset="-78"/>
            </a:rPr>
            <a:t>انگلها</a:t>
          </a:r>
          <a:endParaRPr lang="fa-IR" sz="2400" b="1" dirty="0">
            <a:cs typeface="2  Lotus" pitchFamily="2" charset="-78"/>
          </a:endParaRPr>
        </a:p>
      </dgm:t>
    </dgm:pt>
    <dgm:pt modelId="{AD64406A-4A8B-4FCD-8B3C-410D4D27629E}" type="parTrans" cxnId="{C2D9F245-25A4-44F8-B292-E1B8AEB92355}">
      <dgm:prSet/>
      <dgm:spPr/>
      <dgm:t>
        <a:bodyPr/>
        <a:lstStyle/>
        <a:p>
          <a:pPr rtl="1"/>
          <a:endParaRPr lang="fa-IR"/>
        </a:p>
      </dgm:t>
    </dgm:pt>
    <dgm:pt modelId="{CBFBFCDC-9AD3-4002-A34C-435180D1E4CA}" type="sibTrans" cxnId="{C2D9F245-25A4-44F8-B292-E1B8AEB92355}">
      <dgm:prSet/>
      <dgm:spPr/>
      <dgm:t>
        <a:bodyPr/>
        <a:lstStyle/>
        <a:p>
          <a:pPr rtl="1"/>
          <a:endParaRPr lang="fa-IR"/>
        </a:p>
      </dgm:t>
    </dgm:pt>
    <dgm:pt modelId="{C65E9236-7E40-4C65-95D5-CF2319635FD8}">
      <dgm:prSet phldrT="[Text]" custT="1"/>
      <dgm:spPr/>
      <dgm:t>
        <a:bodyPr/>
        <a:lstStyle/>
        <a:p>
          <a:pPr rtl="1"/>
          <a:r>
            <a:rPr lang="fa-IR" sz="2400" b="1" dirty="0" smtClean="0">
              <a:cs typeface="2  Lotus" pitchFamily="2" charset="-78"/>
            </a:rPr>
            <a:t>ویروسها</a:t>
          </a:r>
          <a:endParaRPr lang="fa-IR" sz="2400" b="1" dirty="0">
            <a:cs typeface="2  Lotus" pitchFamily="2" charset="-78"/>
          </a:endParaRPr>
        </a:p>
      </dgm:t>
    </dgm:pt>
    <dgm:pt modelId="{EC477BAD-BD09-4119-97B4-147ACB2CA15A}" type="parTrans" cxnId="{D06E9DCA-0540-4178-8079-86BE8795C1B0}">
      <dgm:prSet/>
      <dgm:spPr/>
      <dgm:t>
        <a:bodyPr/>
        <a:lstStyle/>
        <a:p>
          <a:pPr rtl="1"/>
          <a:endParaRPr lang="fa-IR"/>
        </a:p>
      </dgm:t>
    </dgm:pt>
    <dgm:pt modelId="{D3B83467-19EA-4C07-92AA-B0792B689444}" type="sibTrans" cxnId="{D06E9DCA-0540-4178-8079-86BE8795C1B0}">
      <dgm:prSet/>
      <dgm:spPr/>
      <dgm:t>
        <a:bodyPr/>
        <a:lstStyle/>
        <a:p>
          <a:pPr rtl="1"/>
          <a:endParaRPr lang="fa-IR"/>
        </a:p>
      </dgm:t>
    </dgm:pt>
    <dgm:pt modelId="{8D1514E1-C4D9-495C-AE37-CB0DABDD88E0}" type="pres">
      <dgm:prSet presAssocID="{56808287-E29B-44EA-9960-D9010B0E702B}" presName="cycle" presStyleCnt="0">
        <dgm:presLayoutVars>
          <dgm:dir/>
          <dgm:resizeHandles val="exact"/>
        </dgm:presLayoutVars>
      </dgm:prSet>
      <dgm:spPr/>
      <dgm:t>
        <a:bodyPr/>
        <a:lstStyle/>
        <a:p>
          <a:pPr rtl="1"/>
          <a:endParaRPr lang="fa-IR"/>
        </a:p>
      </dgm:t>
    </dgm:pt>
    <dgm:pt modelId="{B6A6715D-5BA6-467C-91DC-D7A68BF3B353}" type="pres">
      <dgm:prSet presAssocID="{90EE5D2E-E044-4F4F-854F-2ACB18DD1BCB}" presName="node" presStyleLbl="node1" presStyleIdx="0" presStyleCnt="4">
        <dgm:presLayoutVars>
          <dgm:bulletEnabled val="1"/>
        </dgm:presLayoutVars>
      </dgm:prSet>
      <dgm:spPr/>
      <dgm:t>
        <a:bodyPr/>
        <a:lstStyle/>
        <a:p>
          <a:pPr rtl="1"/>
          <a:endParaRPr lang="fa-IR"/>
        </a:p>
      </dgm:t>
    </dgm:pt>
    <dgm:pt modelId="{B63C0C4E-0C0C-4ED9-9BB3-907BC04DFECF}" type="pres">
      <dgm:prSet presAssocID="{90EE5D2E-E044-4F4F-854F-2ACB18DD1BCB}" presName="spNode" presStyleCnt="0"/>
      <dgm:spPr/>
    </dgm:pt>
    <dgm:pt modelId="{08F4743C-3B7A-4435-B2C0-FDC1538E3F0E}" type="pres">
      <dgm:prSet presAssocID="{9A8C3A0B-70D9-4AD2-B3A3-C324AFC85B00}" presName="sibTrans" presStyleLbl="sibTrans1D1" presStyleIdx="0" presStyleCnt="4"/>
      <dgm:spPr/>
      <dgm:t>
        <a:bodyPr/>
        <a:lstStyle/>
        <a:p>
          <a:pPr rtl="1"/>
          <a:endParaRPr lang="fa-IR"/>
        </a:p>
      </dgm:t>
    </dgm:pt>
    <dgm:pt modelId="{01F53C31-AA46-4773-B642-43F7AE8DE05F}" type="pres">
      <dgm:prSet presAssocID="{F2A79027-0F82-4644-9593-38251F49C58C}" presName="node" presStyleLbl="node1" presStyleIdx="1" presStyleCnt="4">
        <dgm:presLayoutVars>
          <dgm:bulletEnabled val="1"/>
        </dgm:presLayoutVars>
      </dgm:prSet>
      <dgm:spPr/>
      <dgm:t>
        <a:bodyPr/>
        <a:lstStyle/>
        <a:p>
          <a:pPr rtl="1"/>
          <a:endParaRPr lang="fa-IR"/>
        </a:p>
      </dgm:t>
    </dgm:pt>
    <dgm:pt modelId="{F8BA9A84-9E6F-48BA-BF9F-87980A9090EF}" type="pres">
      <dgm:prSet presAssocID="{F2A79027-0F82-4644-9593-38251F49C58C}" presName="spNode" presStyleCnt="0"/>
      <dgm:spPr/>
    </dgm:pt>
    <dgm:pt modelId="{F0DC3305-1BF0-462A-B4B6-057D954EF49A}" type="pres">
      <dgm:prSet presAssocID="{EB7E9F03-8442-4867-AA8B-BA6E0AFD2CF7}" presName="sibTrans" presStyleLbl="sibTrans1D1" presStyleIdx="1" presStyleCnt="4"/>
      <dgm:spPr/>
      <dgm:t>
        <a:bodyPr/>
        <a:lstStyle/>
        <a:p>
          <a:pPr rtl="1"/>
          <a:endParaRPr lang="fa-IR"/>
        </a:p>
      </dgm:t>
    </dgm:pt>
    <dgm:pt modelId="{13802C9C-7D5D-4B50-9336-49C187A69624}" type="pres">
      <dgm:prSet presAssocID="{CC44BEBE-84E4-4D1B-A5C0-6389F5659397}" presName="node" presStyleLbl="node1" presStyleIdx="2" presStyleCnt="4">
        <dgm:presLayoutVars>
          <dgm:bulletEnabled val="1"/>
        </dgm:presLayoutVars>
      </dgm:prSet>
      <dgm:spPr/>
      <dgm:t>
        <a:bodyPr/>
        <a:lstStyle/>
        <a:p>
          <a:pPr rtl="1"/>
          <a:endParaRPr lang="fa-IR"/>
        </a:p>
      </dgm:t>
    </dgm:pt>
    <dgm:pt modelId="{966E81C9-B779-478C-93FC-496501DA3966}" type="pres">
      <dgm:prSet presAssocID="{CC44BEBE-84E4-4D1B-A5C0-6389F5659397}" presName="spNode" presStyleCnt="0"/>
      <dgm:spPr/>
    </dgm:pt>
    <dgm:pt modelId="{2E1AF675-F170-45BC-A9C7-1867376C6170}" type="pres">
      <dgm:prSet presAssocID="{CBFBFCDC-9AD3-4002-A34C-435180D1E4CA}" presName="sibTrans" presStyleLbl="sibTrans1D1" presStyleIdx="2" presStyleCnt="4"/>
      <dgm:spPr/>
      <dgm:t>
        <a:bodyPr/>
        <a:lstStyle/>
        <a:p>
          <a:pPr rtl="1"/>
          <a:endParaRPr lang="fa-IR"/>
        </a:p>
      </dgm:t>
    </dgm:pt>
    <dgm:pt modelId="{D43E0D4E-16AE-4F63-8733-E22E7050B8A1}" type="pres">
      <dgm:prSet presAssocID="{C65E9236-7E40-4C65-95D5-CF2319635FD8}" presName="node" presStyleLbl="node1" presStyleIdx="3" presStyleCnt="4">
        <dgm:presLayoutVars>
          <dgm:bulletEnabled val="1"/>
        </dgm:presLayoutVars>
      </dgm:prSet>
      <dgm:spPr/>
      <dgm:t>
        <a:bodyPr/>
        <a:lstStyle/>
        <a:p>
          <a:pPr rtl="1"/>
          <a:endParaRPr lang="fa-IR"/>
        </a:p>
      </dgm:t>
    </dgm:pt>
    <dgm:pt modelId="{97CB0BCA-EBB5-413F-80C5-BFCA1D553D81}" type="pres">
      <dgm:prSet presAssocID="{C65E9236-7E40-4C65-95D5-CF2319635FD8}" presName="spNode" presStyleCnt="0"/>
      <dgm:spPr/>
    </dgm:pt>
    <dgm:pt modelId="{53958D51-DEDA-480B-91BB-4B80836B65A3}" type="pres">
      <dgm:prSet presAssocID="{D3B83467-19EA-4C07-92AA-B0792B689444}" presName="sibTrans" presStyleLbl="sibTrans1D1" presStyleIdx="3" presStyleCnt="4"/>
      <dgm:spPr/>
      <dgm:t>
        <a:bodyPr/>
        <a:lstStyle/>
        <a:p>
          <a:pPr rtl="1"/>
          <a:endParaRPr lang="fa-IR"/>
        </a:p>
      </dgm:t>
    </dgm:pt>
  </dgm:ptLst>
  <dgm:cxnLst>
    <dgm:cxn modelId="{D0DF7FFD-26E5-419D-A7F5-B5BAABB95BB0}" srcId="{56808287-E29B-44EA-9960-D9010B0E702B}" destId="{90EE5D2E-E044-4F4F-854F-2ACB18DD1BCB}" srcOrd="0" destOrd="0" parTransId="{77AE59AF-9C4E-42A0-A5FE-9258DBB4F7F2}" sibTransId="{9A8C3A0B-70D9-4AD2-B3A3-C324AFC85B00}"/>
    <dgm:cxn modelId="{960C5FBB-F990-4AE9-9D8B-160D12BBAEBD}" type="presOf" srcId="{9A8C3A0B-70D9-4AD2-B3A3-C324AFC85B00}" destId="{08F4743C-3B7A-4435-B2C0-FDC1538E3F0E}" srcOrd="0" destOrd="0" presId="urn:microsoft.com/office/officeart/2005/8/layout/cycle6"/>
    <dgm:cxn modelId="{9165D9D7-3CAF-4167-A958-7B510ED094DB}" type="presOf" srcId="{CBFBFCDC-9AD3-4002-A34C-435180D1E4CA}" destId="{2E1AF675-F170-45BC-A9C7-1867376C6170}" srcOrd="0" destOrd="0" presId="urn:microsoft.com/office/officeart/2005/8/layout/cycle6"/>
    <dgm:cxn modelId="{090920A0-3A2F-45F0-B28D-61963793B2CE}" type="presOf" srcId="{CC44BEBE-84E4-4D1B-A5C0-6389F5659397}" destId="{13802C9C-7D5D-4B50-9336-49C187A69624}" srcOrd="0" destOrd="0" presId="urn:microsoft.com/office/officeart/2005/8/layout/cycle6"/>
    <dgm:cxn modelId="{C2D9F245-25A4-44F8-B292-E1B8AEB92355}" srcId="{56808287-E29B-44EA-9960-D9010B0E702B}" destId="{CC44BEBE-84E4-4D1B-A5C0-6389F5659397}" srcOrd="2" destOrd="0" parTransId="{AD64406A-4A8B-4FCD-8B3C-410D4D27629E}" sibTransId="{CBFBFCDC-9AD3-4002-A34C-435180D1E4CA}"/>
    <dgm:cxn modelId="{0E06C74C-7CC3-4F66-B3ED-226890C10B6A}" type="presOf" srcId="{90EE5D2E-E044-4F4F-854F-2ACB18DD1BCB}" destId="{B6A6715D-5BA6-467C-91DC-D7A68BF3B353}" srcOrd="0" destOrd="0" presId="urn:microsoft.com/office/officeart/2005/8/layout/cycle6"/>
    <dgm:cxn modelId="{AA0F9113-4C4B-4A00-A073-CCA965D2B973}" type="presOf" srcId="{C65E9236-7E40-4C65-95D5-CF2319635FD8}" destId="{D43E0D4E-16AE-4F63-8733-E22E7050B8A1}" srcOrd="0" destOrd="0" presId="urn:microsoft.com/office/officeart/2005/8/layout/cycle6"/>
    <dgm:cxn modelId="{1BE31CA0-8501-4EBB-849A-260F59BACD2E}" type="presOf" srcId="{EB7E9F03-8442-4867-AA8B-BA6E0AFD2CF7}" destId="{F0DC3305-1BF0-462A-B4B6-057D954EF49A}" srcOrd="0" destOrd="0" presId="urn:microsoft.com/office/officeart/2005/8/layout/cycle6"/>
    <dgm:cxn modelId="{CC75FE11-9D86-43BC-BBEC-A142454A2F39}" type="presOf" srcId="{D3B83467-19EA-4C07-92AA-B0792B689444}" destId="{53958D51-DEDA-480B-91BB-4B80836B65A3}" srcOrd="0" destOrd="0" presId="urn:microsoft.com/office/officeart/2005/8/layout/cycle6"/>
    <dgm:cxn modelId="{6F8F2C84-E857-40E7-A785-2C91805F65FD}" type="presOf" srcId="{F2A79027-0F82-4644-9593-38251F49C58C}" destId="{01F53C31-AA46-4773-B642-43F7AE8DE05F}" srcOrd="0" destOrd="0" presId="urn:microsoft.com/office/officeart/2005/8/layout/cycle6"/>
    <dgm:cxn modelId="{0FEA9CDC-6684-4D44-B444-B7CA43493297}" srcId="{56808287-E29B-44EA-9960-D9010B0E702B}" destId="{F2A79027-0F82-4644-9593-38251F49C58C}" srcOrd="1" destOrd="0" parTransId="{C5E4354A-48B5-4A66-B781-B2350A0FC54E}" sibTransId="{EB7E9F03-8442-4867-AA8B-BA6E0AFD2CF7}"/>
    <dgm:cxn modelId="{D06E9DCA-0540-4178-8079-86BE8795C1B0}" srcId="{56808287-E29B-44EA-9960-D9010B0E702B}" destId="{C65E9236-7E40-4C65-95D5-CF2319635FD8}" srcOrd="3" destOrd="0" parTransId="{EC477BAD-BD09-4119-97B4-147ACB2CA15A}" sibTransId="{D3B83467-19EA-4C07-92AA-B0792B689444}"/>
    <dgm:cxn modelId="{CBB5BC9B-664B-4C8A-B825-EB5A376E5744}" type="presOf" srcId="{56808287-E29B-44EA-9960-D9010B0E702B}" destId="{8D1514E1-C4D9-495C-AE37-CB0DABDD88E0}" srcOrd="0" destOrd="0" presId="urn:microsoft.com/office/officeart/2005/8/layout/cycle6"/>
    <dgm:cxn modelId="{B60A7449-3865-4188-A691-F3BB00750580}" type="presParOf" srcId="{8D1514E1-C4D9-495C-AE37-CB0DABDD88E0}" destId="{B6A6715D-5BA6-467C-91DC-D7A68BF3B353}" srcOrd="0" destOrd="0" presId="urn:microsoft.com/office/officeart/2005/8/layout/cycle6"/>
    <dgm:cxn modelId="{60A2C5E1-9A80-4D3C-87B7-7E7852352452}" type="presParOf" srcId="{8D1514E1-C4D9-495C-AE37-CB0DABDD88E0}" destId="{B63C0C4E-0C0C-4ED9-9BB3-907BC04DFECF}" srcOrd="1" destOrd="0" presId="urn:microsoft.com/office/officeart/2005/8/layout/cycle6"/>
    <dgm:cxn modelId="{8166CEC7-678E-49BF-B91E-82B49648A72D}" type="presParOf" srcId="{8D1514E1-C4D9-495C-AE37-CB0DABDD88E0}" destId="{08F4743C-3B7A-4435-B2C0-FDC1538E3F0E}" srcOrd="2" destOrd="0" presId="urn:microsoft.com/office/officeart/2005/8/layout/cycle6"/>
    <dgm:cxn modelId="{A8C19D03-4779-4844-A77B-6D6FD9DF2610}" type="presParOf" srcId="{8D1514E1-C4D9-495C-AE37-CB0DABDD88E0}" destId="{01F53C31-AA46-4773-B642-43F7AE8DE05F}" srcOrd="3" destOrd="0" presId="urn:microsoft.com/office/officeart/2005/8/layout/cycle6"/>
    <dgm:cxn modelId="{E38F8D16-94F1-4BFD-8EDB-AFC044E03A2C}" type="presParOf" srcId="{8D1514E1-C4D9-495C-AE37-CB0DABDD88E0}" destId="{F8BA9A84-9E6F-48BA-BF9F-87980A9090EF}" srcOrd="4" destOrd="0" presId="urn:microsoft.com/office/officeart/2005/8/layout/cycle6"/>
    <dgm:cxn modelId="{C1E56636-8870-4D44-80B5-D4EE030CA923}" type="presParOf" srcId="{8D1514E1-C4D9-495C-AE37-CB0DABDD88E0}" destId="{F0DC3305-1BF0-462A-B4B6-057D954EF49A}" srcOrd="5" destOrd="0" presId="urn:microsoft.com/office/officeart/2005/8/layout/cycle6"/>
    <dgm:cxn modelId="{EA3748A4-8DEC-4DF7-8A22-08660C3F618B}" type="presParOf" srcId="{8D1514E1-C4D9-495C-AE37-CB0DABDD88E0}" destId="{13802C9C-7D5D-4B50-9336-49C187A69624}" srcOrd="6" destOrd="0" presId="urn:microsoft.com/office/officeart/2005/8/layout/cycle6"/>
    <dgm:cxn modelId="{8FCD2F02-7F15-4BA3-9271-0AB6156FE48C}" type="presParOf" srcId="{8D1514E1-C4D9-495C-AE37-CB0DABDD88E0}" destId="{966E81C9-B779-478C-93FC-496501DA3966}" srcOrd="7" destOrd="0" presId="urn:microsoft.com/office/officeart/2005/8/layout/cycle6"/>
    <dgm:cxn modelId="{5B562CFC-2B84-4573-8B3B-2AF41028BEE0}" type="presParOf" srcId="{8D1514E1-C4D9-495C-AE37-CB0DABDD88E0}" destId="{2E1AF675-F170-45BC-A9C7-1867376C6170}" srcOrd="8" destOrd="0" presId="urn:microsoft.com/office/officeart/2005/8/layout/cycle6"/>
    <dgm:cxn modelId="{89C23A6C-7C6D-4FB2-9D8D-3CC79A426267}" type="presParOf" srcId="{8D1514E1-C4D9-495C-AE37-CB0DABDD88E0}" destId="{D43E0D4E-16AE-4F63-8733-E22E7050B8A1}" srcOrd="9" destOrd="0" presId="urn:microsoft.com/office/officeart/2005/8/layout/cycle6"/>
    <dgm:cxn modelId="{BC0E8E38-DCD6-4927-828F-4387755C7681}" type="presParOf" srcId="{8D1514E1-C4D9-495C-AE37-CB0DABDD88E0}" destId="{97CB0BCA-EBB5-413F-80C5-BFCA1D553D81}" srcOrd="10" destOrd="0" presId="urn:microsoft.com/office/officeart/2005/8/layout/cycle6"/>
    <dgm:cxn modelId="{7FC56D4D-C5F7-4851-AA08-42789AF2CFE3}" type="presParOf" srcId="{8D1514E1-C4D9-495C-AE37-CB0DABDD88E0}" destId="{53958D51-DEDA-480B-91BB-4B80836B65A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1258D1-D9A4-4BDE-B66D-BF6FC77A73D8}" type="doc">
      <dgm:prSet loTypeId="urn:microsoft.com/office/officeart/2005/8/layout/cycle3" loCatId="cycle" qsTypeId="urn:microsoft.com/office/officeart/2005/8/quickstyle/simple3" qsCatId="simple" csTypeId="urn:microsoft.com/office/officeart/2005/8/colors/accent1_2" csCatId="accent1" phldr="1"/>
      <dgm:spPr/>
      <dgm:t>
        <a:bodyPr/>
        <a:lstStyle/>
        <a:p>
          <a:pPr rtl="1"/>
          <a:endParaRPr lang="fa-IR"/>
        </a:p>
      </dgm:t>
    </dgm:pt>
    <dgm:pt modelId="{65406054-C438-4964-A473-0C83F33F89BD}">
      <dgm:prSet phldrT="[Text]"/>
      <dgm:spPr/>
      <dgm:t>
        <a:bodyPr/>
        <a:lstStyle/>
        <a:p>
          <a:pPr rtl="1"/>
          <a:r>
            <a:rPr lang="fa-IR" b="1" dirty="0" smtClean="0">
              <a:cs typeface="2  Lotus" pitchFamily="2" charset="-78"/>
            </a:rPr>
            <a:t>میکروبها</a:t>
          </a:r>
          <a:endParaRPr lang="fa-IR" b="1" dirty="0">
            <a:cs typeface="2  Lotus" pitchFamily="2" charset="-78"/>
          </a:endParaRPr>
        </a:p>
      </dgm:t>
    </dgm:pt>
    <dgm:pt modelId="{7623D0EC-35E1-47FF-B0CF-4DA02419C325}" type="parTrans" cxnId="{C3B9180B-1DA3-4806-9070-EF494326357E}">
      <dgm:prSet/>
      <dgm:spPr/>
      <dgm:t>
        <a:bodyPr/>
        <a:lstStyle/>
        <a:p>
          <a:pPr rtl="1"/>
          <a:endParaRPr lang="fa-IR"/>
        </a:p>
      </dgm:t>
    </dgm:pt>
    <dgm:pt modelId="{954468D9-B607-4E17-AD04-ECFEEE65CA54}" type="sibTrans" cxnId="{C3B9180B-1DA3-4806-9070-EF494326357E}">
      <dgm:prSet/>
      <dgm:spPr/>
      <dgm:t>
        <a:bodyPr/>
        <a:lstStyle/>
        <a:p>
          <a:pPr rtl="1"/>
          <a:endParaRPr lang="fa-IR"/>
        </a:p>
      </dgm:t>
    </dgm:pt>
    <dgm:pt modelId="{FB5810C0-465C-4097-8FF9-076FBE2854A2}">
      <dgm:prSet phldrT="[Text]"/>
      <dgm:spPr/>
      <dgm:t>
        <a:bodyPr/>
        <a:lstStyle/>
        <a:p>
          <a:pPr rtl="1"/>
          <a:r>
            <a:rPr lang="fa-IR" b="1" dirty="0" smtClean="0">
              <a:cs typeface="2  Lotus" pitchFamily="2" charset="-78"/>
            </a:rPr>
            <a:t>انسان،حیوانات و خاک</a:t>
          </a:r>
          <a:endParaRPr lang="fa-IR" b="1" dirty="0">
            <a:cs typeface="2  Lotus" pitchFamily="2" charset="-78"/>
          </a:endParaRPr>
        </a:p>
      </dgm:t>
    </dgm:pt>
    <dgm:pt modelId="{B749C26C-A529-4846-8A83-D80C1B4121A0}" type="parTrans" cxnId="{DDE37A56-A84C-42FD-BF12-64F605D9A0ED}">
      <dgm:prSet/>
      <dgm:spPr/>
      <dgm:t>
        <a:bodyPr/>
        <a:lstStyle/>
        <a:p>
          <a:pPr rtl="1"/>
          <a:endParaRPr lang="fa-IR"/>
        </a:p>
      </dgm:t>
    </dgm:pt>
    <dgm:pt modelId="{EB40BD9C-D073-4792-AE11-B2AD41664031}" type="sibTrans" cxnId="{DDE37A56-A84C-42FD-BF12-64F605D9A0ED}">
      <dgm:prSet/>
      <dgm:spPr/>
      <dgm:t>
        <a:bodyPr/>
        <a:lstStyle/>
        <a:p>
          <a:pPr rtl="1"/>
          <a:endParaRPr lang="fa-IR"/>
        </a:p>
      </dgm:t>
    </dgm:pt>
    <dgm:pt modelId="{59B0C8EC-1E50-47A9-80D7-2D2E745A7B35}">
      <dgm:prSet phldrT="[Text]"/>
      <dgm:spPr/>
      <dgm:t>
        <a:bodyPr/>
        <a:lstStyle/>
        <a:p>
          <a:pPr rtl="1"/>
          <a:r>
            <a:rPr lang="fa-IR" b="1" dirty="0" smtClean="0">
              <a:cs typeface="2  Lotus" pitchFamily="2" charset="-78"/>
            </a:rPr>
            <a:t>حشرات و جانوران</a:t>
          </a:r>
          <a:endParaRPr lang="fa-IR" b="1" dirty="0">
            <a:cs typeface="2  Lotus" pitchFamily="2" charset="-78"/>
          </a:endParaRPr>
        </a:p>
      </dgm:t>
    </dgm:pt>
    <dgm:pt modelId="{E1E3E2D8-8B29-42C9-948F-1BC64EF4B265}" type="parTrans" cxnId="{7C40F548-6847-493E-B7C5-D2C3DFEC3ED0}">
      <dgm:prSet/>
      <dgm:spPr/>
      <dgm:t>
        <a:bodyPr/>
        <a:lstStyle/>
        <a:p>
          <a:pPr rtl="1"/>
          <a:endParaRPr lang="fa-IR"/>
        </a:p>
      </dgm:t>
    </dgm:pt>
    <dgm:pt modelId="{D0F8D2CB-C31A-477B-9BF8-7404B3B627F4}" type="sibTrans" cxnId="{7C40F548-6847-493E-B7C5-D2C3DFEC3ED0}">
      <dgm:prSet/>
      <dgm:spPr/>
      <dgm:t>
        <a:bodyPr/>
        <a:lstStyle/>
        <a:p>
          <a:pPr rtl="1"/>
          <a:endParaRPr lang="fa-IR"/>
        </a:p>
      </dgm:t>
    </dgm:pt>
    <dgm:pt modelId="{4ABBBCED-1D56-4C21-A337-8244645D3B04}">
      <dgm:prSet phldrT="[Text]"/>
      <dgm:spPr/>
      <dgm:t>
        <a:bodyPr/>
        <a:lstStyle/>
        <a:p>
          <a:pPr rtl="1"/>
          <a:r>
            <a:rPr lang="fa-IR" b="1" dirty="0" smtClean="0">
              <a:cs typeface="2  Lotus" pitchFamily="2" charset="-78"/>
            </a:rPr>
            <a:t>گیاهان وجانوران</a:t>
          </a:r>
          <a:endParaRPr lang="fa-IR" b="1" dirty="0">
            <a:cs typeface="2  Lotus" pitchFamily="2" charset="-78"/>
          </a:endParaRPr>
        </a:p>
      </dgm:t>
    </dgm:pt>
    <dgm:pt modelId="{FA1076D1-0069-43D6-B64B-C4FCEC6AB313}" type="parTrans" cxnId="{C4CF033E-E4C4-4E02-A628-2DEB7A2D228F}">
      <dgm:prSet/>
      <dgm:spPr/>
      <dgm:t>
        <a:bodyPr/>
        <a:lstStyle/>
        <a:p>
          <a:pPr rtl="1"/>
          <a:endParaRPr lang="fa-IR"/>
        </a:p>
      </dgm:t>
    </dgm:pt>
    <dgm:pt modelId="{AC593283-3DCE-44B1-ABF3-97CA6C096771}" type="sibTrans" cxnId="{C4CF033E-E4C4-4E02-A628-2DEB7A2D228F}">
      <dgm:prSet/>
      <dgm:spPr/>
      <dgm:t>
        <a:bodyPr/>
        <a:lstStyle/>
        <a:p>
          <a:pPr rtl="1"/>
          <a:endParaRPr lang="fa-IR"/>
        </a:p>
      </dgm:t>
    </dgm:pt>
    <dgm:pt modelId="{2F310EA5-A31B-4BD7-AED6-2CC548474378}" type="pres">
      <dgm:prSet presAssocID="{681258D1-D9A4-4BDE-B66D-BF6FC77A73D8}" presName="Name0" presStyleCnt="0">
        <dgm:presLayoutVars>
          <dgm:dir/>
          <dgm:resizeHandles val="exact"/>
        </dgm:presLayoutVars>
      </dgm:prSet>
      <dgm:spPr/>
      <dgm:t>
        <a:bodyPr/>
        <a:lstStyle/>
        <a:p>
          <a:pPr rtl="1"/>
          <a:endParaRPr lang="fa-IR"/>
        </a:p>
      </dgm:t>
    </dgm:pt>
    <dgm:pt modelId="{172F3B72-EAC2-4541-971E-0D85110B4230}" type="pres">
      <dgm:prSet presAssocID="{681258D1-D9A4-4BDE-B66D-BF6FC77A73D8}" presName="cycle" presStyleCnt="0"/>
      <dgm:spPr/>
    </dgm:pt>
    <dgm:pt modelId="{3EE0C16E-480E-4580-8363-C9832C85E40F}" type="pres">
      <dgm:prSet presAssocID="{65406054-C438-4964-A473-0C83F33F89BD}" presName="nodeFirstNode" presStyleLbl="node1" presStyleIdx="0" presStyleCnt="4">
        <dgm:presLayoutVars>
          <dgm:bulletEnabled val="1"/>
        </dgm:presLayoutVars>
      </dgm:prSet>
      <dgm:spPr/>
      <dgm:t>
        <a:bodyPr/>
        <a:lstStyle/>
        <a:p>
          <a:pPr rtl="1"/>
          <a:endParaRPr lang="fa-IR"/>
        </a:p>
      </dgm:t>
    </dgm:pt>
    <dgm:pt modelId="{3012FB7B-A195-4789-8C4E-BA68FB03A4D0}" type="pres">
      <dgm:prSet presAssocID="{954468D9-B607-4E17-AD04-ECFEEE65CA54}" presName="sibTransFirstNode" presStyleLbl="bgShp" presStyleIdx="0" presStyleCnt="1"/>
      <dgm:spPr/>
      <dgm:t>
        <a:bodyPr/>
        <a:lstStyle/>
        <a:p>
          <a:pPr rtl="1"/>
          <a:endParaRPr lang="fa-IR"/>
        </a:p>
      </dgm:t>
    </dgm:pt>
    <dgm:pt modelId="{7270D4A5-A410-4A47-B61D-D98DB43DE03A}" type="pres">
      <dgm:prSet presAssocID="{FB5810C0-465C-4097-8FF9-076FBE2854A2}" presName="nodeFollowingNodes" presStyleLbl="node1" presStyleIdx="1" presStyleCnt="4">
        <dgm:presLayoutVars>
          <dgm:bulletEnabled val="1"/>
        </dgm:presLayoutVars>
      </dgm:prSet>
      <dgm:spPr/>
      <dgm:t>
        <a:bodyPr/>
        <a:lstStyle/>
        <a:p>
          <a:pPr rtl="1"/>
          <a:endParaRPr lang="fa-IR"/>
        </a:p>
      </dgm:t>
    </dgm:pt>
    <dgm:pt modelId="{9CCA1E51-BFCF-4872-8B08-92291B05ED69}" type="pres">
      <dgm:prSet presAssocID="{59B0C8EC-1E50-47A9-80D7-2D2E745A7B35}" presName="nodeFollowingNodes" presStyleLbl="node1" presStyleIdx="2" presStyleCnt="4">
        <dgm:presLayoutVars>
          <dgm:bulletEnabled val="1"/>
        </dgm:presLayoutVars>
      </dgm:prSet>
      <dgm:spPr/>
      <dgm:t>
        <a:bodyPr/>
        <a:lstStyle/>
        <a:p>
          <a:pPr rtl="1"/>
          <a:endParaRPr lang="fa-IR"/>
        </a:p>
      </dgm:t>
    </dgm:pt>
    <dgm:pt modelId="{6E558E4C-8235-45D5-A3F1-15F93F6E5AED}" type="pres">
      <dgm:prSet presAssocID="{4ABBBCED-1D56-4C21-A337-8244645D3B04}" presName="nodeFollowingNodes" presStyleLbl="node1" presStyleIdx="3" presStyleCnt="4">
        <dgm:presLayoutVars>
          <dgm:bulletEnabled val="1"/>
        </dgm:presLayoutVars>
      </dgm:prSet>
      <dgm:spPr/>
      <dgm:t>
        <a:bodyPr/>
        <a:lstStyle/>
        <a:p>
          <a:pPr rtl="1"/>
          <a:endParaRPr lang="fa-IR"/>
        </a:p>
      </dgm:t>
    </dgm:pt>
  </dgm:ptLst>
  <dgm:cxnLst>
    <dgm:cxn modelId="{DDE37A56-A84C-42FD-BF12-64F605D9A0ED}" srcId="{681258D1-D9A4-4BDE-B66D-BF6FC77A73D8}" destId="{FB5810C0-465C-4097-8FF9-076FBE2854A2}" srcOrd="1" destOrd="0" parTransId="{B749C26C-A529-4846-8A83-D80C1B4121A0}" sibTransId="{EB40BD9C-D073-4792-AE11-B2AD41664031}"/>
    <dgm:cxn modelId="{E5D7315D-B183-4FF3-BBD4-4DE1F02FE065}" type="presOf" srcId="{FB5810C0-465C-4097-8FF9-076FBE2854A2}" destId="{7270D4A5-A410-4A47-B61D-D98DB43DE03A}" srcOrd="0" destOrd="0" presId="urn:microsoft.com/office/officeart/2005/8/layout/cycle3"/>
    <dgm:cxn modelId="{C3B9180B-1DA3-4806-9070-EF494326357E}" srcId="{681258D1-D9A4-4BDE-B66D-BF6FC77A73D8}" destId="{65406054-C438-4964-A473-0C83F33F89BD}" srcOrd="0" destOrd="0" parTransId="{7623D0EC-35E1-47FF-B0CF-4DA02419C325}" sibTransId="{954468D9-B607-4E17-AD04-ECFEEE65CA54}"/>
    <dgm:cxn modelId="{A8F48CB3-BBAE-4528-9044-707BDC4FA054}" type="presOf" srcId="{681258D1-D9A4-4BDE-B66D-BF6FC77A73D8}" destId="{2F310EA5-A31B-4BD7-AED6-2CC548474378}" srcOrd="0" destOrd="0" presId="urn:microsoft.com/office/officeart/2005/8/layout/cycle3"/>
    <dgm:cxn modelId="{C4CF033E-E4C4-4E02-A628-2DEB7A2D228F}" srcId="{681258D1-D9A4-4BDE-B66D-BF6FC77A73D8}" destId="{4ABBBCED-1D56-4C21-A337-8244645D3B04}" srcOrd="3" destOrd="0" parTransId="{FA1076D1-0069-43D6-B64B-C4FCEC6AB313}" sibTransId="{AC593283-3DCE-44B1-ABF3-97CA6C096771}"/>
    <dgm:cxn modelId="{2911A241-4FF0-48C6-9D34-5BCC9E8026DF}" type="presOf" srcId="{4ABBBCED-1D56-4C21-A337-8244645D3B04}" destId="{6E558E4C-8235-45D5-A3F1-15F93F6E5AED}" srcOrd="0" destOrd="0" presId="urn:microsoft.com/office/officeart/2005/8/layout/cycle3"/>
    <dgm:cxn modelId="{8EB476DA-F98E-4016-A1C7-BDFE592DA699}" type="presOf" srcId="{65406054-C438-4964-A473-0C83F33F89BD}" destId="{3EE0C16E-480E-4580-8363-C9832C85E40F}" srcOrd="0" destOrd="0" presId="urn:microsoft.com/office/officeart/2005/8/layout/cycle3"/>
    <dgm:cxn modelId="{615CC163-200E-449A-B006-64910B6A75F3}" type="presOf" srcId="{59B0C8EC-1E50-47A9-80D7-2D2E745A7B35}" destId="{9CCA1E51-BFCF-4872-8B08-92291B05ED69}" srcOrd="0" destOrd="0" presId="urn:microsoft.com/office/officeart/2005/8/layout/cycle3"/>
    <dgm:cxn modelId="{7BFC329C-50CC-469D-BACF-0063108ADE9F}" type="presOf" srcId="{954468D9-B607-4E17-AD04-ECFEEE65CA54}" destId="{3012FB7B-A195-4789-8C4E-BA68FB03A4D0}" srcOrd="0" destOrd="0" presId="urn:microsoft.com/office/officeart/2005/8/layout/cycle3"/>
    <dgm:cxn modelId="{7C40F548-6847-493E-B7C5-D2C3DFEC3ED0}" srcId="{681258D1-D9A4-4BDE-B66D-BF6FC77A73D8}" destId="{59B0C8EC-1E50-47A9-80D7-2D2E745A7B35}" srcOrd="2" destOrd="0" parTransId="{E1E3E2D8-8B29-42C9-948F-1BC64EF4B265}" sibTransId="{D0F8D2CB-C31A-477B-9BF8-7404B3B627F4}"/>
    <dgm:cxn modelId="{C2FEAECB-BF97-401C-A185-90FD8045EA43}" type="presParOf" srcId="{2F310EA5-A31B-4BD7-AED6-2CC548474378}" destId="{172F3B72-EAC2-4541-971E-0D85110B4230}" srcOrd="0" destOrd="0" presId="urn:microsoft.com/office/officeart/2005/8/layout/cycle3"/>
    <dgm:cxn modelId="{1080D053-4B82-4995-BABA-7571A2568033}" type="presParOf" srcId="{172F3B72-EAC2-4541-971E-0D85110B4230}" destId="{3EE0C16E-480E-4580-8363-C9832C85E40F}" srcOrd="0" destOrd="0" presId="urn:microsoft.com/office/officeart/2005/8/layout/cycle3"/>
    <dgm:cxn modelId="{0ABA3811-B719-4B47-9659-952B078104F6}" type="presParOf" srcId="{172F3B72-EAC2-4541-971E-0D85110B4230}" destId="{3012FB7B-A195-4789-8C4E-BA68FB03A4D0}" srcOrd="1" destOrd="0" presId="urn:microsoft.com/office/officeart/2005/8/layout/cycle3"/>
    <dgm:cxn modelId="{59D84C95-5130-4058-BDB3-9EB7D440686E}" type="presParOf" srcId="{172F3B72-EAC2-4541-971E-0D85110B4230}" destId="{7270D4A5-A410-4A47-B61D-D98DB43DE03A}" srcOrd="2" destOrd="0" presId="urn:microsoft.com/office/officeart/2005/8/layout/cycle3"/>
    <dgm:cxn modelId="{D9658E2B-ECE0-48BB-9AE2-8E135CCA0D30}" type="presParOf" srcId="{172F3B72-EAC2-4541-971E-0D85110B4230}" destId="{9CCA1E51-BFCF-4872-8B08-92291B05ED69}" srcOrd="3" destOrd="0" presId="urn:microsoft.com/office/officeart/2005/8/layout/cycle3"/>
    <dgm:cxn modelId="{5AAE98CA-7C8C-413E-88D8-8E03551288B5}" type="presParOf" srcId="{172F3B72-EAC2-4541-971E-0D85110B4230}" destId="{6E558E4C-8235-45D5-A3F1-15F93F6E5AE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7B2528-20E2-4EA2-931C-A3390E861C1A}"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pPr rtl="1"/>
          <a:endParaRPr lang="fa-IR"/>
        </a:p>
      </dgm:t>
    </dgm:pt>
    <dgm:pt modelId="{B0C60A8F-2F5D-4FE1-A0BA-8E6D099F4738}">
      <dgm:prSet phldrT="[Text]"/>
      <dgm:spPr/>
      <dgm:t>
        <a:bodyPr/>
        <a:lstStyle/>
        <a:p>
          <a:pPr rtl="1"/>
          <a:r>
            <a:rPr lang="fa-IR" b="1" dirty="0" smtClean="0">
              <a:cs typeface="2  Lotus" pitchFamily="2" charset="-78"/>
            </a:rPr>
            <a:t>سالن های سرپوشیده</a:t>
          </a:r>
          <a:endParaRPr lang="fa-IR" b="1" dirty="0">
            <a:cs typeface="2  Lotus" pitchFamily="2" charset="-78"/>
          </a:endParaRPr>
        </a:p>
      </dgm:t>
    </dgm:pt>
    <dgm:pt modelId="{023256AC-05DC-473F-9338-F1120B0635CC}" type="parTrans" cxnId="{6CCB7FB6-5BD5-470D-8657-5B066FD24869}">
      <dgm:prSet/>
      <dgm:spPr/>
      <dgm:t>
        <a:bodyPr/>
        <a:lstStyle/>
        <a:p>
          <a:pPr rtl="1"/>
          <a:endParaRPr lang="fa-IR"/>
        </a:p>
      </dgm:t>
    </dgm:pt>
    <dgm:pt modelId="{1F7F526C-4C3E-4D61-931A-75415B0D95D0}" type="sibTrans" cxnId="{6CCB7FB6-5BD5-470D-8657-5B066FD24869}">
      <dgm:prSet/>
      <dgm:spPr/>
      <dgm:t>
        <a:bodyPr/>
        <a:lstStyle/>
        <a:p>
          <a:pPr rtl="1"/>
          <a:endParaRPr lang="fa-IR"/>
        </a:p>
      </dgm:t>
    </dgm:pt>
    <dgm:pt modelId="{F66F353D-9001-4C3E-9220-AD2C576795E1}">
      <dgm:prSet phldrT="[Text]"/>
      <dgm:spPr/>
      <dgm:t>
        <a:bodyPr/>
        <a:lstStyle/>
        <a:p>
          <a:pPr rtl="1"/>
          <a:r>
            <a:rPr lang="fa-IR" b="1" dirty="0" smtClean="0">
              <a:cs typeface="2  Lotus" pitchFamily="2" charset="-78"/>
            </a:rPr>
            <a:t>محیط های روباز</a:t>
          </a:r>
          <a:endParaRPr lang="fa-IR" b="1" dirty="0">
            <a:cs typeface="2  Lotus" pitchFamily="2" charset="-78"/>
          </a:endParaRPr>
        </a:p>
      </dgm:t>
    </dgm:pt>
    <dgm:pt modelId="{E3D28803-FDAD-4D28-93C8-7B050C3C6835}" type="parTrans" cxnId="{620FFDE9-AABC-4598-95B9-B38C30B60D5F}">
      <dgm:prSet/>
      <dgm:spPr/>
      <dgm:t>
        <a:bodyPr/>
        <a:lstStyle/>
        <a:p>
          <a:pPr rtl="1"/>
          <a:endParaRPr lang="fa-IR"/>
        </a:p>
      </dgm:t>
    </dgm:pt>
    <dgm:pt modelId="{601CEBBE-4A30-4B31-B663-2E21FAEA33AA}" type="sibTrans" cxnId="{620FFDE9-AABC-4598-95B9-B38C30B60D5F}">
      <dgm:prSet/>
      <dgm:spPr/>
      <dgm:t>
        <a:bodyPr/>
        <a:lstStyle/>
        <a:p>
          <a:pPr rtl="1"/>
          <a:endParaRPr lang="fa-IR"/>
        </a:p>
      </dgm:t>
    </dgm:pt>
    <dgm:pt modelId="{FB4C4D2D-6A1F-43C8-83F6-7805513879CB}">
      <dgm:prSet phldrT="[Text]"/>
      <dgm:spPr/>
      <dgm:t>
        <a:bodyPr/>
        <a:lstStyle/>
        <a:p>
          <a:pPr rtl="1"/>
          <a:r>
            <a:rPr lang="fa-IR" b="1" dirty="0" smtClean="0">
              <a:cs typeface="2  Lotus" pitchFamily="2" charset="-78"/>
            </a:rPr>
            <a:t>مجموعه های آبی</a:t>
          </a:r>
          <a:endParaRPr lang="fa-IR" b="1" dirty="0">
            <a:cs typeface="2  Lotus" pitchFamily="2" charset="-78"/>
          </a:endParaRPr>
        </a:p>
      </dgm:t>
    </dgm:pt>
    <dgm:pt modelId="{3D9A9125-F72A-4938-BE9C-835C8CA62F4C}" type="parTrans" cxnId="{A9A7D9EF-D0EB-4D03-AE2F-FED434AF2045}">
      <dgm:prSet/>
      <dgm:spPr/>
      <dgm:t>
        <a:bodyPr/>
        <a:lstStyle/>
        <a:p>
          <a:pPr rtl="1"/>
          <a:endParaRPr lang="fa-IR"/>
        </a:p>
      </dgm:t>
    </dgm:pt>
    <dgm:pt modelId="{0EAD5A3F-10CE-494E-9DB4-1133E4F67F99}" type="sibTrans" cxnId="{A9A7D9EF-D0EB-4D03-AE2F-FED434AF2045}">
      <dgm:prSet/>
      <dgm:spPr/>
      <dgm:t>
        <a:bodyPr/>
        <a:lstStyle/>
        <a:p>
          <a:pPr rtl="1"/>
          <a:endParaRPr lang="fa-IR"/>
        </a:p>
      </dgm:t>
    </dgm:pt>
    <dgm:pt modelId="{3958063B-F872-4D5C-A629-B4C73CD6E408}" type="pres">
      <dgm:prSet presAssocID="{A17B2528-20E2-4EA2-931C-A3390E861C1A}" presName="composite" presStyleCnt="0">
        <dgm:presLayoutVars>
          <dgm:chMax val="5"/>
          <dgm:dir/>
          <dgm:animLvl val="ctr"/>
          <dgm:resizeHandles val="exact"/>
        </dgm:presLayoutVars>
      </dgm:prSet>
      <dgm:spPr/>
      <dgm:t>
        <a:bodyPr/>
        <a:lstStyle/>
        <a:p>
          <a:pPr rtl="1"/>
          <a:endParaRPr lang="fa-IR"/>
        </a:p>
      </dgm:t>
    </dgm:pt>
    <dgm:pt modelId="{9ACC1CD0-2F2A-4B58-B5CC-48E4076019E9}" type="pres">
      <dgm:prSet presAssocID="{A17B2528-20E2-4EA2-931C-A3390E861C1A}" presName="cycle" presStyleCnt="0"/>
      <dgm:spPr/>
    </dgm:pt>
    <dgm:pt modelId="{CEE87F61-EFBA-45F2-96C0-1D852FCBA861}" type="pres">
      <dgm:prSet presAssocID="{A17B2528-20E2-4EA2-931C-A3390E861C1A}" presName="centerShape" presStyleCnt="0"/>
      <dgm:spPr/>
    </dgm:pt>
    <dgm:pt modelId="{6C52D501-2E4F-411E-94AF-5A37E5997EFC}" type="pres">
      <dgm:prSet presAssocID="{A17B2528-20E2-4EA2-931C-A3390E861C1A}" presName="connSite" presStyleLbl="node1" presStyleIdx="0" presStyleCnt="4"/>
      <dgm:spPr/>
    </dgm:pt>
    <dgm:pt modelId="{4567DB98-FA3F-4543-822E-8A7D20A256D8}" type="pres">
      <dgm:prSet presAssocID="{A17B2528-20E2-4EA2-931C-A3390E861C1A}" presName="visible" presStyleLbl="node1" presStyleIdx="0" presStyleCnt="4"/>
      <dgm:spPr/>
    </dgm:pt>
    <dgm:pt modelId="{49846BAC-3DFA-4E68-9DE6-228DB7A71073}" type="pres">
      <dgm:prSet presAssocID="{023256AC-05DC-473F-9338-F1120B0635CC}" presName="Name25" presStyleLbl="parChTrans1D1" presStyleIdx="0" presStyleCnt="3"/>
      <dgm:spPr/>
      <dgm:t>
        <a:bodyPr/>
        <a:lstStyle/>
        <a:p>
          <a:pPr rtl="1"/>
          <a:endParaRPr lang="fa-IR"/>
        </a:p>
      </dgm:t>
    </dgm:pt>
    <dgm:pt modelId="{1E17DAD8-4002-4372-B37D-86D4F9063C88}" type="pres">
      <dgm:prSet presAssocID="{B0C60A8F-2F5D-4FE1-A0BA-8E6D099F4738}" presName="node" presStyleCnt="0"/>
      <dgm:spPr/>
    </dgm:pt>
    <dgm:pt modelId="{9778F6C7-3A40-422F-A82F-6950AD80533C}" type="pres">
      <dgm:prSet presAssocID="{B0C60A8F-2F5D-4FE1-A0BA-8E6D099F4738}" presName="parentNode" presStyleLbl="node1" presStyleIdx="1" presStyleCnt="4">
        <dgm:presLayoutVars>
          <dgm:chMax val="1"/>
          <dgm:bulletEnabled val="1"/>
        </dgm:presLayoutVars>
      </dgm:prSet>
      <dgm:spPr/>
      <dgm:t>
        <a:bodyPr/>
        <a:lstStyle/>
        <a:p>
          <a:pPr rtl="1"/>
          <a:endParaRPr lang="fa-IR"/>
        </a:p>
      </dgm:t>
    </dgm:pt>
    <dgm:pt modelId="{7B594C3B-FEA3-426D-A7EB-A8256CA167A7}" type="pres">
      <dgm:prSet presAssocID="{B0C60A8F-2F5D-4FE1-A0BA-8E6D099F4738}" presName="childNode" presStyleLbl="revTx" presStyleIdx="0" presStyleCnt="0">
        <dgm:presLayoutVars>
          <dgm:bulletEnabled val="1"/>
        </dgm:presLayoutVars>
      </dgm:prSet>
      <dgm:spPr/>
      <dgm:t>
        <a:bodyPr/>
        <a:lstStyle/>
        <a:p>
          <a:pPr rtl="1"/>
          <a:endParaRPr lang="fa-IR"/>
        </a:p>
      </dgm:t>
    </dgm:pt>
    <dgm:pt modelId="{FCB198E7-E722-4246-B147-7A540555A7A7}" type="pres">
      <dgm:prSet presAssocID="{E3D28803-FDAD-4D28-93C8-7B050C3C6835}" presName="Name25" presStyleLbl="parChTrans1D1" presStyleIdx="1" presStyleCnt="3"/>
      <dgm:spPr/>
      <dgm:t>
        <a:bodyPr/>
        <a:lstStyle/>
        <a:p>
          <a:pPr rtl="1"/>
          <a:endParaRPr lang="fa-IR"/>
        </a:p>
      </dgm:t>
    </dgm:pt>
    <dgm:pt modelId="{4A2F94D0-4D2D-4037-9543-E2E962338111}" type="pres">
      <dgm:prSet presAssocID="{F66F353D-9001-4C3E-9220-AD2C576795E1}" presName="node" presStyleCnt="0"/>
      <dgm:spPr/>
    </dgm:pt>
    <dgm:pt modelId="{C0F51859-F8EA-4F36-BBE7-01F9F934AB4B}" type="pres">
      <dgm:prSet presAssocID="{F66F353D-9001-4C3E-9220-AD2C576795E1}" presName="parentNode" presStyleLbl="node1" presStyleIdx="2" presStyleCnt="4">
        <dgm:presLayoutVars>
          <dgm:chMax val="1"/>
          <dgm:bulletEnabled val="1"/>
        </dgm:presLayoutVars>
      </dgm:prSet>
      <dgm:spPr/>
      <dgm:t>
        <a:bodyPr/>
        <a:lstStyle/>
        <a:p>
          <a:pPr rtl="1"/>
          <a:endParaRPr lang="fa-IR"/>
        </a:p>
      </dgm:t>
    </dgm:pt>
    <dgm:pt modelId="{E96F8FB9-F9FE-45ED-B6BB-45EE9407C4E7}" type="pres">
      <dgm:prSet presAssocID="{F66F353D-9001-4C3E-9220-AD2C576795E1}" presName="childNode" presStyleLbl="revTx" presStyleIdx="0" presStyleCnt="0">
        <dgm:presLayoutVars>
          <dgm:bulletEnabled val="1"/>
        </dgm:presLayoutVars>
      </dgm:prSet>
      <dgm:spPr/>
      <dgm:t>
        <a:bodyPr/>
        <a:lstStyle/>
        <a:p>
          <a:pPr rtl="1"/>
          <a:endParaRPr lang="fa-IR"/>
        </a:p>
      </dgm:t>
    </dgm:pt>
    <dgm:pt modelId="{01360284-FB4B-49CF-9FB1-8E3A9FCA7161}" type="pres">
      <dgm:prSet presAssocID="{3D9A9125-F72A-4938-BE9C-835C8CA62F4C}" presName="Name25" presStyleLbl="parChTrans1D1" presStyleIdx="2" presStyleCnt="3"/>
      <dgm:spPr/>
      <dgm:t>
        <a:bodyPr/>
        <a:lstStyle/>
        <a:p>
          <a:pPr rtl="1"/>
          <a:endParaRPr lang="fa-IR"/>
        </a:p>
      </dgm:t>
    </dgm:pt>
    <dgm:pt modelId="{E2126C9B-4301-4E13-BD15-9459E59796AD}" type="pres">
      <dgm:prSet presAssocID="{FB4C4D2D-6A1F-43C8-83F6-7805513879CB}" presName="node" presStyleCnt="0"/>
      <dgm:spPr/>
    </dgm:pt>
    <dgm:pt modelId="{EC3583AE-FA89-4774-B51D-C98F7426600D}" type="pres">
      <dgm:prSet presAssocID="{FB4C4D2D-6A1F-43C8-83F6-7805513879CB}" presName="parentNode" presStyleLbl="node1" presStyleIdx="3" presStyleCnt="4">
        <dgm:presLayoutVars>
          <dgm:chMax val="1"/>
          <dgm:bulletEnabled val="1"/>
        </dgm:presLayoutVars>
      </dgm:prSet>
      <dgm:spPr/>
      <dgm:t>
        <a:bodyPr/>
        <a:lstStyle/>
        <a:p>
          <a:pPr rtl="1"/>
          <a:endParaRPr lang="fa-IR"/>
        </a:p>
      </dgm:t>
    </dgm:pt>
    <dgm:pt modelId="{CB1B4F80-ED04-4BF1-873A-9C982190D764}" type="pres">
      <dgm:prSet presAssocID="{FB4C4D2D-6A1F-43C8-83F6-7805513879CB}" presName="childNode" presStyleLbl="revTx" presStyleIdx="0" presStyleCnt="0">
        <dgm:presLayoutVars>
          <dgm:bulletEnabled val="1"/>
        </dgm:presLayoutVars>
      </dgm:prSet>
      <dgm:spPr/>
      <dgm:t>
        <a:bodyPr/>
        <a:lstStyle/>
        <a:p>
          <a:pPr rtl="1"/>
          <a:endParaRPr lang="fa-IR"/>
        </a:p>
      </dgm:t>
    </dgm:pt>
  </dgm:ptLst>
  <dgm:cxnLst>
    <dgm:cxn modelId="{C73B5871-4EB3-4D49-8E6B-63BFB9A3BA99}" type="presOf" srcId="{FB4C4D2D-6A1F-43C8-83F6-7805513879CB}" destId="{EC3583AE-FA89-4774-B51D-C98F7426600D}" srcOrd="0" destOrd="0" presId="urn:microsoft.com/office/officeart/2005/8/layout/radial2"/>
    <dgm:cxn modelId="{5BC12370-7EF8-4C93-9C18-8D3CED8EC0F3}" type="presOf" srcId="{023256AC-05DC-473F-9338-F1120B0635CC}" destId="{49846BAC-3DFA-4E68-9DE6-228DB7A71073}" srcOrd="0" destOrd="0" presId="urn:microsoft.com/office/officeart/2005/8/layout/radial2"/>
    <dgm:cxn modelId="{6CCB7FB6-5BD5-470D-8657-5B066FD24869}" srcId="{A17B2528-20E2-4EA2-931C-A3390E861C1A}" destId="{B0C60A8F-2F5D-4FE1-A0BA-8E6D099F4738}" srcOrd="0" destOrd="0" parTransId="{023256AC-05DC-473F-9338-F1120B0635CC}" sibTransId="{1F7F526C-4C3E-4D61-931A-75415B0D95D0}"/>
    <dgm:cxn modelId="{5B007313-C04C-4124-BB77-0C4BCB2AAA0E}" type="presOf" srcId="{3D9A9125-F72A-4938-BE9C-835C8CA62F4C}" destId="{01360284-FB4B-49CF-9FB1-8E3A9FCA7161}" srcOrd="0" destOrd="0" presId="urn:microsoft.com/office/officeart/2005/8/layout/radial2"/>
    <dgm:cxn modelId="{7BEC9126-9B33-48DA-993A-042234BDAD94}" type="presOf" srcId="{B0C60A8F-2F5D-4FE1-A0BA-8E6D099F4738}" destId="{9778F6C7-3A40-422F-A82F-6950AD80533C}" srcOrd="0" destOrd="0" presId="urn:microsoft.com/office/officeart/2005/8/layout/radial2"/>
    <dgm:cxn modelId="{A9A7D9EF-D0EB-4D03-AE2F-FED434AF2045}" srcId="{A17B2528-20E2-4EA2-931C-A3390E861C1A}" destId="{FB4C4D2D-6A1F-43C8-83F6-7805513879CB}" srcOrd="2" destOrd="0" parTransId="{3D9A9125-F72A-4938-BE9C-835C8CA62F4C}" sibTransId="{0EAD5A3F-10CE-494E-9DB4-1133E4F67F99}"/>
    <dgm:cxn modelId="{157C46E1-3180-4C26-B343-25B2689BE74A}" type="presOf" srcId="{E3D28803-FDAD-4D28-93C8-7B050C3C6835}" destId="{FCB198E7-E722-4246-B147-7A540555A7A7}" srcOrd="0" destOrd="0" presId="urn:microsoft.com/office/officeart/2005/8/layout/radial2"/>
    <dgm:cxn modelId="{A705D1A9-F345-4503-B771-31BA8C479287}" type="presOf" srcId="{A17B2528-20E2-4EA2-931C-A3390E861C1A}" destId="{3958063B-F872-4D5C-A629-B4C73CD6E408}" srcOrd="0" destOrd="0" presId="urn:microsoft.com/office/officeart/2005/8/layout/radial2"/>
    <dgm:cxn modelId="{620FFDE9-AABC-4598-95B9-B38C30B60D5F}" srcId="{A17B2528-20E2-4EA2-931C-A3390E861C1A}" destId="{F66F353D-9001-4C3E-9220-AD2C576795E1}" srcOrd="1" destOrd="0" parTransId="{E3D28803-FDAD-4D28-93C8-7B050C3C6835}" sibTransId="{601CEBBE-4A30-4B31-B663-2E21FAEA33AA}"/>
    <dgm:cxn modelId="{D6C677A6-A016-4A1C-9B8B-A06879C251DB}" type="presOf" srcId="{F66F353D-9001-4C3E-9220-AD2C576795E1}" destId="{C0F51859-F8EA-4F36-BBE7-01F9F934AB4B}" srcOrd="0" destOrd="0" presId="urn:microsoft.com/office/officeart/2005/8/layout/radial2"/>
    <dgm:cxn modelId="{561D0049-A062-4327-AB2E-0049E8B2380D}" type="presParOf" srcId="{3958063B-F872-4D5C-A629-B4C73CD6E408}" destId="{9ACC1CD0-2F2A-4B58-B5CC-48E4076019E9}" srcOrd="0" destOrd="0" presId="urn:microsoft.com/office/officeart/2005/8/layout/radial2"/>
    <dgm:cxn modelId="{80B004EE-0137-4A41-B489-4150B50C7FAA}" type="presParOf" srcId="{9ACC1CD0-2F2A-4B58-B5CC-48E4076019E9}" destId="{CEE87F61-EFBA-45F2-96C0-1D852FCBA861}" srcOrd="0" destOrd="0" presId="urn:microsoft.com/office/officeart/2005/8/layout/radial2"/>
    <dgm:cxn modelId="{11747317-79CE-4BF5-8F32-FBC863A6C112}" type="presParOf" srcId="{CEE87F61-EFBA-45F2-96C0-1D852FCBA861}" destId="{6C52D501-2E4F-411E-94AF-5A37E5997EFC}" srcOrd="0" destOrd="0" presId="urn:microsoft.com/office/officeart/2005/8/layout/radial2"/>
    <dgm:cxn modelId="{51EDBA65-DC28-425A-9E68-2FB95986D2EB}" type="presParOf" srcId="{CEE87F61-EFBA-45F2-96C0-1D852FCBA861}" destId="{4567DB98-FA3F-4543-822E-8A7D20A256D8}" srcOrd="1" destOrd="0" presId="urn:microsoft.com/office/officeart/2005/8/layout/radial2"/>
    <dgm:cxn modelId="{2419FF24-7E8D-44FD-8EB8-26D6346E4E34}" type="presParOf" srcId="{9ACC1CD0-2F2A-4B58-B5CC-48E4076019E9}" destId="{49846BAC-3DFA-4E68-9DE6-228DB7A71073}" srcOrd="1" destOrd="0" presId="urn:microsoft.com/office/officeart/2005/8/layout/radial2"/>
    <dgm:cxn modelId="{1F9BE9F0-7B29-4F56-A847-5C808EDB420D}" type="presParOf" srcId="{9ACC1CD0-2F2A-4B58-B5CC-48E4076019E9}" destId="{1E17DAD8-4002-4372-B37D-86D4F9063C88}" srcOrd="2" destOrd="0" presId="urn:microsoft.com/office/officeart/2005/8/layout/radial2"/>
    <dgm:cxn modelId="{ACA6DB05-FAB1-474E-B55D-CD14225D8AA4}" type="presParOf" srcId="{1E17DAD8-4002-4372-B37D-86D4F9063C88}" destId="{9778F6C7-3A40-422F-A82F-6950AD80533C}" srcOrd="0" destOrd="0" presId="urn:microsoft.com/office/officeart/2005/8/layout/radial2"/>
    <dgm:cxn modelId="{090F06CD-980C-4CA8-A889-35F699C8986D}" type="presParOf" srcId="{1E17DAD8-4002-4372-B37D-86D4F9063C88}" destId="{7B594C3B-FEA3-426D-A7EB-A8256CA167A7}" srcOrd="1" destOrd="0" presId="urn:microsoft.com/office/officeart/2005/8/layout/radial2"/>
    <dgm:cxn modelId="{07E42BC3-4898-4923-BCDE-21DE9C443B05}" type="presParOf" srcId="{9ACC1CD0-2F2A-4B58-B5CC-48E4076019E9}" destId="{FCB198E7-E722-4246-B147-7A540555A7A7}" srcOrd="3" destOrd="0" presId="urn:microsoft.com/office/officeart/2005/8/layout/radial2"/>
    <dgm:cxn modelId="{B96B6265-308E-4BE7-B833-DAC45DCAE8B3}" type="presParOf" srcId="{9ACC1CD0-2F2A-4B58-B5CC-48E4076019E9}" destId="{4A2F94D0-4D2D-4037-9543-E2E962338111}" srcOrd="4" destOrd="0" presId="urn:microsoft.com/office/officeart/2005/8/layout/radial2"/>
    <dgm:cxn modelId="{E75296F4-8F38-441A-B916-F6661CABE558}" type="presParOf" srcId="{4A2F94D0-4D2D-4037-9543-E2E962338111}" destId="{C0F51859-F8EA-4F36-BBE7-01F9F934AB4B}" srcOrd="0" destOrd="0" presId="urn:microsoft.com/office/officeart/2005/8/layout/radial2"/>
    <dgm:cxn modelId="{A0D6763C-6049-486E-A958-0F1E7BA1D719}" type="presParOf" srcId="{4A2F94D0-4D2D-4037-9543-E2E962338111}" destId="{E96F8FB9-F9FE-45ED-B6BB-45EE9407C4E7}" srcOrd="1" destOrd="0" presId="urn:microsoft.com/office/officeart/2005/8/layout/radial2"/>
    <dgm:cxn modelId="{F6EE7270-E4EB-43A0-8CCA-75868F3D2DAF}" type="presParOf" srcId="{9ACC1CD0-2F2A-4B58-B5CC-48E4076019E9}" destId="{01360284-FB4B-49CF-9FB1-8E3A9FCA7161}" srcOrd="5" destOrd="0" presId="urn:microsoft.com/office/officeart/2005/8/layout/radial2"/>
    <dgm:cxn modelId="{50B055B5-6E4B-48E3-BE20-34E88B1C03E2}" type="presParOf" srcId="{9ACC1CD0-2F2A-4B58-B5CC-48E4076019E9}" destId="{E2126C9B-4301-4E13-BD15-9459E59796AD}" srcOrd="6" destOrd="0" presId="urn:microsoft.com/office/officeart/2005/8/layout/radial2"/>
    <dgm:cxn modelId="{F15D841A-8A61-4117-8044-3F3727AF399C}" type="presParOf" srcId="{E2126C9B-4301-4E13-BD15-9459E59796AD}" destId="{EC3583AE-FA89-4774-B51D-C98F7426600D}" srcOrd="0" destOrd="0" presId="urn:microsoft.com/office/officeart/2005/8/layout/radial2"/>
    <dgm:cxn modelId="{A020158A-3675-4740-AE82-B793563AB09A}" type="presParOf" srcId="{E2126C9B-4301-4E13-BD15-9459E59796AD}" destId="{CB1B4F80-ED04-4BF1-873A-9C982190D76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AF9898-8448-4C99-B52A-0047D154864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fa-IR"/>
        </a:p>
      </dgm:t>
    </dgm:pt>
    <dgm:pt modelId="{FCD63D33-F9FD-408B-A8BA-2EAC1C62BEEF}">
      <dgm:prSet phldrT="[Text]"/>
      <dgm:spPr/>
      <dgm:t>
        <a:bodyPr/>
        <a:lstStyle/>
        <a:p>
          <a:pPr rtl="1"/>
          <a:r>
            <a:rPr lang="fa-IR" dirty="0" smtClean="0">
              <a:cs typeface="2  Mitra_1 (MRT)" pitchFamily="2" charset="-78"/>
            </a:rPr>
            <a:t>سالن ورزشی</a:t>
          </a:r>
          <a:endParaRPr lang="fa-IR" dirty="0">
            <a:cs typeface="2  Mitra_1 (MRT)" pitchFamily="2" charset="-78"/>
          </a:endParaRPr>
        </a:p>
      </dgm:t>
    </dgm:pt>
    <dgm:pt modelId="{4754897F-8409-4A1C-B1A3-0F1657F9AC17}" type="parTrans" cxnId="{990906EB-7753-4F4D-BA75-498F5D9E1169}">
      <dgm:prSet/>
      <dgm:spPr/>
      <dgm:t>
        <a:bodyPr/>
        <a:lstStyle/>
        <a:p>
          <a:pPr rtl="1"/>
          <a:endParaRPr lang="fa-IR"/>
        </a:p>
      </dgm:t>
    </dgm:pt>
    <dgm:pt modelId="{CCDF06A8-24E3-433B-BD37-E792D5D8646A}" type="sibTrans" cxnId="{990906EB-7753-4F4D-BA75-498F5D9E1169}">
      <dgm:prSet/>
      <dgm:spPr/>
      <dgm:t>
        <a:bodyPr/>
        <a:lstStyle/>
        <a:p>
          <a:pPr rtl="1"/>
          <a:endParaRPr lang="fa-IR"/>
        </a:p>
      </dgm:t>
    </dgm:pt>
    <dgm:pt modelId="{EA44E6D0-2848-49AC-B75E-494F786529B6}">
      <dgm:prSet phldrT="[Text]"/>
      <dgm:spPr/>
      <dgm:t>
        <a:bodyPr/>
        <a:lstStyle/>
        <a:p>
          <a:pPr rtl="1"/>
          <a:r>
            <a:rPr lang="fa-IR" dirty="0" smtClean="0">
              <a:cs typeface="2  Mitra_1 (MRT)" pitchFamily="2" charset="-78"/>
            </a:rPr>
            <a:t>نور</a:t>
          </a:r>
          <a:endParaRPr lang="fa-IR" dirty="0">
            <a:cs typeface="2  Mitra_1 (MRT)" pitchFamily="2" charset="-78"/>
          </a:endParaRPr>
        </a:p>
      </dgm:t>
    </dgm:pt>
    <dgm:pt modelId="{7CBD759D-0B8C-461D-B011-D18FD6E74359}" type="parTrans" cxnId="{07A7FD56-75D9-44F4-97B8-AAEC26A48EA1}">
      <dgm:prSet/>
      <dgm:spPr/>
      <dgm:t>
        <a:bodyPr/>
        <a:lstStyle/>
        <a:p>
          <a:pPr rtl="1"/>
          <a:endParaRPr lang="fa-IR"/>
        </a:p>
      </dgm:t>
    </dgm:pt>
    <dgm:pt modelId="{CA14619B-101F-4DB5-8538-D3FDA077B09F}" type="sibTrans" cxnId="{07A7FD56-75D9-44F4-97B8-AAEC26A48EA1}">
      <dgm:prSet/>
      <dgm:spPr/>
      <dgm:t>
        <a:bodyPr/>
        <a:lstStyle/>
        <a:p>
          <a:pPr rtl="1"/>
          <a:endParaRPr lang="fa-IR"/>
        </a:p>
      </dgm:t>
    </dgm:pt>
    <dgm:pt modelId="{170EB5EE-CE34-4508-A98D-C96D94F3DE37}">
      <dgm:prSet phldrT="[Text]"/>
      <dgm:spPr/>
      <dgm:t>
        <a:bodyPr/>
        <a:lstStyle/>
        <a:p>
          <a:pPr rtl="1"/>
          <a:r>
            <a:rPr lang="fa-IR" dirty="0" smtClean="0">
              <a:cs typeface="2  Mitra_1 (MRT)" pitchFamily="2" charset="-78"/>
            </a:rPr>
            <a:t>تهویه</a:t>
          </a:r>
          <a:endParaRPr lang="fa-IR" dirty="0">
            <a:cs typeface="2  Mitra_1 (MRT)" pitchFamily="2" charset="-78"/>
          </a:endParaRPr>
        </a:p>
      </dgm:t>
    </dgm:pt>
    <dgm:pt modelId="{624B67EC-FB47-4DF6-BEB0-9D44DE382F9A}" type="parTrans" cxnId="{4794CB77-FCC2-4EA2-99DC-306928573222}">
      <dgm:prSet/>
      <dgm:spPr/>
      <dgm:t>
        <a:bodyPr/>
        <a:lstStyle/>
        <a:p>
          <a:pPr rtl="1"/>
          <a:endParaRPr lang="fa-IR"/>
        </a:p>
      </dgm:t>
    </dgm:pt>
    <dgm:pt modelId="{36AE048D-8419-4F52-8613-9926B4141E5D}" type="sibTrans" cxnId="{4794CB77-FCC2-4EA2-99DC-306928573222}">
      <dgm:prSet/>
      <dgm:spPr/>
      <dgm:t>
        <a:bodyPr/>
        <a:lstStyle/>
        <a:p>
          <a:pPr rtl="1"/>
          <a:endParaRPr lang="fa-IR"/>
        </a:p>
      </dgm:t>
    </dgm:pt>
    <dgm:pt modelId="{FED794D7-AEC0-4257-A7A1-5A698F889409}">
      <dgm:prSet phldrT="[Text]"/>
      <dgm:spPr/>
      <dgm:t>
        <a:bodyPr/>
        <a:lstStyle/>
        <a:p>
          <a:pPr rtl="1"/>
          <a:r>
            <a:rPr lang="fa-IR" b="1" dirty="0" smtClean="0">
              <a:cs typeface="2  Mitra_1 (MRT)" pitchFamily="2" charset="-78"/>
            </a:rPr>
            <a:t>دفع زباله</a:t>
          </a:r>
          <a:endParaRPr lang="fa-IR" b="1" dirty="0">
            <a:cs typeface="2  Mitra_1 (MRT)" pitchFamily="2" charset="-78"/>
          </a:endParaRPr>
        </a:p>
      </dgm:t>
    </dgm:pt>
    <dgm:pt modelId="{358786E9-E876-408B-9645-34C88B49FFE2}" type="parTrans" cxnId="{3784DBC9-5DBE-488F-BA2B-DB5DB11A2A4C}">
      <dgm:prSet/>
      <dgm:spPr/>
      <dgm:t>
        <a:bodyPr/>
        <a:lstStyle/>
        <a:p>
          <a:pPr rtl="1"/>
          <a:endParaRPr lang="fa-IR"/>
        </a:p>
      </dgm:t>
    </dgm:pt>
    <dgm:pt modelId="{73B57C59-B5D2-45BD-AA07-166143641E16}" type="sibTrans" cxnId="{3784DBC9-5DBE-488F-BA2B-DB5DB11A2A4C}">
      <dgm:prSet/>
      <dgm:spPr/>
      <dgm:t>
        <a:bodyPr/>
        <a:lstStyle/>
        <a:p>
          <a:pPr rtl="1"/>
          <a:endParaRPr lang="fa-IR"/>
        </a:p>
      </dgm:t>
    </dgm:pt>
    <dgm:pt modelId="{7EFF726E-F493-4609-832B-0D3CA91E8CB7}">
      <dgm:prSet phldrT="[Text]"/>
      <dgm:spPr/>
      <dgm:t>
        <a:bodyPr/>
        <a:lstStyle/>
        <a:p>
          <a:pPr rtl="1"/>
          <a:r>
            <a:rPr lang="fa-IR" dirty="0" smtClean="0">
              <a:cs typeface="2  Mitra_1 (MRT)" pitchFamily="2" charset="-78"/>
            </a:rPr>
            <a:t>حرارت و رطوبت</a:t>
          </a:r>
          <a:endParaRPr lang="fa-IR" dirty="0">
            <a:cs typeface="2  Mitra_1 (MRT)" pitchFamily="2" charset="-78"/>
          </a:endParaRPr>
        </a:p>
      </dgm:t>
    </dgm:pt>
    <dgm:pt modelId="{60C60E26-9A78-44EE-82AD-62C42B4C95CF}" type="parTrans" cxnId="{E06E64DC-47D9-4E73-B6ED-D1F7144656CD}">
      <dgm:prSet/>
      <dgm:spPr/>
      <dgm:t>
        <a:bodyPr/>
        <a:lstStyle/>
        <a:p>
          <a:pPr rtl="1"/>
          <a:endParaRPr lang="fa-IR"/>
        </a:p>
      </dgm:t>
    </dgm:pt>
    <dgm:pt modelId="{D5E31645-97AB-4799-8BA8-CF1E2E475BB3}" type="sibTrans" cxnId="{E06E64DC-47D9-4E73-B6ED-D1F7144656CD}">
      <dgm:prSet/>
      <dgm:spPr/>
      <dgm:t>
        <a:bodyPr/>
        <a:lstStyle/>
        <a:p>
          <a:pPr rtl="1"/>
          <a:endParaRPr lang="fa-IR"/>
        </a:p>
      </dgm:t>
    </dgm:pt>
    <dgm:pt modelId="{37D38A5A-13AB-4130-9B55-408D795AFA38}" type="pres">
      <dgm:prSet presAssocID="{3BAF9898-8448-4C99-B52A-0047D1548642}" presName="Name0" presStyleCnt="0">
        <dgm:presLayoutVars>
          <dgm:chMax val="1"/>
          <dgm:dir/>
          <dgm:animLvl val="ctr"/>
          <dgm:resizeHandles val="exact"/>
        </dgm:presLayoutVars>
      </dgm:prSet>
      <dgm:spPr/>
      <dgm:t>
        <a:bodyPr/>
        <a:lstStyle/>
        <a:p>
          <a:pPr rtl="1"/>
          <a:endParaRPr lang="fa-IR"/>
        </a:p>
      </dgm:t>
    </dgm:pt>
    <dgm:pt modelId="{7CDB38A5-EE18-4AE9-A6E6-374FE62A93EB}" type="pres">
      <dgm:prSet presAssocID="{FCD63D33-F9FD-408B-A8BA-2EAC1C62BEEF}" presName="centerShape" presStyleLbl="node0" presStyleIdx="0" presStyleCnt="1"/>
      <dgm:spPr/>
      <dgm:t>
        <a:bodyPr/>
        <a:lstStyle/>
        <a:p>
          <a:pPr rtl="1"/>
          <a:endParaRPr lang="fa-IR"/>
        </a:p>
      </dgm:t>
    </dgm:pt>
    <dgm:pt modelId="{94E21720-8849-4032-9DD2-0D29007520A2}" type="pres">
      <dgm:prSet presAssocID="{7CBD759D-0B8C-461D-B011-D18FD6E74359}" presName="parTrans" presStyleLbl="sibTrans2D1" presStyleIdx="0" presStyleCnt="4"/>
      <dgm:spPr/>
      <dgm:t>
        <a:bodyPr/>
        <a:lstStyle/>
        <a:p>
          <a:pPr rtl="1"/>
          <a:endParaRPr lang="fa-IR"/>
        </a:p>
      </dgm:t>
    </dgm:pt>
    <dgm:pt modelId="{026BAE93-E38A-4B87-81C2-FD1702DECC6A}" type="pres">
      <dgm:prSet presAssocID="{7CBD759D-0B8C-461D-B011-D18FD6E74359}" presName="connectorText" presStyleLbl="sibTrans2D1" presStyleIdx="0" presStyleCnt="4"/>
      <dgm:spPr/>
      <dgm:t>
        <a:bodyPr/>
        <a:lstStyle/>
        <a:p>
          <a:pPr rtl="1"/>
          <a:endParaRPr lang="fa-IR"/>
        </a:p>
      </dgm:t>
    </dgm:pt>
    <dgm:pt modelId="{CA85CAA7-88B2-4798-B551-45F6BBAB2C5D}" type="pres">
      <dgm:prSet presAssocID="{EA44E6D0-2848-49AC-B75E-494F786529B6}" presName="node" presStyleLbl="node1" presStyleIdx="0" presStyleCnt="4">
        <dgm:presLayoutVars>
          <dgm:bulletEnabled val="1"/>
        </dgm:presLayoutVars>
      </dgm:prSet>
      <dgm:spPr/>
      <dgm:t>
        <a:bodyPr/>
        <a:lstStyle/>
        <a:p>
          <a:pPr rtl="1"/>
          <a:endParaRPr lang="fa-IR"/>
        </a:p>
      </dgm:t>
    </dgm:pt>
    <dgm:pt modelId="{F52D5114-D428-4511-8128-B0D7546116AC}" type="pres">
      <dgm:prSet presAssocID="{624B67EC-FB47-4DF6-BEB0-9D44DE382F9A}" presName="parTrans" presStyleLbl="sibTrans2D1" presStyleIdx="1" presStyleCnt="4"/>
      <dgm:spPr/>
      <dgm:t>
        <a:bodyPr/>
        <a:lstStyle/>
        <a:p>
          <a:pPr rtl="1"/>
          <a:endParaRPr lang="fa-IR"/>
        </a:p>
      </dgm:t>
    </dgm:pt>
    <dgm:pt modelId="{C06DFD05-82DE-4509-A5E0-E3A5A041D061}" type="pres">
      <dgm:prSet presAssocID="{624B67EC-FB47-4DF6-BEB0-9D44DE382F9A}" presName="connectorText" presStyleLbl="sibTrans2D1" presStyleIdx="1" presStyleCnt="4"/>
      <dgm:spPr/>
      <dgm:t>
        <a:bodyPr/>
        <a:lstStyle/>
        <a:p>
          <a:pPr rtl="1"/>
          <a:endParaRPr lang="fa-IR"/>
        </a:p>
      </dgm:t>
    </dgm:pt>
    <dgm:pt modelId="{A7E25264-99EA-4B08-9F3A-BBE58B1B5038}" type="pres">
      <dgm:prSet presAssocID="{170EB5EE-CE34-4508-A98D-C96D94F3DE37}" presName="node" presStyleLbl="node1" presStyleIdx="1" presStyleCnt="4">
        <dgm:presLayoutVars>
          <dgm:bulletEnabled val="1"/>
        </dgm:presLayoutVars>
      </dgm:prSet>
      <dgm:spPr/>
      <dgm:t>
        <a:bodyPr/>
        <a:lstStyle/>
        <a:p>
          <a:pPr rtl="1"/>
          <a:endParaRPr lang="fa-IR"/>
        </a:p>
      </dgm:t>
    </dgm:pt>
    <dgm:pt modelId="{466E8170-B0D8-47FC-A132-ABD543B0291F}" type="pres">
      <dgm:prSet presAssocID="{358786E9-E876-408B-9645-34C88B49FFE2}" presName="parTrans" presStyleLbl="sibTrans2D1" presStyleIdx="2" presStyleCnt="4"/>
      <dgm:spPr/>
      <dgm:t>
        <a:bodyPr/>
        <a:lstStyle/>
        <a:p>
          <a:pPr rtl="1"/>
          <a:endParaRPr lang="fa-IR"/>
        </a:p>
      </dgm:t>
    </dgm:pt>
    <dgm:pt modelId="{B513B72F-0D81-4376-A6F4-70C759BD2B29}" type="pres">
      <dgm:prSet presAssocID="{358786E9-E876-408B-9645-34C88B49FFE2}" presName="connectorText" presStyleLbl="sibTrans2D1" presStyleIdx="2" presStyleCnt="4"/>
      <dgm:spPr/>
      <dgm:t>
        <a:bodyPr/>
        <a:lstStyle/>
        <a:p>
          <a:pPr rtl="1"/>
          <a:endParaRPr lang="fa-IR"/>
        </a:p>
      </dgm:t>
    </dgm:pt>
    <dgm:pt modelId="{13F3ADFD-045B-47CD-AB3D-75A363646897}" type="pres">
      <dgm:prSet presAssocID="{FED794D7-AEC0-4257-A7A1-5A698F889409}" presName="node" presStyleLbl="node1" presStyleIdx="2" presStyleCnt="4">
        <dgm:presLayoutVars>
          <dgm:bulletEnabled val="1"/>
        </dgm:presLayoutVars>
      </dgm:prSet>
      <dgm:spPr/>
      <dgm:t>
        <a:bodyPr/>
        <a:lstStyle/>
        <a:p>
          <a:pPr rtl="1"/>
          <a:endParaRPr lang="fa-IR"/>
        </a:p>
      </dgm:t>
    </dgm:pt>
    <dgm:pt modelId="{7F442090-506B-4450-9E11-438C7B4C48AB}" type="pres">
      <dgm:prSet presAssocID="{60C60E26-9A78-44EE-82AD-62C42B4C95CF}" presName="parTrans" presStyleLbl="sibTrans2D1" presStyleIdx="3" presStyleCnt="4"/>
      <dgm:spPr/>
      <dgm:t>
        <a:bodyPr/>
        <a:lstStyle/>
        <a:p>
          <a:pPr rtl="1"/>
          <a:endParaRPr lang="fa-IR"/>
        </a:p>
      </dgm:t>
    </dgm:pt>
    <dgm:pt modelId="{9B677ABF-397E-45B2-AB6F-519DB58D41FB}" type="pres">
      <dgm:prSet presAssocID="{60C60E26-9A78-44EE-82AD-62C42B4C95CF}" presName="connectorText" presStyleLbl="sibTrans2D1" presStyleIdx="3" presStyleCnt="4"/>
      <dgm:spPr/>
      <dgm:t>
        <a:bodyPr/>
        <a:lstStyle/>
        <a:p>
          <a:pPr rtl="1"/>
          <a:endParaRPr lang="fa-IR"/>
        </a:p>
      </dgm:t>
    </dgm:pt>
    <dgm:pt modelId="{8EF32C84-B608-4BAB-A09A-54DB1BD0BA22}" type="pres">
      <dgm:prSet presAssocID="{7EFF726E-F493-4609-832B-0D3CA91E8CB7}" presName="node" presStyleLbl="node1" presStyleIdx="3" presStyleCnt="4">
        <dgm:presLayoutVars>
          <dgm:bulletEnabled val="1"/>
        </dgm:presLayoutVars>
      </dgm:prSet>
      <dgm:spPr/>
      <dgm:t>
        <a:bodyPr/>
        <a:lstStyle/>
        <a:p>
          <a:pPr rtl="1"/>
          <a:endParaRPr lang="fa-IR"/>
        </a:p>
      </dgm:t>
    </dgm:pt>
  </dgm:ptLst>
  <dgm:cxnLst>
    <dgm:cxn modelId="{E06E64DC-47D9-4E73-B6ED-D1F7144656CD}" srcId="{FCD63D33-F9FD-408B-A8BA-2EAC1C62BEEF}" destId="{7EFF726E-F493-4609-832B-0D3CA91E8CB7}" srcOrd="3" destOrd="0" parTransId="{60C60E26-9A78-44EE-82AD-62C42B4C95CF}" sibTransId="{D5E31645-97AB-4799-8BA8-CF1E2E475BB3}"/>
    <dgm:cxn modelId="{74F9EA3B-9308-416B-9D45-A620FA75980A}" type="presOf" srcId="{358786E9-E876-408B-9645-34C88B49FFE2}" destId="{B513B72F-0D81-4376-A6F4-70C759BD2B29}" srcOrd="1" destOrd="0" presId="urn:microsoft.com/office/officeart/2005/8/layout/radial5"/>
    <dgm:cxn modelId="{0B68F54F-9230-41EC-96FB-87E777387D75}" type="presOf" srcId="{7EFF726E-F493-4609-832B-0D3CA91E8CB7}" destId="{8EF32C84-B608-4BAB-A09A-54DB1BD0BA22}" srcOrd="0" destOrd="0" presId="urn:microsoft.com/office/officeart/2005/8/layout/radial5"/>
    <dgm:cxn modelId="{CD6756A0-8DF4-45BD-BE4D-D4FC516F09DE}" type="presOf" srcId="{3BAF9898-8448-4C99-B52A-0047D1548642}" destId="{37D38A5A-13AB-4130-9B55-408D795AFA38}" srcOrd="0" destOrd="0" presId="urn:microsoft.com/office/officeart/2005/8/layout/radial5"/>
    <dgm:cxn modelId="{414F0763-1643-4B09-B693-8F8E78D8EC3E}" type="presOf" srcId="{7CBD759D-0B8C-461D-B011-D18FD6E74359}" destId="{94E21720-8849-4032-9DD2-0D29007520A2}" srcOrd="0" destOrd="0" presId="urn:microsoft.com/office/officeart/2005/8/layout/radial5"/>
    <dgm:cxn modelId="{494E6E1F-21EF-4D67-801A-417DECAE31C8}" type="presOf" srcId="{624B67EC-FB47-4DF6-BEB0-9D44DE382F9A}" destId="{F52D5114-D428-4511-8128-B0D7546116AC}" srcOrd="0" destOrd="0" presId="urn:microsoft.com/office/officeart/2005/8/layout/radial5"/>
    <dgm:cxn modelId="{33E47150-9F14-46C2-9E66-186ACB7EE8CE}" type="presOf" srcId="{EA44E6D0-2848-49AC-B75E-494F786529B6}" destId="{CA85CAA7-88B2-4798-B551-45F6BBAB2C5D}" srcOrd="0" destOrd="0" presId="urn:microsoft.com/office/officeart/2005/8/layout/radial5"/>
    <dgm:cxn modelId="{1129E189-4A88-485B-890C-3D9C01D1D907}" type="presOf" srcId="{170EB5EE-CE34-4508-A98D-C96D94F3DE37}" destId="{A7E25264-99EA-4B08-9F3A-BBE58B1B5038}" srcOrd="0" destOrd="0" presId="urn:microsoft.com/office/officeart/2005/8/layout/radial5"/>
    <dgm:cxn modelId="{31A33AAD-4D1A-4A1E-BA6D-A18B9BDBA02C}" type="presOf" srcId="{624B67EC-FB47-4DF6-BEB0-9D44DE382F9A}" destId="{C06DFD05-82DE-4509-A5E0-E3A5A041D061}" srcOrd="1" destOrd="0" presId="urn:microsoft.com/office/officeart/2005/8/layout/radial5"/>
    <dgm:cxn modelId="{07A7FD56-75D9-44F4-97B8-AAEC26A48EA1}" srcId="{FCD63D33-F9FD-408B-A8BA-2EAC1C62BEEF}" destId="{EA44E6D0-2848-49AC-B75E-494F786529B6}" srcOrd="0" destOrd="0" parTransId="{7CBD759D-0B8C-461D-B011-D18FD6E74359}" sibTransId="{CA14619B-101F-4DB5-8538-D3FDA077B09F}"/>
    <dgm:cxn modelId="{3784DBC9-5DBE-488F-BA2B-DB5DB11A2A4C}" srcId="{FCD63D33-F9FD-408B-A8BA-2EAC1C62BEEF}" destId="{FED794D7-AEC0-4257-A7A1-5A698F889409}" srcOrd="2" destOrd="0" parTransId="{358786E9-E876-408B-9645-34C88B49FFE2}" sibTransId="{73B57C59-B5D2-45BD-AA07-166143641E16}"/>
    <dgm:cxn modelId="{A0BF18F4-1B3E-4D2A-9E9E-10FD9F85B36C}" type="presOf" srcId="{60C60E26-9A78-44EE-82AD-62C42B4C95CF}" destId="{7F442090-506B-4450-9E11-438C7B4C48AB}" srcOrd="0" destOrd="0" presId="urn:microsoft.com/office/officeart/2005/8/layout/radial5"/>
    <dgm:cxn modelId="{990906EB-7753-4F4D-BA75-498F5D9E1169}" srcId="{3BAF9898-8448-4C99-B52A-0047D1548642}" destId="{FCD63D33-F9FD-408B-A8BA-2EAC1C62BEEF}" srcOrd="0" destOrd="0" parTransId="{4754897F-8409-4A1C-B1A3-0F1657F9AC17}" sibTransId="{CCDF06A8-24E3-433B-BD37-E792D5D8646A}"/>
    <dgm:cxn modelId="{3CC863FC-8279-4C76-8734-1317DDF02146}" type="presOf" srcId="{FCD63D33-F9FD-408B-A8BA-2EAC1C62BEEF}" destId="{7CDB38A5-EE18-4AE9-A6E6-374FE62A93EB}" srcOrd="0" destOrd="0" presId="urn:microsoft.com/office/officeart/2005/8/layout/radial5"/>
    <dgm:cxn modelId="{05F3DDE4-324A-4692-A72B-F1394D5B1B7D}" type="presOf" srcId="{60C60E26-9A78-44EE-82AD-62C42B4C95CF}" destId="{9B677ABF-397E-45B2-AB6F-519DB58D41FB}" srcOrd="1" destOrd="0" presId="urn:microsoft.com/office/officeart/2005/8/layout/radial5"/>
    <dgm:cxn modelId="{1CC19F10-4266-4972-BC53-AAEBB3ED69D7}" type="presOf" srcId="{FED794D7-AEC0-4257-A7A1-5A698F889409}" destId="{13F3ADFD-045B-47CD-AB3D-75A363646897}" srcOrd="0" destOrd="0" presId="urn:microsoft.com/office/officeart/2005/8/layout/radial5"/>
    <dgm:cxn modelId="{00E8EF8F-DF87-45C0-B995-C049AF44A46E}" type="presOf" srcId="{358786E9-E876-408B-9645-34C88B49FFE2}" destId="{466E8170-B0D8-47FC-A132-ABD543B0291F}" srcOrd="0" destOrd="0" presId="urn:microsoft.com/office/officeart/2005/8/layout/radial5"/>
    <dgm:cxn modelId="{4794CB77-FCC2-4EA2-99DC-306928573222}" srcId="{FCD63D33-F9FD-408B-A8BA-2EAC1C62BEEF}" destId="{170EB5EE-CE34-4508-A98D-C96D94F3DE37}" srcOrd="1" destOrd="0" parTransId="{624B67EC-FB47-4DF6-BEB0-9D44DE382F9A}" sibTransId="{36AE048D-8419-4F52-8613-9926B4141E5D}"/>
    <dgm:cxn modelId="{5D2F6AFB-3480-41D5-BB92-59EFB0E3DC97}" type="presOf" srcId="{7CBD759D-0B8C-461D-B011-D18FD6E74359}" destId="{026BAE93-E38A-4B87-81C2-FD1702DECC6A}" srcOrd="1" destOrd="0" presId="urn:microsoft.com/office/officeart/2005/8/layout/radial5"/>
    <dgm:cxn modelId="{00DB10AD-17AF-4940-84EA-4E7D8076C2C2}" type="presParOf" srcId="{37D38A5A-13AB-4130-9B55-408D795AFA38}" destId="{7CDB38A5-EE18-4AE9-A6E6-374FE62A93EB}" srcOrd="0" destOrd="0" presId="urn:microsoft.com/office/officeart/2005/8/layout/radial5"/>
    <dgm:cxn modelId="{39D4D0E6-3A52-4D3B-845E-E8136FC73930}" type="presParOf" srcId="{37D38A5A-13AB-4130-9B55-408D795AFA38}" destId="{94E21720-8849-4032-9DD2-0D29007520A2}" srcOrd="1" destOrd="0" presId="urn:microsoft.com/office/officeart/2005/8/layout/radial5"/>
    <dgm:cxn modelId="{82A6F077-BB42-44DA-A6BA-9C9970186D3C}" type="presParOf" srcId="{94E21720-8849-4032-9DD2-0D29007520A2}" destId="{026BAE93-E38A-4B87-81C2-FD1702DECC6A}" srcOrd="0" destOrd="0" presId="urn:microsoft.com/office/officeart/2005/8/layout/radial5"/>
    <dgm:cxn modelId="{6792A9F0-087A-4245-BC29-CAC9E51750D5}" type="presParOf" srcId="{37D38A5A-13AB-4130-9B55-408D795AFA38}" destId="{CA85CAA7-88B2-4798-B551-45F6BBAB2C5D}" srcOrd="2" destOrd="0" presId="urn:microsoft.com/office/officeart/2005/8/layout/radial5"/>
    <dgm:cxn modelId="{05719379-5EFE-4B01-BEA5-9A0C3D626297}" type="presParOf" srcId="{37D38A5A-13AB-4130-9B55-408D795AFA38}" destId="{F52D5114-D428-4511-8128-B0D7546116AC}" srcOrd="3" destOrd="0" presId="urn:microsoft.com/office/officeart/2005/8/layout/radial5"/>
    <dgm:cxn modelId="{2323AB4D-3FB2-49CE-9DB9-1551AA3A21D1}" type="presParOf" srcId="{F52D5114-D428-4511-8128-B0D7546116AC}" destId="{C06DFD05-82DE-4509-A5E0-E3A5A041D061}" srcOrd="0" destOrd="0" presId="urn:microsoft.com/office/officeart/2005/8/layout/radial5"/>
    <dgm:cxn modelId="{FCCE3571-FB80-4D08-9BE4-410869AE8FFE}" type="presParOf" srcId="{37D38A5A-13AB-4130-9B55-408D795AFA38}" destId="{A7E25264-99EA-4B08-9F3A-BBE58B1B5038}" srcOrd="4" destOrd="0" presId="urn:microsoft.com/office/officeart/2005/8/layout/radial5"/>
    <dgm:cxn modelId="{6DDFF533-7B3B-44A1-87E2-820B012B941C}" type="presParOf" srcId="{37D38A5A-13AB-4130-9B55-408D795AFA38}" destId="{466E8170-B0D8-47FC-A132-ABD543B0291F}" srcOrd="5" destOrd="0" presId="urn:microsoft.com/office/officeart/2005/8/layout/radial5"/>
    <dgm:cxn modelId="{0E0463F2-DA33-40F7-B649-DD9A37EDF642}" type="presParOf" srcId="{466E8170-B0D8-47FC-A132-ABD543B0291F}" destId="{B513B72F-0D81-4376-A6F4-70C759BD2B29}" srcOrd="0" destOrd="0" presId="urn:microsoft.com/office/officeart/2005/8/layout/radial5"/>
    <dgm:cxn modelId="{3460A4F8-18CC-4651-94A7-E8F053B735B2}" type="presParOf" srcId="{37D38A5A-13AB-4130-9B55-408D795AFA38}" destId="{13F3ADFD-045B-47CD-AB3D-75A363646897}" srcOrd="6" destOrd="0" presId="urn:microsoft.com/office/officeart/2005/8/layout/radial5"/>
    <dgm:cxn modelId="{392DED1C-AC6E-4BBB-8927-BF1955055D85}" type="presParOf" srcId="{37D38A5A-13AB-4130-9B55-408D795AFA38}" destId="{7F442090-506B-4450-9E11-438C7B4C48AB}" srcOrd="7" destOrd="0" presId="urn:microsoft.com/office/officeart/2005/8/layout/radial5"/>
    <dgm:cxn modelId="{5DDA6B44-4C5A-42D5-80F5-E536566393B6}" type="presParOf" srcId="{7F442090-506B-4450-9E11-438C7B4C48AB}" destId="{9B677ABF-397E-45B2-AB6F-519DB58D41FB}" srcOrd="0" destOrd="0" presId="urn:microsoft.com/office/officeart/2005/8/layout/radial5"/>
    <dgm:cxn modelId="{F586B803-8154-4798-873A-F4F165C5A865}" type="presParOf" srcId="{37D38A5A-13AB-4130-9B55-408D795AFA38}" destId="{8EF32C84-B608-4BAB-A09A-54DB1BD0BA2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A62606-D432-408F-A268-6DDB9D00CED3}"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fa-IR"/>
        </a:p>
      </dgm:t>
    </dgm:pt>
    <dgm:pt modelId="{78EAC4E1-9E8C-413D-A5A7-3CDCCAE76CC8}">
      <dgm:prSet phldrT="[Text]"/>
      <dgm:spPr/>
      <dgm:t>
        <a:bodyPr/>
        <a:lstStyle/>
        <a:p>
          <a:pPr rtl="1"/>
          <a:r>
            <a:rPr lang="fa-IR" dirty="0" smtClean="0"/>
            <a:t>ملاحظات مکانی</a:t>
          </a:r>
          <a:endParaRPr lang="fa-IR" dirty="0"/>
        </a:p>
      </dgm:t>
    </dgm:pt>
    <dgm:pt modelId="{61ECFA0E-4EA2-465F-8D0B-FF8090514CDE}" type="parTrans" cxnId="{5F697D40-4C42-4885-A141-985D00514A82}">
      <dgm:prSet/>
      <dgm:spPr/>
      <dgm:t>
        <a:bodyPr/>
        <a:lstStyle/>
        <a:p>
          <a:pPr rtl="1"/>
          <a:endParaRPr lang="fa-IR"/>
        </a:p>
      </dgm:t>
    </dgm:pt>
    <dgm:pt modelId="{4A5391B0-8467-4804-981C-CFC5BDD4DBF3}" type="sibTrans" cxnId="{5F697D40-4C42-4885-A141-985D00514A82}">
      <dgm:prSet/>
      <dgm:spPr/>
      <dgm:t>
        <a:bodyPr/>
        <a:lstStyle/>
        <a:p>
          <a:pPr rtl="1"/>
          <a:endParaRPr lang="fa-IR"/>
        </a:p>
      </dgm:t>
    </dgm:pt>
    <dgm:pt modelId="{6AC02E93-5DDD-4C96-913B-27B1E4A2385A}">
      <dgm:prSet phldrT="[Text]"/>
      <dgm:spPr/>
      <dgm:t>
        <a:bodyPr/>
        <a:lstStyle/>
        <a:p>
          <a:pPr rtl="1"/>
          <a:r>
            <a:rPr lang="fa-IR" dirty="0" smtClean="0"/>
            <a:t>مراقبت از آب استخر</a:t>
          </a:r>
          <a:endParaRPr lang="fa-IR" dirty="0"/>
        </a:p>
      </dgm:t>
    </dgm:pt>
    <dgm:pt modelId="{269E061D-7E23-402F-8FF4-AB4D795EA128}" type="parTrans" cxnId="{973D8572-ABF0-45E1-A009-0549C2136C58}">
      <dgm:prSet/>
      <dgm:spPr/>
      <dgm:t>
        <a:bodyPr/>
        <a:lstStyle/>
        <a:p>
          <a:pPr rtl="1"/>
          <a:endParaRPr lang="fa-IR"/>
        </a:p>
      </dgm:t>
    </dgm:pt>
    <dgm:pt modelId="{D7AAA838-EA04-46A0-A4A4-02AC84B96ED7}" type="sibTrans" cxnId="{973D8572-ABF0-45E1-A009-0549C2136C58}">
      <dgm:prSet/>
      <dgm:spPr/>
      <dgm:t>
        <a:bodyPr/>
        <a:lstStyle/>
        <a:p>
          <a:pPr rtl="1"/>
          <a:endParaRPr lang="fa-IR"/>
        </a:p>
      </dgm:t>
    </dgm:pt>
    <dgm:pt modelId="{BF868E8E-7760-4682-8775-2E7973479773}">
      <dgm:prSet phldrT="[Text]"/>
      <dgm:spPr/>
      <dgm:t>
        <a:bodyPr/>
        <a:lstStyle/>
        <a:p>
          <a:pPr rtl="1"/>
          <a:r>
            <a:rPr lang="fa-IR" dirty="0" smtClean="0"/>
            <a:t>کنترل سلامت شناگران</a:t>
          </a:r>
          <a:endParaRPr lang="fa-IR" dirty="0"/>
        </a:p>
      </dgm:t>
    </dgm:pt>
    <dgm:pt modelId="{F881894A-8D0D-428F-9BF1-328200B5866F}" type="parTrans" cxnId="{B65A6659-9224-4CC2-B238-6A68B164399C}">
      <dgm:prSet/>
      <dgm:spPr/>
      <dgm:t>
        <a:bodyPr/>
        <a:lstStyle/>
        <a:p>
          <a:pPr rtl="1"/>
          <a:endParaRPr lang="fa-IR"/>
        </a:p>
      </dgm:t>
    </dgm:pt>
    <dgm:pt modelId="{2894168D-441F-4DD1-B231-A8F8175DCF9A}" type="sibTrans" cxnId="{B65A6659-9224-4CC2-B238-6A68B164399C}">
      <dgm:prSet/>
      <dgm:spPr/>
      <dgm:t>
        <a:bodyPr/>
        <a:lstStyle/>
        <a:p>
          <a:pPr rtl="1"/>
          <a:endParaRPr lang="fa-IR"/>
        </a:p>
      </dgm:t>
    </dgm:pt>
    <dgm:pt modelId="{D5B27DD8-0078-4CED-9B9D-6E55E7B8B231}" type="pres">
      <dgm:prSet presAssocID="{B0A62606-D432-408F-A268-6DDB9D00CED3}" presName="cycle" presStyleCnt="0">
        <dgm:presLayoutVars>
          <dgm:dir/>
          <dgm:resizeHandles val="exact"/>
        </dgm:presLayoutVars>
      </dgm:prSet>
      <dgm:spPr/>
      <dgm:t>
        <a:bodyPr/>
        <a:lstStyle/>
        <a:p>
          <a:pPr rtl="1"/>
          <a:endParaRPr lang="fa-IR"/>
        </a:p>
      </dgm:t>
    </dgm:pt>
    <dgm:pt modelId="{9049C983-8F3B-4D40-B1AA-EE68BF42B8FD}" type="pres">
      <dgm:prSet presAssocID="{78EAC4E1-9E8C-413D-A5A7-3CDCCAE76CC8}" presName="node" presStyleLbl="node1" presStyleIdx="0" presStyleCnt="3">
        <dgm:presLayoutVars>
          <dgm:bulletEnabled val="1"/>
        </dgm:presLayoutVars>
      </dgm:prSet>
      <dgm:spPr/>
      <dgm:t>
        <a:bodyPr/>
        <a:lstStyle/>
        <a:p>
          <a:pPr rtl="1"/>
          <a:endParaRPr lang="fa-IR"/>
        </a:p>
      </dgm:t>
    </dgm:pt>
    <dgm:pt modelId="{8EAF33D7-CA3E-4BBF-A6CD-9B22EB52B3C7}" type="pres">
      <dgm:prSet presAssocID="{78EAC4E1-9E8C-413D-A5A7-3CDCCAE76CC8}" presName="spNode" presStyleCnt="0"/>
      <dgm:spPr/>
    </dgm:pt>
    <dgm:pt modelId="{7A5D571D-8728-49FE-A87F-D4DD9A89D3DF}" type="pres">
      <dgm:prSet presAssocID="{4A5391B0-8467-4804-981C-CFC5BDD4DBF3}" presName="sibTrans" presStyleLbl="sibTrans1D1" presStyleIdx="0" presStyleCnt="3"/>
      <dgm:spPr/>
      <dgm:t>
        <a:bodyPr/>
        <a:lstStyle/>
        <a:p>
          <a:pPr rtl="1"/>
          <a:endParaRPr lang="fa-IR"/>
        </a:p>
      </dgm:t>
    </dgm:pt>
    <dgm:pt modelId="{A5E0564B-5BE8-4077-83EE-E7B98786291C}" type="pres">
      <dgm:prSet presAssocID="{6AC02E93-5DDD-4C96-913B-27B1E4A2385A}" presName="node" presStyleLbl="node1" presStyleIdx="1" presStyleCnt="3">
        <dgm:presLayoutVars>
          <dgm:bulletEnabled val="1"/>
        </dgm:presLayoutVars>
      </dgm:prSet>
      <dgm:spPr/>
      <dgm:t>
        <a:bodyPr/>
        <a:lstStyle/>
        <a:p>
          <a:pPr rtl="1"/>
          <a:endParaRPr lang="fa-IR"/>
        </a:p>
      </dgm:t>
    </dgm:pt>
    <dgm:pt modelId="{03A67F92-5944-45AC-A7D8-5D5676E19624}" type="pres">
      <dgm:prSet presAssocID="{6AC02E93-5DDD-4C96-913B-27B1E4A2385A}" presName="spNode" presStyleCnt="0"/>
      <dgm:spPr/>
    </dgm:pt>
    <dgm:pt modelId="{91DD6567-D168-4501-B529-3ECEAF7CE30C}" type="pres">
      <dgm:prSet presAssocID="{D7AAA838-EA04-46A0-A4A4-02AC84B96ED7}" presName="sibTrans" presStyleLbl="sibTrans1D1" presStyleIdx="1" presStyleCnt="3"/>
      <dgm:spPr/>
      <dgm:t>
        <a:bodyPr/>
        <a:lstStyle/>
        <a:p>
          <a:pPr rtl="1"/>
          <a:endParaRPr lang="fa-IR"/>
        </a:p>
      </dgm:t>
    </dgm:pt>
    <dgm:pt modelId="{DA082A68-F1A1-48D7-BBA7-445EEA864713}" type="pres">
      <dgm:prSet presAssocID="{BF868E8E-7760-4682-8775-2E7973479773}" presName="node" presStyleLbl="node1" presStyleIdx="2" presStyleCnt="3">
        <dgm:presLayoutVars>
          <dgm:bulletEnabled val="1"/>
        </dgm:presLayoutVars>
      </dgm:prSet>
      <dgm:spPr/>
      <dgm:t>
        <a:bodyPr/>
        <a:lstStyle/>
        <a:p>
          <a:pPr rtl="1"/>
          <a:endParaRPr lang="fa-IR"/>
        </a:p>
      </dgm:t>
    </dgm:pt>
    <dgm:pt modelId="{EDED9119-FC02-4615-B51A-449907237B4B}" type="pres">
      <dgm:prSet presAssocID="{BF868E8E-7760-4682-8775-2E7973479773}" presName="spNode" presStyleCnt="0"/>
      <dgm:spPr/>
    </dgm:pt>
    <dgm:pt modelId="{D339EAF2-7B06-44E5-B9F5-280E2895231F}" type="pres">
      <dgm:prSet presAssocID="{2894168D-441F-4DD1-B231-A8F8175DCF9A}" presName="sibTrans" presStyleLbl="sibTrans1D1" presStyleIdx="2" presStyleCnt="3"/>
      <dgm:spPr/>
      <dgm:t>
        <a:bodyPr/>
        <a:lstStyle/>
        <a:p>
          <a:pPr rtl="1"/>
          <a:endParaRPr lang="fa-IR"/>
        </a:p>
      </dgm:t>
    </dgm:pt>
  </dgm:ptLst>
  <dgm:cxnLst>
    <dgm:cxn modelId="{E79BB5D7-3106-4364-925D-2883E710D418}" type="presOf" srcId="{78EAC4E1-9E8C-413D-A5A7-3CDCCAE76CC8}" destId="{9049C983-8F3B-4D40-B1AA-EE68BF42B8FD}" srcOrd="0" destOrd="0" presId="urn:microsoft.com/office/officeart/2005/8/layout/cycle6"/>
    <dgm:cxn modelId="{973D8572-ABF0-45E1-A009-0549C2136C58}" srcId="{B0A62606-D432-408F-A268-6DDB9D00CED3}" destId="{6AC02E93-5DDD-4C96-913B-27B1E4A2385A}" srcOrd="1" destOrd="0" parTransId="{269E061D-7E23-402F-8FF4-AB4D795EA128}" sibTransId="{D7AAA838-EA04-46A0-A4A4-02AC84B96ED7}"/>
    <dgm:cxn modelId="{2EE9C86D-87C4-4287-9FE9-10E11F3B1C2A}" type="presOf" srcId="{D7AAA838-EA04-46A0-A4A4-02AC84B96ED7}" destId="{91DD6567-D168-4501-B529-3ECEAF7CE30C}" srcOrd="0" destOrd="0" presId="urn:microsoft.com/office/officeart/2005/8/layout/cycle6"/>
    <dgm:cxn modelId="{BBE5A091-0AD7-49CF-AEBB-77DE4E0799B8}" type="presOf" srcId="{4A5391B0-8467-4804-981C-CFC5BDD4DBF3}" destId="{7A5D571D-8728-49FE-A87F-D4DD9A89D3DF}" srcOrd="0" destOrd="0" presId="urn:microsoft.com/office/officeart/2005/8/layout/cycle6"/>
    <dgm:cxn modelId="{1AA3B3C1-A98B-4609-BD93-308D0E438083}" type="presOf" srcId="{B0A62606-D432-408F-A268-6DDB9D00CED3}" destId="{D5B27DD8-0078-4CED-9B9D-6E55E7B8B231}" srcOrd="0" destOrd="0" presId="urn:microsoft.com/office/officeart/2005/8/layout/cycle6"/>
    <dgm:cxn modelId="{27FEED0C-F83A-4618-B5A1-3CC58AEC7FE1}" type="presOf" srcId="{2894168D-441F-4DD1-B231-A8F8175DCF9A}" destId="{D339EAF2-7B06-44E5-B9F5-280E2895231F}" srcOrd="0" destOrd="0" presId="urn:microsoft.com/office/officeart/2005/8/layout/cycle6"/>
    <dgm:cxn modelId="{E2F4DD66-CACB-426D-82EE-64927AC2B7AE}" type="presOf" srcId="{BF868E8E-7760-4682-8775-2E7973479773}" destId="{DA082A68-F1A1-48D7-BBA7-445EEA864713}" srcOrd="0" destOrd="0" presId="urn:microsoft.com/office/officeart/2005/8/layout/cycle6"/>
    <dgm:cxn modelId="{5F697D40-4C42-4885-A141-985D00514A82}" srcId="{B0A62606-D432-408F-A268-6DDB9D00CED3}" destId="{78EAC4E1-9E8C-413D-A5A7-3CDCCAE76CC8}" srcOrd="0" destOrd="0" parTransId="{61ECFA0E-4EA2-465F-8D0B-FF8090514CDE}" sibTransId="{4A5391B0-8467-4804-981C-CFC5BDD4DBF3}"/>
    <dgm:cxn modelId="{1B409F8D-2E44-45AE-9696-26135FA116AA}" type="presOf" srcId="{6AC02E93-5DDD-4C96-913B-27B1E4A2385A}" destId="{A5E0564B-5BE8-4077-83EE-E7B98786291C}" srcOrd="0" destOrd="0" presId="urn:microsoft.com/office/officeart/2005/8/layout/cycle6"/>
    <dgm:cxn modelId="{B65A6659-9224-4CC2-B238-6A68B164399C}" srcId="{B0A62606-D432-408F-A268-6DDB9D00CED3}" destId="{BF868E8E-7760-4682-8775-2E7973479773}" srcOrd="2" destOrd="0" parTransId="{F881894A-8D0D-428F-9BF1-328200B5866F}" sibTransId="{2894168D-441F-4DD1-B231-A8F8175DCF9A}"/>
    <dgm:cxn modelId="{A6664B16-E6CE-4B1F-A174-A10407320858}" type="presParOf" srcId="{D5B27DD8-0078-4CED-9B9D-6E55E7B8B231}" destId="{9049C983-8F3B-4D40-B1AA-EE68BF42B8FD}" srcOrd="0" destOrd="0" presId="urn:microsoft.com/office/officeart/2005/8/layout/cycle6"/>
    <dgm:cxn modelId="{65881E19-808C-4761-910B-E98AAE9C25AB}" type="presParOf" srcId="{D5B27DD8-0078-4CED-9B9D-6E55E7B8B231}" destId="{8EAF33D7-CA3E-4BBF-A6CD-9B22EB52B3C7}" srcOrd="1" destOrd="0" presId="urn:microsoft.com/office/officeart/2005/8/layout/cycle6"/>
    <dgm:cxn modelId="{9BC37BBD-B3FB-4DA5-BFC1-D84503C54AC2}" type="presParOf" srcId="{D5B27DD8-0078-4CED-9B9D-6E55E7B8B231}" destId="{7A5D571D-8728-49FE-A87F-D4DD9A89D3DF}" srcOrd="2" destOrd="0" presId="urn:microsoft.com/office/officeart/2005/8/layout/cycle6"/>
    <dgm:cxn modelId="{71A3372E-655F-4010-8AB8-0BB2A6141EB8}" type="presParOf" srcId="{D5B27DD8-0078-4CED-9B9D-6E55E7B8B231}" destId="{A5E0564B-5BE8-4077-83EE-E7B98786291C}" srcOrd="3" destOrd="0" presId="urn:microsoft.com/office/officeart/2005/8/layout/cycle6"/>
    <dgm:cxn modelId="{50D1B3D6-8548-4CEC-9018-0961BE6F7223}" type="presParOf" srcId="{D5B27DD8-0078-4CED-9B9D-6E55E7B8B231}" destId="{03A67F92-5944-45AC-A7D8-5D5676E19624}" srcOrd="4" destOrd="0" presId="urn:microsoft.com/office/officeart/2005/8/layout/cycle6"/>
    <dgm:cxn modelId="{8F97A57F-831E-44FB-BF7C-19828F8F2815}" type="presParOf" srcId="{D5B27DD8-0078-4CED-9B9D-6E55E7B8B231}" destId="{91DD6567-D168-4501-B529-3ECEAF7CE30C}" srcOrd="5" destOrd="0" presId="urn:microsoft.com/office/officeart/2005/8/layout/cycle6"/>
    <dgm:cxn modelId="{9F5C55EB-6DDE-4F1D-8ECD-9DF7262CC52D}" type="presParOf" srcId="{D5B27DD8-0078-4CED-9B9D-6E55E7B8B231}" destId="{DA082A68-F1A1-48D7-BBA7-445EEA864713}" srcOrd="6" destOrd="0" presId="urn:microsoft.com/office/officeart/2005/8/layout/cycle6"/>
    <dgm:cxn modelId="{DD1B3EF5-8A09-4CF3-9170-1D4AF1630F49}" type="presParOf" srcId="{D5B27DD8-0078-4CED-9B9D-6E55E7B8B231}" destId="{EDED9119-FC02-4615-B51A-449907237B4B}" srcOrd="7" destOrd="0" presId="urn:microsoft.com/office/officeart/2005/8/layout/cycle6"/>
    <dgm:cxn modelId="{C0AA03D9-E258-48BB-AB3B-5A42D3AC36AC}" type="presParOf" srcId="{D5B27DD8-0078-4CED-9B9D-6E55E7B8B231}" destId="{D339EAF2-7B06-44E5-B9F5-280E2895231F}"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F6693E-648F-4D49-9310-BF13BD39194D}"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fa-IR"/>
        </a:p>
      </dgm:t>
    </dgm:pt>
    <dgm:pt modelId="{8F21320A-F980-4928-A039-B6AF3B17F501}">
      <dgm:prSet phldrT="[Text]"/>
      <dgm:spPr/>
      <dgm:t>
        <a:bodyPr/>
        <a:lstStyle/>
        <a:p>
          <a:pPr rtl="1"/>
          <a:r>
            <a:rPr lang="fa-IR" dirty="0" smtClean="0"/>
            <a:t>تاسیسات تصفیه آب</a:t>
          </a:r>
          <a:endParaRPr lang="fa-IR" dirty="0"/>
        </a:p>
      </dgm:t>
    </dgm:pt>
    <dgm:pt modelId="{781E3348-C396-47CF-8494-7A6EDE87ED2C}" type="parTrans" cxnId="{DC3FA48E-3EA0-4095-A954-83FA8A763823}">
      <dgm:prSet/>
      <dgm:spPr/>
      <dgm:t>
        <a:bodyPr/>
        <a:lstStyle/>
        <a:p>
          <a:pPr rtl="1"/>
          <a:endParaRPr lang="fa-IR"/>
        </a:p>
      </dgm:t>
    </dgm:pt>
    <dgm:pt modelId="{9D753CC7-07CD-4C08-8E0B-2A2FBF77749A}" type="sibTrans" cxnId="{DC3FA48E-3EA0-4095-A954-83FA8A763823}">
      <dgm:prSet/>
      <dgm:spPr/>
      <dgm:t>
        <a:bodyPr/>
        <a:lstStyle/>
        <a:p>
          <a:pPr rtl="1"/>
          <a:endParaRPr lang="fa-IR"/>
        </a:p>
      </dgm:t>
    </dgm:pt>
    <dgm:pt modelId="{856D9917-984F-464F-B614-FCFBA9D2DD29}">
      <dgm:prSet phldrT="[Text]"/>
      <dgm:spPr/>
      <dgm:t>
        <a:bodyPr/>
        <a:lstStyle/>
        <a:p>
          <a:pPr rtl="1"/>
          <a:r>
            <a:rPr lang="fa-IR" dirty="0" smtClean="0"/>
            <a:t>میکرب زدایی یا گند زدایی آب</a:t>
          </a:r>
          <a:endParaRPr lang="fa-IR" dirty="0"/>
        </a:p>
      </dgm:t>
    </dgm:pt>
    <dgm:pt modelId="{48ECDA28-10EC-41DF-BDC5-DF0C70AF9645}" type="parTrans" cxnId="{81D3A3E5-8AFE-4647-A8CA-C924522FA696}">
      <dgm:prSet/>
      <dgm:spPr/>
      <dgm:t>
        <a:bodyPr/>
        <a:lstStyle/>
        <a:p>
          <a:pPr rtl="1"/>
          <a:endParaRPr lang="fa-IR"/>
        </a:p>
      </dgm:t>
    </dgm:pt>
    <dgm:pt modelId="{C4621DF6-4068-40AC-BD59-410FB05D1341}" type="sibTrans" cxnId="{81D3A3E5-8AFE-4647-A8CA-C924522FA696}">
      <dgm:prSet/>
      <dgm:spPr/>
      <dgm:t>
        <a:bodyPr/>
        <a:lstStyle/>
        <a:p>
          <a:pPr rtl="1"/>
          <a:endParaRPr lang="fa-IR"/>
        </a:p>
      </dgm:t>
    </dgm:pt>
    <dgm:pt modelId="{94F8F6CC-C724-4EE6-BFEB-D8A41C240AE1}">
      <dgm:prSet phldrT="[Text]"/>
      <dgm:spPr/>
      <dgm:t>
        <a:bodyPr/>
        <a:lstStyle/>
        <a:p>
          <a:pPr rtl="1"/>
          <a:r>
            <a:rPr lang="fa-IR" smtClean="0"/>
            <a:t>کنترل درجه حرارت آب</a:t>
          </a:r>
          <a:endParaRPr lang="fa-IR"/>
        </a:p>
      </dgm:t>
    </dgm:pt>
    <dgm:pt modelId="{7FB067DA-15CD-45C6-B385-149036866BA0}" type="parTrans" cxnId="{333FDFC2-0205-4283-B8BE-05924887B45E}">
      <dgm:prSet/>
      <dgm:spPr/>
      <dgm:t>
        <a:bodyPr/>
        <a:lstStyle/>
        <a:p>
          <a:pPr rtl="1"/>
          <a:endParaRPr lang="fa-IR"/>
        </a:p>
      </dgm:t>
    </dgm:pt>
    <dgm:pt modelId="{5C99D01B-C613-481F-B7B7-AD04F79B16B7}" type="sibTrans" cxnId="{333FDFC2-0205-4283-B8BE-05924887B45E}">
      <dgm:prSet/>
      <dgm:spPr/>
      <dgm:t>
        <a:bodyPr/>
        <a:lstStyle/>
        <a:p>
          <a:pPr rtl="1"/>
          <a:endParaRPr lang="fa-IR"/>
        </a:p>
      </dgm:t>
    </dgm:pt>
    <dgm:pt modelId="{A3B2E1F4-F26F-4447-92D3-E6631F4AFBEB}">
      <dgm:prSet phldrT="[Text]"/>
      <dgm:spPr/>
      <dgm:t>
        <a:bodyPr/>
        <a:lstStyle/>
        <a:p>
          <a:pPr rtl="1"/>
          <a:r>
            <a:rPr lang="fa-IR" dirty="0" smtClean="0"/>
            <a:t>کنترل جلبک ها</a:t>
          </a:r>
          <a:endParaRPr lang="fa-IR" dirty="0"/>
        </a:p>
      </dgm:t>
    </dgm:pt>
    <dgm:pt modelId="{5E5BE9BC-FA1E-46B7-90FB-EE5543D5AC53}" type="parTrans" cxnId="{4062DCD2-B826-41BC-8C6E-97AE962DA7F0}">
      <dgm:prSet/>
      <dgm:spPr/>
      <dgm:t>
        <a:bodyPr/>
        <a:lstStyle/>
        <a:p>
          <a:pPr rtl="1"/>
          <a:endParaRPr lang="fa-IR"/>
        </a:p>
      </dgm:t>
    </dgm:pt>
    <dgm:pt modelId="{383D56B4-6F4E-4CAE-8D80-CBB6CD0CE0BB}" type="sibTrans" cxnId="{4062DCD2-B826-41BC-8C6E-97AE962DA7F0}">
      <dgm:prSet/>
      <dgm:spPr/>
      <dgm:t>
        <a:bodyPr/>
        <a:lstStyle/>
        <a:p>
          <a:pPr rtl="1"/>
          <a:endParaRPr lang="fa-IR"/>
        </a:p>
      </dgm:t>
    </dgm:pt>
    <dgm:pt modelId="{7FF9BCD3-825B-430C-AF2E-915A97F4270C}">
      <dgm:prSet phldrT="[Text]"/>
      <dgm:spPr/>
      <dgm:t>
        <a:bodyPr/>
        <a:lstStyle/>
        <a:p>
          <a:pPr rtl="1"/>
          <a:r>
            <a:rPr lang="fa-IR" dirty="0" smtClean="0"/>
            <a:t>تعادل اسیدی و بازی آب</a:t>
          </a:r>
          <a:endParaRPr lang="fa-IR" dirty="0"/>
        </a:p>
      </dgm:t>
    </dgm:pt>
    <dgm:pt modelId="{46942B46-00B0-4A6A-94E7-D8BACABD991B}" type="parTrans" cxnId="{2009D68B-ED2D-44FD-BA47-7CBA96A51353}">
      <dgm:prSet/>
      <dgm:spPr/>
      <dgm:t>
        <a:bodyPr/>
        <a:lstStyle/>
        <a:p>
          <a:pPr rtl="1"/>
          <a:endParaRPr lang="fa-IR"/>
        </a:p>
      </dgm:t>
    </dgm:pt>
    <dgm:pt modelId="{1099FCF5-AA4F-4909-999A-FF19F1AC1D0F}" type="sibTrans" cxnId="{2009D68B-ED2D-44FD-BA47-7CBA96A51353}">
      <dgm:prSet/>
      <dgm:spPr/>
      <dgm:t>
        <a:bodyPr/>
        <a:lstStyle/>
        <a:p>
          <a:pPr rtl="1"/>
          <a:endParaRPr lang="fa-IR"/>
        </a:p>
      </dgm:t>
    </dgm:pt>
    <dgm:pt modelId="{DB622139-F130-40B0-BFCA-B186AF3B0AA8}" type="pres">
      <dgm:prSet presAssocID="{68F6693E-648F-4D49-9310-BF13BD39194D}" presName="Name0" presStyleCnt="0">
        <dgm:presLayoutVars>
          <dgm:dir/>
          <dgm:resizeHandles val="exact"/>
        </dgm:presLayoutVars>
      </dgm:prSet>
      <dgm:spPr/>
      <dgm:t>
        <a:bodyPr/>
        <a:lstStyle/>
        <a:p>
          <a:pPr rtl="1"/>
          <a:endParaRPr lang="fa-IR"/>
        </a:p>
      </dgm:t>
    </dgm:pt>
    <dgm:pt modelId="{F595E45F-9EFD-465F-B763-8AD203198990}" type="pres">
      <dgm:prSet presAssocID="{68F6693E-648F-4D49-9310-BF13BD39194D}" presName="cycle" presStyleCnt="0"/>
      <dgm:spPr/>
    </dgm:pt>
    <dgm:pt modelId="{690D91F9-8A47-4242-BC5F-034D25FF5313}" type="pres">
      <dgm:prSet presAssocID="{8F21320A-F980-4928-A039-B6AF3B17F501}" presName="nodeFirstNode" presStyleLbl="node1" presStyleIdx="0" presStyleCnt="5">
        <dgm:presLayoutVars>
          <dgm:bulletEnabled val="1"/>
        </dgm:presLayoutVars>
      </dgm:prSet>
      <dgm:spPr/>
      <dgm:t>
        <a:bodyPr/>
        <a:lstStyle/>
        <a:p>
          <a:pPr rtl="1"/>
          <a:endParaRPr lang="fa-IR"/>
        </a:p>
      </dgm:t>
    </dgm:pt>
    <dgm:pt modelId="{D9B3086D-F2FB-4173-8ADC-8985C2A87D4F}" type="pres">
      <dgm:prSet presAssocID="{9D753CC7-07CD-4C08-8E0B-2A2FBF77749A}" presName="sibTransFirstNode" presStyleLbl="bgShp" presStyleIdx="0" presStyleCnt="1"/>
      <dgm:spPr/>
      <dgm:t>
        <a:bodyPr/>
        <a:lstStyle/>
        <a:p>
          <a:pPr rtl="1"/>
          <a:endParaRPr lang="fa-IR"/>
        </a:p>
      </dgm:t>
    </dgm:pt>
    <dgm:pt modelId="{5CED2B62-C911-4D7F-A08E-FB3D6E29672F}" type="pres">
      <dgm:prSet presAssocID="{856D9917-984F-464F-B614-FCFBA9D2DD29}" presName="nodeFollowingNodes" presStyleLbl="node1" presStyleIdx="1" presStyleCnt="5">
        <dgm:presLayoutVars>
          <dgm:bulletEnabled val="1"/>
        </dgm:presLayoutVars>
      </dgm:prSet>
      <dgm:spPr/>
      <dgm:t>
        <a:bodyPr/>
        <a:lstStyle/>
        <a:p>
          <a:pPr rtl="1"/>
          <a:endParaRPr lang="fa-IR"/>
        </a:p>
      </dgm:t>
    </dgm:pt>
    <dgm:pt modelId="{D9AE9932-CE4B-4482-9824-B168BDBA0B71}" type="pres">
      <dgm:prSet presAssocID="{94F8F6CC-C724-4EE6-BFEB-D8A41C240AE1}" presName="nodeFollowingNodes" presStyleLbl="node1" presStyleIdx="2" presStyleCnt="5">
        <dgm:presLayoutVars>
          <dgm:bulletEnabled val="1"/>
        </dgm:presLayoutVars>
      </dgm:prSet>
      <dgm:spPr/>
      <dgm:t>
        <a:bodyPr/>
        <a:lstStyle/>
        <a:p>
          <a:pPr rtl="1"/>
          <a:endParaRPr lang="fa-IR"/>
        </a:p>
      </dgm:t>
    </dgm:pt>
    <dgm:pt modelId="{56CA943F-C31A-4A07-A39D-EF26E9265359}" type="pres">
      <dgm:prSet presAssocID="{A3B2E1F4-F26F-4447-92D3-E6631F4AFBEB}" presName="nodeFollowingNodes" presStyleLbl="node1" presStyleIdx="3" presStyleCnt="5">
        <dgm:presLayoutVars>
          <dgm:bulletEnabled val="1"/>
        </dgm:presLayoutVars>
      </dgm:prSet>
      <dgm:spPr/>
      <dgm:t>
        <a:bodyPr/>
        <a:lstStyle/>
        <a:p>
          <a:pPr rtl="1"/>
          <a:endParaRPr lang="fa-IR"/>
        </a:p>
      </dgm:t>
    </dgm:pt>
    <dgm:pt modelId="{4B5CC72C-DC0F-408A-8641-1CF5AC0E459B}" type="pres">
      <dgm:prSet presAssocID="{7FF9BCD3-825B-430C-AF2E-915A97F4270C}" presName="nodeFollowingNodes" presStyleLbl="node1" presStyleIdx="4" presStyleCnt="5">
        <dgm:presLayoutVars>
          <dgm:bulletEnabled val="1"/>
        </dgm:presLayoutVars>
      </dgm:prSet>
      <dgm:spPr/>
      <dgm:t>
        <a:bodyPr/>
        <a:lstStyle/>
        <a:p>
          <a:pPr rtl="1"/>
          <a:endParaRPr lang="fa-IR"/>
        </a:p>
      </dgm:t>
    </dgm:pt>
  </dgm:ptLst>
  <dgm:cxnLst>
    <dgm:cxn modelId="{47C1732B-0485-4AA5-BC93-8B5EBD0C6498}" type="presOf" srcId="{7FF9BCD3-825B-430C-AF2E-915A97F4270C}" destId="{4B5CC72C-DC0F-408A-8641-1CF5AC0E459B}" srcOrd="0" destOrd="0" presId="urn:microsoft.com/office/officeart/2005/8/layout/cycle3"/>
    <dgm:cxn modelId="{C3A1BE2C-AC98-4AD9-8DF8-0660F5EA4E55}" type="presOf" srcId="{A3B2E1F4-F26F-4447-92D3-E6631F4AFBEB}" destId="{56CA943F-C31A-4A07-A39D-EF26E9265359}" srcOrd="0" destOrd="0" presId="urn:microsoft.com/office/officeart/2005/8/layout/cycle3"/>
    <dgm:cxn modelId="{BE2422B0-B8A0-431E-BACC-9AB140034C9C}" type="presOf" srcId="{94F8F6CC-C724-4EE6-BFEB-D8A41C240AE1}" destId="{D9AE9932-CE4B-4482-9824-B168BDBA0B71}" srcOrd="0" destOrd="0" presId="urn:microsoft.com/office/officeart/2005/8/layout/cycle3"/>
    <dgm:cxn modelId="{AD9E6F3A-B96D-47F5-98DF-EEDF64A4265B}" type="presOf" srcId="{68F6693E-648F-4D49-9310-BF13BD39194D}" destId="{DB622139-F130-40B0-BFCA-B186AF3B0AA8}" srcOrd="0" destOrd="0" presId="urn:microsoft.com/office/officeart/2005/8/layout/cycle3"/>
    <dgm:cxn modelId="{CE9E0C0D-7FCF-4DA6-B9CE-AA7D51407320}" type="presOf" srcId="{856D9917-984F-464F-B614-FCFBA9D2DD29}" destId="{5CED2B62-C911-4D7F-A08E-FB3D6E29672F}" srcOrd="0" destOrd="0" presId="urn:microsoft.com/office/officeart/2005/8/layout/cycle3"/>
    <dgm:cxn modelId="{81D3A3E5-8AFE-4647-A8CA-C924522FA696}" srcId="{68F6693E-648F-4D49-9310-BF13BD39194D}" destId="{856D9917-984F-464F-B614-FCFBA9D2DD29}" srcOrd="1" destOrd="0" parTransId="{48ECDA28-10EC-41DF-BDC5-DF0C70AF9645}" sibTransId="{C4621DF6-4068-40AC-BD59-410FB05D1341}"/>
    <dgm:cxn modelId="{DC3FA48E-3EA0-4095-A954-83FA8A763823}" srcId="{68F6693E-648F-4D49-9310-BF13BD39194D}" destId="{8F21320A-F980-4928-A039-B6AF3B17F501}" srcOrd="0" destOrd="0" parTransId="{781E3348-C396-47CF-8494-7A6EDE87ED2C}" sibTransId="{9D753CC7-07CD-4C08-8E0B-2A2FBF77749A}"/>
    <dgm:cxn modelId="{44C93018-F729-459F-ADAD-86330E8090E7}" type="presOf" srcId="{9D753CC7-07CD-4C08-8E0B-2A2FBF77749A}" destId="{D9B3086D-F2FB-4173-8ADC-8985C2A87D4F}" srcOrd="0" destOrd="0" presId="urn:microsoft.com/office/officeart/2005/8/layout/cycle3"/>
    <dgm:cxn modelId="{333FDFC2-0205-4283-B8BE-05924887B45E}" srcId="{68F6693E-648F-4D49-9310-BF13BD39194D}" destId="{94F8F6CC-C724-4EE6-BFEB-D8A41C240AE1}" srcOrd="2" destOrd="0" parTransId="{7FB067DA-15CD-45C6-B385-149036866BA0}" sibTransId="{5C99D01B-C613-481F-B7B7-AD04F79B16B7}"/>
    <dgm:cxn modelId="{2009D68B-ED2D-44FD-BA47-7CBA96A51353}" srcId="{68F6693E-648F-4D49-9310-BF13BD39194D}" destId="{7FF9BCD3-825B-430C-AF2E-915A97F4270C}" srcOrd="4" destOrd="0" parTransId="{46942B46-00B0-4A6A-94E7-D8BACABD991B}" sibTransId="{1099FCF5-AA4F-4909-999A-FF19F1AC1D0F}"/>
    <dgm:cxn modelId="{4062DCD2-B826-41BC-8C6E-97AE962DA7F0}" srcId="{68F6693E-648F-4D49-9310-BF13BD39194D}" destId="{A3B2E1F4-F26F-4447-92D3-E6631F4AFBEB}" srcOrd="3" destOrd="0" parTransId="{5E5BE9BC-FA1E-46B7-90FB-EE5543D5AC53}" sibTransId="{383D56B4-6F4E-4CAE-8D80-CBB6CD0CE0BB}"/>
    <dgm:cxn modelId="{39CF4747-CB52-4B88-9A2F-3D6E17956F00}" type="presOf" srcId="{8F21320A-F980-4928-A039-B6AF3B17F501}" destId="{690D91F9-8A47-4242-BC5F-034D25FF5313}" srcOrd="0" destOrd="0" presId="urn:microsoft.com/office/officeart/2005/8/layout/cycle3"/>
    <dgm:cxn modelId="{2765113F-86D7-4A5D-935F-8EE2BDDE467C}" type="presParOf" srcId="{DB622139-F130-40B0-BFCA-B186AF3B0AA8}" destId="{F595E45F-9EFD-465F-B763-8AD203198990}" srcOrd="0" destOrd="0" presId="urn:microsoft.com/office/officeart/2005/8/layout/cycle3"/>
    <dgm:cxn modelId="{E4FE30ED-4E18-46CF-BA05-BA2297B48503}" type="presParOf" srcId="{F595E45F-9EFD-465F-B763-8AD203198990}" destId="{690D91F9-8A47-4242-BC5F-034D25FF5313}" srcOrd="0" destOrd="0" presId="urn:microsoft.com/office/officeart/2005/8/layout/cycle3"/>
    <dgm:cxn modelId="{CF9C504E-55F1-4C67-B465-8C4F8834FCD8}" type="presParOf" srcId="{F595E45F-9EFD-465F-B763-8AD203198990}" destId="{D9B3086D-F2FB-4173-8ADC-8985C2A87D4F}" srcOrd="1" destOrd="0" presId="urn:microsoft.com/office/officeart/2005/8/layout/cycle3"/>
    <dgm:cxn modelId="{E601F2C1-9E76-40D4-94AC-7E21C9680CD6}" type="presParOf" srcId="{F595E45F-9EFD-465F-B763-8AD203198990}" destId="{5CED2B62-C911-4D7F-A08E-FB3D6E29672F}" srcOrd="2" destOrd="0" presId="urn:microsoft.com/office/officeart/2005/8/layout/cycle3"/>
    <dgm:cxn modelId="{4C3C6407-7730-443E-889F-BF0763A6E3EA}" type="presParOf" srcId="{F595E45F-9EFD-465F-B763-8AD203198990}" destId="{D9AE9932-CE4B-4482-9824-B168BDBA0B71}" srcOrd="3" destOrd="0" presId="urn:microsoft.com/office/officeart/2005/8/layout/cycle3"/>
    <dgm:cxn modelId="{2F616B60-8C44-4B51-BD72-347023B84408}" type="presParOf" srcId="{F595E45F-9EFD-465F-B763-8AD203198990}" destId="{56CA943F-C31A-4A07-A39D-EF26E9265359}" srcOrd="4" destOrd="0" presId="urn:microsoft.com/office/officeart/2005/8/layout/cycle3"/>
    <dgm:cxn modelId="{E29B7CF3-9940-460C-BD55-65735B4A09EA}" type="presParOf" srcId="{F595E45F-9EFD-465F-B763-8AD203198990}" destId="{4B5CC72C-DC0F-408A-8641-1CF5AC0E459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37F53-85C7-450D-B394-43AFF08D9E00}"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pPr rtl="1"/>
          <a:endParaRPr lang="fa-IR"/>
        </a:p>
      </dgm:t>
    </dgm:pt>
    <dgm:pt modelId="{1BE0B571-F4E5-46C7-B4B0-E8E33ECA67E4}">
      <dgm:prSet phldrT="[Text]"/>
      <dgm:spPr/>
      <dgm:t>
        <a:bodyPr/>
        <a:lstStyle/>
        <a:p>
          <a:pPr rtl="1"/>
          <a:r>
            <a:rPr lang="fa-IR" b="1" dirty="0" smtClean="0">
              <a:cs typeface="2  Lotus" pitchFamily="2" charset="-78"/>
            </a:rPr>
            <a:t>هوازی</a:t>
          </a:r>
          <a:endParaRPr lang="fa-IR" b="1" dirty="0">
            <a:cs typeface="2  Lotus" pitchFamily="2" charset="-78"/>
          </a:endParaRPr>
        </a:p>
      </dgm:t>
    </dgm:pt>
    <dgm:pt modelId="{08845B50-D465-4F5C-A108-77F5C61830B4}" type="parTrans" cxnId="{944B3C5F-B4CB-4A5B-908A-1466C5432F22}">
      <dgm:prSet/>
      <dgm:spPr/>
      <dgm:t>
        <a:bodyPr/>
        <a:lstStyle/>
        <a:p>
          <a:pPr rtl="1"/>
          <a:endParaRPr lang="fa-IR"/>
        </a:p>
      </dgm:t>
    </dgm:pt>
    <dgm:pt modelId="{2DE47939-2E81-4117-B4F0-49E8E21E2C7B}" type="sibTrans" cxnId="{944B3C5F-B4CB-4A5B-908A-1466C5432F22}">
      <dgm:prSet/>
      <dgm:spPr/>
      <dgm:t>
        <a:bodyPr/>
        <a:lstStyle/>
        <a:p>
          <a:pPr rtl="1"/>
          <a:endParaRPr lang="fa-IR"/>
        </a:p>
      </dgm:t>
    </dgm:pt>
    <dgm:pt modelId="{6FE92666-F49C-496D-A177-6CEF3252EFE1}">
      <dgm:prSet phldrT="[Text]"/>
      <dgm:spPr/>
      <dgm:t>
        <a:bodyPr/>
        <a:lstStyle/>
        <a:p>
          <a:pPr rtl="1"/>
          <a:r>
            <a:rPr lang="fa-IR" b="1" dirty="0" smtClean="0">
              <a:cs typeface="2  Lotus" pitchFamily="2" charset="-78"/>
            </a:rPr>
            <a:t>بی هوازی</a:t>
          </a:r>
          <a:endParaRPr lang="fa-IR" b="1" dirty="0">
            <a:cs typeface="2  Lotus" pitchFamily="2" charset="-78"/>
          </a:endParaRPr>
        </a:p>
      </dgm:t>
    </dgm:pt>
    <dgm:pt modelId="{0CA27C1A-7E20-47B0-8442-81513205CB72}" type="parTrans" cxnId="{658DE6ED-C7FE-4921-A1B1-585625272DCC}">
      <dgm:prSet/>
      <dgm:spPr/>
      <dgm:t>
        <a:bodyPr/>
        <a:lstStyle/>
        <a:p>
          <a:pPr rtl="1"/>
          <a:endParaRPr lang="fa-IR"/>
        </a:p>
      </dgm:t>
    </dgm:pt>
    <dgm:pt modelId="{3B4E8C31-C32A-41DD-89CC-2FD09CBF9407}" type="sibTrans" cxnId="{658DE6ED-C7FE-4921-A1B1-585625272DCC}">
      <dgm:prSet/>
      <dgm:spPr/>
      <dgm:t>
        <a:bodyPr/>
        <a:lstStyle/>
        <a:p>
          <a:pPr rtl="1"/>
          <a:endParaRPr lang="fa-IR"/>
        </a:p>
      </dgm:t>
    </dgm:pt>
    <dgm:pt modelId="{B3CFCB9E-7B89-4025-BFDB-F6F6949AC229}" type="pres">
      <dgm:prSet presAssocID="{C6B37F53-85C7-450D-B394-43AFF08D9E00}" presName="composite" presStyleCnt="0">
        <dgm:presLayoutVars>
          <dgm:chMax val="5"/>
          <dgm:dir/>
          <dgm:animLvl val="ctr"/>
          <dgm:resizeHandles val="exact"/>
        </dgm:presLayoutVars>
      </dgm:prSet>
      <dgm:spPr/>
      <dgm:t>
        <a:bodyPr/>
        <a:lstStyle/>
        <a:p>
          <a:pPr rtl="1"/>
          <a:endParaRPr lang="fa-IR"/>
        </a:p>
      </dgm:t>
    </dgm:pt>
    <dgm:pt modelId="{4D7E5680-3315-4873-9E94-726DC69B3FAC}" type="pres">
      <dgm:prSet presAssocID="{C6B37F53-85C7-450D-B394-43AFF08D9E00}" presName="cycle" presStyleCnt="0"/>
      <dgm:spPr/>
    </dgm:pt>
    <dgm:pt modelId="{82E3B87C-374C-4C8A-B23D-AD52D7453317}" type="pres">
      <dgm:prSet presAssocID="{C6B37F53-85C7-450D-B394-43AFF08D9E00}" presName="centerShape" presStyleCnt="0"/>
      <dgm:spPr/>
    </dgm:pt>
    <dgm:pt modelId="{3A973BA2-DF5E-4E13-92BF-ADACDC961B7D}" type="pres">
      <dgm:prSet presAssocID="{C6B37F53-85C7-450D-B394-43AFF08D9E00}" presName="connSite" presStyleLbl="node1" presStyleIdx="0" presStyleCnt="3"/>
      <dgm:spPr/>
    </dgm:pt>
    <dgm:pt modelId="{A853534C-9F8A-4856-8A1D-DD23A627EDA4}" type="pres">
      <dgm:prSet presAssocID="{C6B37F53-85C7-450D-B394-43AFF08D9E00}" presName="visible" presStyleLbl="node1" presStyleIdx="0" presStyleCnt="3"/>
      <dgm:spPr/>
    </dgm:pt>
    <dgm:pt modelId="{BE3E8236-A1B3-4520-A768-E75CFDB1227A}" type="pres">
      <dgm:prSet presAssocID="{08845B50-D465-4F5C-A108-77F5C61830B4}" presName="Name25" presStyleLbl="parChTrans1D1" presStyleIdx="0" presStyleCnt="2"/>
      <dgm:spPr/>
      <dgm:t>
        <a:bodyPr/>
        <a:lstStyle/>
        <a:p>
          <a:pPr rtl="1"/>
          <a:endParaRPr lang="fa-IR"/>
        </a:p>
      </dgm:t>
    </dgm:pt>
    <dgm:pt modelId="{761F9301-3156-4432-98D3-AB21BD286486}" type="pres">
      <dgm:prSet presAssocID="{1BE0B571-F4E5-46C7-B4B0-E8E33ECA67E4}" presName="node" presStyleCnt="0"/>
      <dgm:spPr/>
    </dgm:pt>
    <dgm:pt modelId="{392BC992-F626-4DC7-B264-210857E9B742}" type="pres">
      <dgm:prSet presAssocID="{1BE0B571-F4E5-46C7-B4B0-E8E33ECA67E4}" presName="parentNode" presStyleLbl="node1" presStyleIdx="1" presStyleCnt="3">
        <dgm:presLayoutVars>
          <dgm:chMax val="1"/>
          <dgm:bulletEnabled val="1"/>
        </dgm:presLayoutVars>
      </dgm:prSet>
      <dgm:spPr/>
      <dgm:t>
        <a:bodyPr/>
        <a:lstStyle/>
        <a:p>
          <a:pPr rtl="1"/>
          <a:endParaRPr lang="fa-IR"/>
        </a:p>
      </dgm:t>
    </dgm:pt>
    <dgm:pt modelId="{F7B26C3C-5806-42E4-81A3-90BB4EFD23FC}" type="pres">
      <dgm:prSet presAssocID="{1BE0B571-F4E5-46C7-B4B0-E8E33ECA67E4}" presName="childNode" presStyleLbl="revTx" presStyleIdx="0" presStyleCnt="0">
        <dgm:presLayoutVars>
          <dgm:bulletEnabled val="1"/>
        </dgm:presLayoutVars>
      </dgm:prSet>
      <dgm:spPr/>
      <dgm:t>
        <a:bodyPr/>
        <a:lstStyle/>
        <a:p>
          <a:pPr rtl="1"/>
          <a:endParaRPr lang="fa-IR"/>
        </a:p>
      </dgm:t>
    </dgm:pt>
    <dgm:pt modelId="{C9E315FA-D553-440C-A2F5-A20EF357F2B9}" type="pres">
      <dgm:prSet presAssocID="{0CA27C1A-7E20-47B0-8442-81513205CB72}" presName="Name25" presStyleLbl="parChTrans1D1" presStyleIdx="1" presStyleCnt="2"/>
      <dgm:spPr/>
      <dgm:t>
        <a:bodyPr/>
        <a:lstStyle/>
        <a:p>
          <a:pPr rtl="1"/>
          <a:endParaRPr lang="fa-IR"/>
        </a:p>
      </dgm:t>
    </dgm:pt>
    <dgm:pt modelId="{43EC57D7-8E4D-4D0E-9436-BCA7F3E2D6D3}" type="pres">
      <dgm:prSet presAssocID="{6FE92666-F49C-496D-A177-6CEF3252EFE1}" presName="node" presStyleCnt="0"/>
      <dgm:spPr/>
    </dgm:pt>
    <dgm:pt modelId="{5CFA80D0-FE23-4309-A289-01CDFC0265BF}" type="pres">
      <dgm:prSet presAssocID="{6FE92666-F49C-496D-A177-6CEF3252EFE1}" presName="parentNode" presStyleLbl="node1" presStyleIdx="2" presStyleCnt="3">
        <dgm:presLayoutVars>
          <dgm:chMax val="1"/>
          <dgm:bulletEnabled val="1"/>
        </dgm:presLayoutVars>
      </dgm:prSet>
      <dgm:spPr/>
      <dgm:t>
        <a:bodyPr/>
        <a:lstStyle/>
        <a:p>
          <a:pPr rtl="1"/>
          <a:endParaRPr lang="fa-IR"/>
        </a:p>
      </dgm:t>
    </dgm:pt>
    <dgm:pt modelId="{0BBDCECA-25BD-429F-8859-CC78D2488DD2}" type="pres">
      <dgm:prSet presAssocID="{6FE92666-F49C-496D-A177-6CEF3252EFE1}" presName="childNode" presStyleLbl="revTx" presStyleIdx="0" presStyleCnt="0">
        <dgm:presLayoutVars>
          <dgm:bulletEnabled val="1"/>
        </dgm:presLayoutVars>
      </dgm:prSet>
      <dgm:spPr/>
      <dgm:t>
        <a:bodyPr/>
        <a:lstStyle/>
        <a:p>
          <a:pPr rtl="1"/>
          <a:endParaRPr lang="fa-IR"/>
        </a:p>
      </dgm:t>
    </dgm:pt>
  </dgm:ptLst>
  <dgm:cxnLst>
    <dgm:cxn modelId="{658DE6ED-C7FE-4921-A1B1-585625272DCC}" srcId="{C6B37F53-85C7-450D-B394-43AFF08D9E00}" destId="{6FE92666-F49C-496D-A177-6CEF3252EFE1}" srcOrd="1" destOrd="0" parTransId="{0CA27C1A-7E20-47B0-8442-81513205CB72}" sibTransId="{3B4E8C31-C32A-41DD-89CC-2FD09CBF9407}"/>
    <dgm:cxn modelId="{3DAD72CD-D5A0-4C97-89C6-5D7B8731B737}" type="presOf" srcId="{08845B50-D465-4F5C-A108-77F5C61830B4}" destId="{BE3E8236-A1B3-4520-A768-E75CFDB1227A}" srcOrd="0" destOrd="0" presId="urn:microsoft.com/office/officeart/2005/8/layout/radial2"/>
    <dgm:cxn modelId="{3A7AB029-212C-4DCD-B6A0-59237F4FE7FD}" type="presOf" srcId="{C6B37F53-85C7-450D-B394-43AFF08D9E00}" destId="{B3CFCB9E-7B89-4025-BFDB-F6F6949AC229}" srcOrd="0" destOrd="0" presId="urn:microsoft.com/office/officeart/2005/8/layout/radial2"/>
    <dgm:cxn modelId="{568EB015-9115-4005-A9E3-D10AD8503417}" type="presOf" srcId="{1BE0B571-F4E5-46C7-B4B0-E8E33ECA67E4}" destId="{392BC992-F626-4DC7-B264-210857E9B742}" srcOrd="0" destOrd="0" presId="urn:microsoft.com/office/officeart/2005/8/layout/radial2"/>
    <dgm:cxn modelId="{D853657E-8AA9-4653-B2C3-0AAF81DFC0D5}" type="presOf" srcId="{6FE92666-F49C-496D-A177-6CEF3252EFE1}" destId="{5CFA80D0-FE23-4309-A289-01CDFC0265BF}" srcOrd="0" destOrd="0" presId="urn:microsoft.com/office/officeart/2005/8/layout/radial2"/>
    <dgm:cxn modelId="{CF51C24E-0D68-4D47-B1F2-0A721B040732}" type="presOf" srcId="{0CA27C1A-7E20-47B0-8442-81513205CB72}" destId="{C9E315FA-D553-440C-A2F5-A20EF357F2B9}" srcOrd="0" destOrd="0" presId="urn:microsoft.com/office/officeart/2005/8/layout/radial2"/>
    <dgm:cxn modelId="{944B3C5F-B4CB-4A5B-908A-1466C5432F22}" srcId="{C6B37F53-85C7-450D-B394-43AFF08D9E00}" destId="{1BE0B571-F4E5-46C7-B4B0-E8E33ECA67E4}" srcOrd="0" destOrd="0" parTransId="{08845B50-D465-4F5C-A108-77F5C61830B4}" sibTransId="{2DE47939-2E81-4117-B4F0-49E8E21E2C7B}"/>
    <dgm:cxn modelId="{86689AC9-964C-430C-A30C-63D8F007294A}" type="presParOf" srcId="{B3CFCB9E-7B89-4025-BFDB-F6F6949AC229}" destId="{4D7E5680-3315-4873-9E94-726DC69B3FAC}" srcOrd="0" destOrd="0" presId="urn:microsoft.com/office/officeart/2005/8/layout/radial2"/>
    <dgm:cxn modelId="{A901DAB5-CE34-4483-A38B-55E8549C00DE}" type="presParOf" srcId="{4D7E5680-3315-4873-9E94-726DC69B3FAC}" destId="{82E3B87C-374C-4C8A-B23D-AD52D7453317}" srcOrd="0" destOrd="0" presId="urn:microsoft.com/office/officeart/2005/8/layout/radial2"/>
    <dgm:cxn modelId="{60604133-2A08-4B86-B8BC-5DA4E52CC1B6}" type="presParOf" srcId="{82E3B87C-374C-4C8A-B23D-AD52D7453317}" destId="{3A973BA2-DF5E-4E13-92BF-ADACDC961B7D}" srcOrd="0" destOrd="0" presId="urn:microsoft.com/office/officeart/2005/8/layout/radial2"/>
    <dgm:cxn modelId="{50FDEE8E-698A-4A17-B601-C95858DB6424}" type="presParOf" srcId="{82E3B87C-374C-4C8A-B23D-AD52D7453317}" destId="{A853534C-9F8A-4856-8A1D-DD23A627EDA4}" srcOrd="1" destOrd="0" presId="urn:microsoft.com/office/officeart/2005/8/layout/radial2"/>
    <dgm:cxn modelId="{9B5BD482-B3DE-4716-A392-A20F92C6E70D}" type="presParOf" srcId="{4D7E5680-3315-4873-9E94-726DC69B3FAC}" destId="{BE3E8236-A1B3-4520-A768-E75CFDB1227A}" srcOrd="1" destOrd="0" presId="urn:microsoft.com/office/officeart/2005/8/layout/radial2"/>
    <dgm:cxn modelId="{A4B9117C-7D4C-4A51-A841-3EB7210C7AFA}" type="presParOf" srcId="{4D7E5680-3315-4873-9E94-726DC69B3FAC}" destId="{761F9301-3156-4432-98D3-AB21BD286486}" srcOrd="2" destOrd="0" presId="urn:microsoft.com/office/officeart/2005/8/layout/radial2"/>
    <dgm:cxn modelId="{F33D152C-0C27-4B78-83BB-A1BE0095D923}" type="presParOf" srcId="{761F9301-3156-4432-98D3-AB21BD286486}" destId="{392BC992-F626-4DC7-B264-210857E9B742}" srcOrd="0" destOrd="0" presId="urn:microsoft.com/office/officeart/2005/8/layout/radial2"/>
    <dgm:cxn modelId="{C40980C3-CC98-4538-AD63-A10A8BEB8915}" type="presParOf" srcId="{761F9301-3156-4432-98D3-AB21BD286486}" destId="{F7B26C3C-5806-42E4-81A3-90BB4EFD23FC}" srcOrd="1" destOrd="0" presId="urn:microsoft.com/office/officeart/2005/8/layout/radial2"/>
    <dgm:cxn modelId="{1E8AD0F9-42F2-4B07-91F5-5F71EB50D2CF}" type="presParOf" srcId="{4D7E5680-3315-4873-9E94-726DC69B3FAC}" destId="{C9E315FA-D553-440C-A2F5-A20EF357F2B9}" srcOrd="3" destOrd="0" presId="urn:microsoft.com/office/officeart/2005/8/layout/radial2"/>
    <dgm:cxn modelId="{D7E09EDF-CF79-48A4-AAF0-3778432B7A2C}" type="presParOf" srcId="{4D7E5680-3315-4873-9E94-726DC69B3FAC}" destId="{43EC57D7-8E4D-4D0E-9436-BCA7F3E2D6D3}" srcOrd="4" destOrd="0" presId="urn:microsoft.com/office/officeart/2005/8/layout/radial2"/>
    <dgm:cxn modelId="{7F87A4A6-7AEB-4E07-B057-57A09BC55201}" type="presParOf" srcId="{43EC57D7-8E4D-4D0E-9436-BCA7F3E2D6D3}" destId="{5CFA80D0-FE23-4309-A289-01CDFC0265BF}" srcOrd="0" destOrd="0" presId="urn:microsoft.com/office/officeart/2005/8/layout/radial2"/>
    <dgm:cxn modelId="{687CA45E-8CCE-4B8B-9CA4-DB3E8D7E08F7}" type="presParOf" srcId="{43EC57D7-8E4D-4D0E-9436-BCA7F3E2D6D3}" destId="{0BBDCECA-25BD-429F-8859-CC78D2488DD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FCF0DF-50AD-44A9-AA87-1973B7ECF415}" type="doc">
      <dgm:prSet loTypeId="urn:microsoft.com/office/officeart/2005/8/layout/cycle8" loCatId="cycle" qsTypeId="urn:microsoft.com/office/officeart/2005/8/quickstyle/simple1" qsCatId="simple" csTypeId="urn:microsoft.com/office/officeart/2005/8/colors/accent1_2" csCatId="accent1" phldr="1"/>
      <dgm:spPr/>
      <dgm:t>
        <a:bodyPr/>
        <a:lstStyle/>
        <a:p>
          <a:pPr rtl="1"/>
          <a:endParaRPr lang="fa-IR"/>
        </a:p>
      </dgm:t>
    </dgm:pt>
    <dgm:pt modelId="{65AF03E7-7380-4537-9D41-A6F87C2C2883}">
      <dgm:prSet phldrT="[Text]"/>
      <dgm:spPr/>
      <dgm:t>
        <a:bodyPr/>
        <a:lstStyle/>
        <a:p>
          <a:pPr rtl="1"/>
          <a:r>
            <a:rPr lang="fa-IR" b="1" dirty="0" smtClean="0">
              <a:cs typeface="2  Lotus" pitchFamily="2" charset="-78"/>
            </a:rPr>
            <a:t>ساپروفیتها</a:t>
          </a:r>
          <a:endParaRPr lang="fa-IR" b="1" dirty="0">
            <a:cs typeface="2  Lotus" pitchFamily="2" charset="-78"/>
          </a:endParaRPr>
        </a:p>
      </dgm:t>
    </dgm:pt>
    <dgm:pt modelId="{AD3D35B6-2C92-40F6-AAD6-A73AF6DF1851}" type="parTrans" cxnId="{D690F8FE-1BD6-4E51-A183-8CAE476FA94E}">
      <dgm:prSet/>
      <dgm:spPr/>
      <dgm:t>
        <a:bodyPr/>
        <a:lstStyle/>
        <a:p>
          <a:pPr rtl="1"/>
          <a:endParaRPr lang="fa-IR"/>
        </a:p>
      </dgm:t>
    </dgm:pt>
    <dgm:pt modelId="{D618AE06-E276-4979-93D7-547EE08F1844}" type="sibTrans" cxnId="{D690F8FE-1BD6-4E51-A183-8CAE476FA94E}">
      <dgm:prSet/>
      <dgm:spPr/>
      <dgm:t>
        <a:bodyPr/>
        <a:lstStyle/>
        <a:p>
          <a:pPr rtl="1"/>
          <a:endParaRPr lang="fa-IR"/>
        </a:p>
      </dgm:t>
    </dgm:pt>
    <dgm:pt modelId="{B5B4EC95-E8CF-445A-84D7-4C3607AE190F}">
      <dgm:prSet phldrT="[Text]"/>
      <dgm:spPr/>
      <dgm:t>
        <a:bodyPr/>
        <a:lstStyle/>
        <a:p>
          <a:pPr rtl="1"/>
          <a:r>
            <a:rPr lang="fa-IR" b="1" dirty="0" smtClean="0">
              <a:cs typeface="2  Lotus" pitchFamily="2" charset="-78"/>
            </a:rPr>
            <a:t>کومانسالها</a:t>
          </a:r>
          <a:endParaRPr lang="fa-IR" b="1" dirty="0">
            <a:cs typeface="2  Lotus" pitchFamily="2" charset="-78"/>
          </a:endParaRPr>
        </a:p>
      </dgm:t>
    </dgm:pt>
    <dgm:pt modelId="{86AE6B6D-2DFA-4236-966B-6CB087595095}" type="parTrans" cxnId="{C2C6CCD1-4915-48C5-BF9C-18BA64221056}">
      <dgm:prSet/>
      <dgm:spPr/>
      <dgm:t>
        <a:bodyPr/>
        <a:lstStyle/>
        <a:p>
          <a:pPr rtl="1"/>
          <a:endParaRPr lang="fa-IR"/>
        </a:p>
      </dgm:t>
    </dgm:pt>
    <dgm:pt modelId="{878B1EA8-A24F-43AA-ABE9-CA920CEEC0C9}" type="sibTrans" cxnId="{C2C6CCD1-4915-48C5-BF9C-18BA64221056}">
      <dgm:prSet/>
      <dgm:spPr/>
      <dgm:t>
        <a:bodyPr/>
        <a:lstStyle/>
        <a:p>
          <a:pPr rtl="1"/>
          <a:endParaRPr lang="fa-IR"/>
        </a:p>
      </dgm:t>
    </dgm:pt>
    <dgm:pt modelId="{66FC1C7D-874F-48ED-B0C3-5B05E3EB25E2}">
      <dgm:prSet phldrT="[Text]"/>
      <dgm:spPr/>
      <dgm:t>
        <a:bodyPr/>
        <a:lstStyle/>
        <a:p>
          <a:pPr rtl="1"/>
          <a:r>
            <a:rPr lang="fa-IR" b="1" dirty="0" smtClean="0">
              <a:cs typeface="2  Lotus" pitchFamily="2" charset="-78"/>
            </a:rPr>
            <a:t>بیماریزاها</a:t>
          </a:r>
          <a:endParaRPr lang="fa-IR" b="1" dirty="0">
            <a:cs typeface="2  Lotus" pitchFamily="2" charset="-78"/>
          </a:endParaRPr>
        </a:p>
      </dgm:t>
    </dgm:pt>
    <dgm:pt modelId="{E1B26375-C834-41AF-951A-B5B9AE7894DA}" type="parTrans" cxnId="{E1CFC73A-D8AB-4420-8880-64A02E65F94B}">
      <dgm:prSet/>
      <dgm:spPr/>
      <dgm:t>
        <a:bodyPr/>
        <a:lstStyle/>
        <a:p>
          <a:pPr rtl="1"/>
          <a:endParaRPr lang="fa-IR"/>
        </a:p>
      </dgm:t>
    </dgm:pt>
    <dgm:pt modelId="{0EBFF461-40F9-4D70-BC8F-B3E06C3E8154}" type="sibTrans" cxnId="{E1CFC73A-D8AB-4420-8880-64A02E65F94B}">
      <dgm:prSet/>
      <dgm:spPr/>
      <dgm:t>
        <a:bodyPr/>
        <a:lstStyle/>
        <a:p>
          <a:pPr rtl="1"/>
          <a:endParaRPr lang="fa-IR"/>
        </a:p>
      </dgm:t>
    </dgm:pt>
    <dgm:pt modelId="{933F1206-5002-4A19-AEE7-55B264EA5D92}" type="pres">
      <dgm:prSet presAssocID="{3CFCF0DF-50AD-44A9-AA87-1973B7ECF415}" presName="compositeShape" presStyleCnt="0">
        <dgm:presLayoutVars>
          <dgm:chMax val="7"/>
          <dgm:dir/>
          <dgm:resizeHandles val="exact"/>
        </dgm:presLayoutVars>
      </dgm:prSet>
      <dgm:spPr/>
      <dgm:t>
        <a:bodyPr/>
        <a:lstStyle/>
        <a:p>
          <a:pPr rtl="1"/>
          <a:endParaRPr lang="fa-IR"/>
        </a:p>
      </dgm:t>
    </dgm:pt>
    <dgm:pt modelId="{1DACA6D1-51B6-4C7C-B012-1DDD7EBA2861}" type="pres">
      <dgm:prSet presAssocID="{3CFCF0DF-50AD-44A9-AA87-1973B7ECF415}" presName="wedge1" presStyleLbl="node1" presStyleIdx="0" presStyleCnt="3"/>
      <dgm:spPr/>
      <dgm:t>
        <a:bodyPr/>
        <a:lstStyle/>
        <a:p>
          <a:pPr rtl="1"/>
          <a:endParaRPr lang="fa-IR"/>
        </a:p>
      </dgm:t>
    </dgm:pt>
    <dgm:pt modelId="{EA697670-E55C-4630-921D-6178E96E4D87}" type="pres">
      <dgm:prSet presAssocID="{3CFCF0DF-50AD-44A9-AA87-1973B7ECF415}" presName="dummy1a" presStyleCnt="0"/>
      <dgm:spPr/>
    </dgm:pt>
    <dgm:pt modelId="{08CC75F6-6194-4ACB-9ADB-12A5A5132238}" type="pres">
      <dgm:prSet presAssocID="{3CFCF0DF-50AD-44A9-AA87-1973B7ECF415}" presName="dummy1b" presStyleCnt="0"/>
      <dgm:spPr/>
    </dgm:pt>
    <dgm:pt modelId="{B2A97917-8405-47C0-B01A-0AB092CBFAF2}" type="pres">
      <dgm:prSet presAssocID="{3CFCF0DF-50AD-44A9-AA87-1973B7ECF415}" presName="wedge1Tx" presStyleLbl="node1" presStyleIdx="0" presStyleCnt="3">
        <dgm:presLayoutVars>
          <dgm:chMax val="0"/>
          <dgm:chPref val="0"/>
          <dgm:bulletEnabled val="1"/>
        </dgm:presLayoutVars>
      </dgm:prSet>
      <dgm:spPr/>
      <dgm:t>
        <a:bodyPr/>
        <a:lstStyle/>
        <a:p>
          <a:pPr rtl="1"/>
          <a:endParaRPr lang="fa-IR"/>
        </a:p>
      </dgm:t>
    </dgm:pt>
    <dgm:pt modelId="{B899332A-19A1-41AA-B860-7E1137FD831B}" type="pres">
      <dgm:prSet presAssocID="{3CFCF0DF-50AD-44A9-AA87-1973B7ECF415}" presName="wedge2" presStyleLbl="node1" presStyleIdx="1" presStyleCnt="3"/>
      <dgm:spPr/>
      <dgm:t>
        <a:bodyPr/>
        <a:lstStyle/>
        <a:p>
          <a:pPr rtl="1"/>
          <a:endParaRPr lang="fa-IR"/>
        </a:p>
      </dgm:t>
    </dgm:pt>
    <dgm:pt modelId="{3EAB4B39-50F4-4DC9-A045-505877328676}" type="pres">
      <dgm:prSet presAssocID="{3CFCF0DF-50AD-44A9-AA87-1973B7ECF415}" presName="dummy2a" presStyleCnt="0"/>
      <dgm:spPr/>
    </dgm:pt>
    <dgm:pt modelId="{86004A94-7152-4F51-B5CD-2F7293E7A915}" type="pres">
      <dgm:prSet presAssocID="{3CFCF0DF-50AD-44A9-AA87-1973B7ECF415}" presName="dummy2b" presStyleCnt="0"/>
      <dgm:spPr/>
    </dgm:pt>
    <dgm:pt modelId="{FCEB8EAE-F977-47DF-8A5E-3927E0D7D0A0}" type="pres">
      <dgm:prSet presAssocID="{3CFCF0DF-50AD-44A9-AA87-1973B7ECF415}" presName="wedge2Tx" presStyleLbl="node1" presStyleIdx="1" presStyleCnt="3">
        <dgm:presLayoutVars>
          <dgm:chMax val="0"/>
          <dgm:chPref val="0"/>
          <dgm:bulletEnabled val="1"/>
        </dgm:presLayoutVars>
      </dgm:prSet>
      <dgm:spPr/>
      <dgm:t>
        <a:bodyPr/>
        <a:lstStyle/>
        <a:p>
          <a:pPr rtl="1"/>
          <a:endParaRPr lang="fa-IR"/>
        </a:p>
      </dgm:t>
    </dgm:pt>
    <dgm:pt modelId="{94026855-832D-4609-A654-7E6D7B955059}" type="pres">
      <dgm:prSet presAssocID="{3CFCF0DF-50AD-44A9-AA87-1973B7ECF415}" presName="wedge3" presStyleLbl="node1" presStyleIdx="2" presStyleCnt="3"/>
      <dgm:spPr/>
      <dgm:t>
        <a:bodyPr/>
        <a:lstStyle/>
        <a:p>
          <a:pPr rtl="1"/>
          <a:endParaRPr lang="fa-IR"/>
        </a:p>
      </dgm:t>
    </dgm:pt>
    <dgm:pt modelId="{E64126E3-F654-4D10-BEFA-F4C2E77E0612}" type="pres">
      <dgm:prSet presAssocID="{3CFCF0DF-50AD-44A9-AA87-1973B7ECF415}" presName="dummy3a" presStyleCnt="0"/>
      <dgm:spPr/>
    </dgm:pt>
    <dgm:pt modelId="{B382A126-10BF-4431-98F8-3136A0BBEE79}" type="pres">
      <dgm:prSet presAssocID="{3CFCF0DF-50AD-44A9-AA87-1973B7ECF415}" presName="dummy3b" presStyleCnt="0"/>
      <dgm:spPr/>
    </dgm:pt>
    <dgm:pt modelId="{07C8358B-54AF-42D6-8BFA-40B1F931FB08}" type="pres">
      <dgm:prSet presAssocID="{3CFCF0DF-50AD-44A9-AA87-1973B7ECF415}" presName="wedge3Tx" presStyleLbl="node1" presStyleIdx="2" presStyleCnt="3">
        <dgm:presLayoutVars>
          <dgm:chMax val="0"/>
          <dgm:chPref val="0"/>
          <dgm:bulletEnabled val="1"/>
        </dgm:presLayoutVars>
      </dgm:prSet>
      <dgm:spPr/>
      <dgm:t>
        <a:bodyPr/>
        <a:lstStyle/>
        <a:p>
          <a:pPr rtl="1"/>
          <a:endParaRPr lang="fa-IR"/>
        </a:p>
      </dgm:t>
    </dgm:pt>
    <dgm:pt modelId="{B41D96F3-ADBD-45EF-A0E7-EBAE25F90066}" type="pres">
      <dgm:prSet presAssocID="{D618AE06-E276-4979-93D7-547EE08F1844}" presName="arrowWedge1" presStyleLbl="fgSibTrans2D1" presStyleIdx="0" presStyleCnt="3"/>
      <dgm:spPr/>
    </dgm:pt>
    <dgm:pt modelId="{11AD433A-EA7F-40CC-9F25-A5935981AC7C}" type="pres">
      <dgm:prSet presAssocID="{878B1EA8-A24F-43AA-ABE9-CA920CEEC0C9}" presName="arrowWedge2" presStyleLbl="fgSibTrans2D1" presStyleIdx="1" presStyleCnt="3"/>
      <dgm:spPr/>
    </dgm:pt>
    <dgm:pt modelId="{A5AC5D2D-CCEB-4627-80F7-FD49F0A3A21C}" type="pres">
      <dgm:prSet presAssocID="{0EBFF461-40F9-4D70-BC8F-B3E06C3E8154}" presName="arrowWedge3" presStyleLbl="fgSibTrans2D1" presStyleIdx="2" presStyleCnt="3"/>
      <dgm:spPr/>
    </dgm:pt>
  </dgm:ptLst>
  <dgm:cxnLst>
    <dgm:cxn modelId="{35947527-FF9B-4267-BB45-A4D371CCBBAA}" type="presOf" srcId="{66FC1C7D-874F-48ED-B0C3-5B05E3EB25E2}" destId="{07C8358B-54AF-42D6-8BFA-40B1F931FB08}" srcOrd="1" destOrd="0" presId="urn:microsoft.com/office/officeart/2005/8/layout/cycle8"/>
    <dgm:cxn modelId="{E8415A07-61A8-4270-AE5F-7A4499BC2E6D}" type="presOf" srcId="{3CFCF0DF-50AD-44A9-AA87-1973B7ECF415}" destId="{933F1206-5002-4A19-AEE7-55B264EA5D92}" srcOrd="0" destOrd="0" presId="urn:microsoft.com/office/officeart/2005/8/layout/cycle8"/>
    <dgm:cxn modelId="{D690F8FE-1BD6-4E51-A183-8CAE476FA94E}" srcId="{3CFCF0DF-50AD-44A9-AA87-1973B7ECF415}" destId="{65AF03E7-7380-4537-9D41-A6F87C2C2883}" srcOrd="0" destOrd="0" parTransId="{AD3D35B6-2C92-40F6-AAD6-A73AF6DF1851}" sibTransId="{D618AE06-E276-4979-93D7-547EE08F1844}"/>
    <dgm:cxn modelId="{A841AFF7-BAE2-4CA9-B256-18A214E6967E}" type="presOf" srcId="{B5B4EC95-E8CF-445A-84D7-4C3607AE190F}" destId="{FCEB8EAE-F977-47DF-8A5E-3927E0D7D0A0}" srcOrd="1" destOrd="0" presId="urn:microsoft.com/office/officeart/2005/8/layout/cycle8"/>
    <dgm:cxn modelId="{C2C6CCD1-4915-48C5-BF9C-18BA64221056}" srcId="{3CFCF0DF-50AD-44A9-AA87-1973B7ECF415}" destId="{B5B4EC95-E8CF-445A-84D7-4C3607AE190F}" srcOrd="1" destOrd="0" parTransId="{86AE6B6D-2DFA-4236-966B-6CB087595095}" sibTransId="{878B1EA8-A24F-43AA-ABE9-CA920CEEC0C9}"/>
    <dgm:cxn modelId="{35F0FC89-1EC8-44E1-9E35-35485C3EE3D6}" type="presOf" srcId="{65AF03E7-7380-4537-9D41-A6F87C2C2883}" destId="{B2A97917-8405-47C0-B01A-0AB092CBFAF2}" srcOrd="1" destOrd="0" presId="urn:microsoft.com/office/officeart/2005/8/layout/cycle8"/>
    <dgm:cxn modelId="{2F99CB27-B964-4FF0-AA58-5DFBF932447F}" type="presOf" srcId="{66FC1C7D-874F-48ED-B0C3-5B05E3EB25E2}" destId="{94026855-832D-4609-A654-7E6D7B955059}" srcOrd="0" destOrd="0" presId="urn:microsoft.com/office/officeart/2005/8/layout/cycle8"/>
    <dgm:cxn modelId="{0806F7F4-D095-4D50-98D3-C928E58254DC}" type="presOf" srcId="{B5B4EC95-E8CF-445A-84D7-4C3607AE190F}" destId="{B899332A-19A1-41AA-B860-7E1137FD831B}" srcOrd="0" destOrd="0" presId="urn:microsoft.com/office/officeart/2005/8/layout/cycle8"/>
    <dgm:cxn modelId="{E1CFC73A-D8AB-4420-8880-64A02E65F94B}" srcId="{3CFCF0DF-50AD-44A9-AA87-1973B7ECF415}" destId="{66FC1C7D-874F-48ED-B0C3-5B05E3EB25E2}" srcOrd="2" destOrd="0" parTransId="{E1B26375-C834-41AF-951A-B5B9AE7894DA}" sibTransId="{0EBFF461-40F9-4D70-BC8F-B3E06C3E8154}"/>
    <dgm:cxn modelId="{FF2C218D-70CB-4433-A34F-69F5C4009CD5}" type="presOf" srcId="{65AF03E7-7380-4537-9D41-A6F87C2C2883}" destId="{1DACA6D1-51B6-4C7C-B012-1DDD7EBA2861}" srcOrd="0" destOrd="0" presId="urn:microsoft.com/office/officeart/2005/8/layout/cycle8"/>
    <dgm:cxn modelId="{90D2971B-B10C-44ED-BBA6-4D56B7BC5A7B}" type="presParOf" srcId="{933F1206-5002-4A19-AEE7-55B264EA5D92}" destId="{1DACA6D1-51B6-4C7C-B012-1DDD7EBA2861}" srcOrd="0" destOrd="0" presId="urn:microsoft.com/office/officeart/2005/8/layout/cycle8"/>
    <dgm:cxn modelId="{A7337BE0-06DC-436B-B866-6B548241A5BC}" type="presParOf" srcId="{933F1206-5002-4A19-AEE7-55B264EA5D92}" destId="{EA697670-E55C-4630-921D-6178E96E4D87}" srcOrd="1" destOrd="0" presId="urn:microsoft.com/office/officeart/2005/8/layout/cycle8"/>
    <dgm:cxn modelId="{55836638-0556-42A1-872C-16F794B623EF}" type="presParOf" srcId="{933F1206-5002-4A19-AEE7-55B264EA5D92}" destId="{08CC75F6-6194-4ACB-9ADB-12A5A5132238}" srcOrd="2" destOrd="0" presId="urn:microsoft.com/office/officeart/2005/8/layout/cycle8"/>
    <dgm:cxn modelId="{05943F50-16F3-4D2A-980D-C136A84CB7CA}" type="presParOf" srcId="{933F1206-5002-4A19-AEE7-55B264EA5D92}" destId="{B2A97917-8405-47C0-B01A-0AB092CBFAF2}" srcOrd="3" destOrd="0" presId="urn:microsoft.com/office/officeart/2005/8/layout/cycle8"/>
    <dgm:cxn modelId="{F9FBE8D5-61FF-4DA0-A7C2-67111CB10B1F}" type="presParOf" srcId="{933F1206-5002-4A19-AEE7-55B264EA5D92}" destId="{B899332A-19A1-41AA-B860-7E1137FD831B}" srcOrd="4" destOrd="0" presId="urn:microsoft.com/office/officeart/2005/8/layout/cycle8"/>
    <dgm:cxn modelId="{51CE68A7-A5D6-416B-9FA2-678CD37EA9C3}" type="presParOf" srcId="{933F1206-5002-4A19-AEE7-55B264EA5D92}" destId="{3EAB4B39-50F4-4DC9-A045-505877328676}" srcOrd="5" destOrd="0" presId="urn:microsoft.com/office/officeart/2005/8/layout/cycle8"/>
    <dgm:cxn modelId="{F1BB7614-036E-4DEB-B3A4-2D6512540D3D}" type="presParOf" srcId="{933F1206-5002-4A19-AEE7-55B264EA5D92}" destId="{86004A94-7152-4F51-B5CD-2F7293E7A915}" srcOrd="6" destOrd="0" presId="urn:microsoft.com/office/officeart/2005/8/layout/cycle8"/>
    <dgm:cxn modelId="{7258D891-5127-44F4-9097-71A503E9789C}" type="presParOf" srcId="{933F1206-5002-4A19-AEE7-55B264EA5D92}" destId="{FCEB8EAE-F977-47DF-8A5E-3927E0D7D0A0}" srcOrd="7" destOrd="0" presId="urn:microsoft.com/office/officeart/2005/8/layout/cycle8"/>
    <dgm:cxn modelId="{B66E934D-D7C4-42FC-9323-D37C18B43945}" type="presParOf" srcId="{933F1206-5002-4A19-AEE7-55B264EA5D92}" destId="{94026855-832D-4609-A654-7E6D7B955059}" srcOrd="8" destOrd="0" presId="urn:microsoft.com/office/officeart/2005/8/layout/cycle8"/>
    <dgm:cxn modelId="{D5321816-8F8C-40E4-A8A7-1AB80C8B3A42}" type="presParOf" srcId="{933F1206-5002-4A19-AEE7-55B264EA5D92}" destId="{E64126E3-F654-4D10-BEFA-F4C2E77E0612}" srcOrd="9" destOrd="0" presId="urn:microsoft.com/office/officeart/2005/8/layout/cycle8"/>
    <dgm:cxn modelId="{75935DBE-A7BB-480E-B160-D9BEAB279C31}" type="presParOf" srcId="{933F1206-5002-4A19-AEE7-55B264EA5D92}" destId="{B382A126-10BF-4431-98F8-3136A0BBEE79}" srcOrd="10" destOrd="0" presId="urn:microsoft.com/office/officeart/2005/8/layout/cycle8"/>
    <dgm:cxn modelId="{EF364B99-27B2-4716-A1DB-35A40939331C}" type="presParOf" srcId="{933F1206-5002-4A19-AEE7-55B264EA5D92}" destId="{07C8358B-54AF-42D6-8BFA-40B1F931FB08}" srcOrd="11" destOrd="0" presId="urn:microsoft.com/office/officeart/2005/8/layout/cycle8"/>
    <dgm:cxn modelId="{3D832344-B0CB-4E0F-B533-5CB9D20D066D}" type="presParOf" srcId="{933F1206-5002-4A19-AEE7-55B264EA5D92}" destId="{B41D96F3-ADBD-45EF-A0E7-EBAE25F90066}" srcOrd="12" destOrd="0" presId="urn:microsoft.com/office/officeart/2005/8/layout/cycle8"/>
    <dgm:cxn modelId="{1E6CA27B-2CDE-435F-89AB-AA947A846B34}" type="presParOf" srcId="{933F1206-5002-4A19-AEE7-55B264EA5D92}" destId="{11AD433A-EA7F-40CC-9F25-A5935981AC7C}" srcOrd="13" destOrd="0" presId="urn:microsoft.com/office/officeart/2005/8/layout/cycle8"/>
    <dgm:cxn modelId="{3921D68C-FE0D-4948-ADC0-47018111A7B1}" type="presParOf" srcId="{933F1206-5002-4A19-AEE7-55B264EA5D92}" destId="{A5AC5D2D-CCEB-4627-80F7-FD49F0A3A21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9AB39-6121-415F-B64F-7D9F5CD14457}" type="doc">
      <dgm:prSet loTypeId="urn:microsoft.com/office/officeart/2005/8/layout/chevron2" loCatId="list" qsTypeId="urn:microsoft.com/office/officeart/2005/8/quickstyle/simple3" qsCatId="simple" csTypeId="urn:microsoft.com/office/officeart/2005/8/colors/accent1_2" csCatId="accent1" phldr="1"/>
      <dgm:spPr/>
      <dgm:t>
        <a:bodyPr/>
        <a:lstStyle/>
        <a:p>
          <a:pPr rtl="1"/>
          <a:endParaRPr lang="fa-IR"/>
        </a:p>
      </dgm:t>
    </dgm:pt>
    <dgm:pt modelId="{B7C57742-6154-4509-B0E1-A3CEEE5FA7C4}">
      <dgm:prSet phldrT="[Text]" custT="1"/>
      <dgm:spPr/>
      <dgm:t>
        <a:bodyPr/>
        <a:lstStyle/>
        <a:p>
          <a:pPr rtl="1"/>
          <a:r>
            <a:rPr lang="fa-IR" sz="2000" b="1" dirty="0" smtClean="0">
              <a:cs typeface="2  Lotus" pitchFamily="2" charset="-78"/>
            </a:rPr>
            <a:t>استافیلوکوک</a:t>
          </a:r>
          <a:endParaRPr lang="fa-IR" sz="2000" b="1" dirty="0">
            <a:cs typeface="2  Lotus" pitchFamily="2" charset="-78"/>
          </a:endParaRPr>
        </a:p>
      </dgm:t>
    </dgm:pt>
    <dgm:pt modelId="{C6BC506D-D311-4BCB-BF46-0B41DF85C1D1}" type="parTrans" cxnId="{0086CD0E-08D7-43B4-9302-AAD0AC054192}">
      <dgm:prSet/>
      <dgm:spPr/>
      <dgm:t>
        <a:bodyPr/>
        <a:lstStyle/>
        <a:p>
          <a:pPr rtl="1"/>
          <a:endParaRPr lang="fa-IR"/>
        </a:p>
      </dgm:t>
    </dgm:pt>
    <dgm:pt modelId="{A779F033-F27D-4175-988C-94B24CAB8C2F}" type="sibTrans" cxnId="{0086CD0E-08D7-43B4-9302-AAD0AC054192}">
      <dgm:prSet/>
      <dgm:spPr/>
      <dgm:t>
        <a:bodyPr/>
        <a:lstStyle/>
        <a:p>
          <a:pPr rtl="1"/>
          <a:endParaRPr lang="fa-IR"/>
        </a:p>
      </dgm:t>
    </dgm:pt>
    <dgm:pt modelId="{0875EBB6-63DE-4131-88A6-F58960FEC927}">
      <dgm:prSet phldrT="[Text]" custT="1"/>
      <dgm:spPr/>
      <dgm:t>
        <a:bodyPr/>
        <a:lstStyle/>
        <a:p>
          <a:pPr rtl="1"/>
          <a:r>
            <a:rPr lang="fa-IR" sz="2400" b="1" dirty="0" smtClean="0">
              <a:cs typeface="2  Lotus" pitchFamily="2" charset="-78"/>
            </a:rPr>
            <a:t>پدید آورنده چرکها،دملها،</a:t>
          </a:r>
          <a:endParaRPr lang="fa-IR" sz="2400" b="1" dirty="0">
            <a:cs typeface="2  Lotus" pitchFamily="2" charset="-78"/>
          </a:endParaRPr>
        </a:p>
      </dgm:t>
    </dgm:pt>
    <dgm:pt modelId="{2C5B0DFD-02DF-4D32-8D9D-13B070FA5B71}" type="parTrans" cxnId="{55DEE0BC-A768-43C7-874C-321637713269}">
      <dgm:prSet/>
      <dgm:spPr/>
      <dgm:t>
        <a:bodyPr/>
        <a:lstStyle/>
        <a:p>
          <a:pPr rtl="1"/>
          <a:endParaRPr lang="fa-IR"/>
        </a:p>
      </dgm:t>
    </dgm:pt>
    <dgm:pt modelId="{F315CCFE-9815-44F5-9679-8247A122BD6E}" type="sibTrans" cxnId="{55DEE0BC-A768-43C7-874C-321637713269}">
      <dgm:prSet/>
      <dgm:spPr/>
      <dgm:t>
        <a:bodyPr/>
        <a:lstStyle/>
        <a:p>
          <a:pPr rtl="1"/>
          <a:endParaRPr lang="fa-IR"/>
        </a:p>
      </dgm:t>
    </dgm:pt>
    <dgm:pt modelId="{8B25E4D0-5468-48F3-A5E1-DC3BC4DFF646}">
      <dgm:prSet phldrT="[Text]" custT="1"/>
      <dgm:spPr/>
      <dgm:t>
        <a:bodyPr/>
        <a:lstStyle/>
        <a:p>
          <a:pPr rtl="1"/>
          <a:r>
            <a:rPr lang="fa-IR" sz="2400" b="1" dirty="0" smtClean="0">
              <a:cs typeface="2  Lotus" pitchFamily="2" charset="-78"/>
            </a:rPr>
            <a:t>پوسیدگی ها و زرد زخم</a:t>
          </a:r>
          <a:endParaRPr lang="fa-IR" sz="2400" b="1" dirty="0">
            <a:cs typeface="2  Lotus" pitchFamily="2" charset="-78"/>
          </a:endParaRPr>
        </a:p>
      </dgm:t>
    </dgm:pt>
    <dgm:pt modelId="{439752B5-6D26-4B27-968D-256CE0152FF4}" type="parTrans" cxnId="{E7344E7A-F9EC-4B73-9055-D97D250182E9}">
      <dgm:prSet/>
      <dgm:spPr/>
      <dgm:t>
        <a:bodyPr/>
        <a:lstStyle/>
        <a:p>
          <a:pPr rtl="1"/>
          <a:endParaRPr lang="fa-IR"/>
        </a:p>
      </dgm:t>
    </dgm:pt>
    <dgm:pt modelId="{B7B76649-9BF2-4F01-BC40-675BA29E6D43}" type="sibTrans" cxnId="{E7344E7A-F9EC-4B73-9055-D97D250182E9}">
      <dgm:prSet/>
      <dgm:spPr/>
      <dgm:t>
        <a:bodyPr/>
        <a:lstStyle/>
        <a:p>
          <a:pPr rtl="1"/>
          <a:endParaRPr lang="fa-IR"/>
        </a:p>
      </dgm:t>
    </dgm:pt>
    <dgm:pt modelId="{525F1E3F-53C6-4326-93D5-83ABBB6EDF23}">
      <dgm:prSet phldrT="[Text]" custT="1"/>
      <dgm:spPr/>
      <dgm:t>
        <a:bodyPr/>
        <a:lstStyle/>
        <a:p>
          <a:pPr rtl="1"/>
          <a:r>
            <a:rPr lang="fa-IR" sz="2400" b="1" dirty="0" smtClean="0">
              <a:cs typeface="2  Lotus" pitchFamily="2" charset="-78"/>
            </a:rPr>
            <a:t>استرپتوکوکها</a:t>
          </a:r>
          <a:endParaRPr lang="fa-IR" sz="2400" b="1" dirty="0">
            <a:cs typeface="2  Lotus" pitchFamily="2" charset="-78"/>
          </a:endParaRPr>
        </a:p>
      </dgm:t>
    </dgm:pt>
    <dgm:pt modelId="{2B12A2D2-8A13-4B06-86C7-68B673742FF8}" type="parTrans" cxnId="{82899526-7280-4790-8810-640340CDDAD3}">
      <dgm:prSet/>
      <dgm:spPr/>
      <dgm:t>
        <a:bodyPr/>
        <a:lstStyle/>
        <a:p>
          <a:pPr rtl="1"/>
          <a:endParaRPr lang="fa-IR"/>
        </a:p>
      </dgm:t>
    </dgm:pt>
    <dgm:pt modelId="{234961C7-C2CA-4523-8BFF-E503D63FD3F5}" type="sibTrans" cxnId="{82899526-7280-4790-8810-640340CDDAD3}">
      <dgm:prSet/>
      <dgm:spPr/>
      <dgm:t>
        <a:bodyPr/>
        <a:lstStyle/>
        <a:p>
          <a:pPr rtl="1"/>
          <a:endParaRPr lang="fa-IR"/>
        </a:p>
      </dgm:t>
    </dgm:pt>
    <dgm:pt modelId="{11D4A158-B157-48E2-A3BD-96D0AE547F2F}">
      <dgm:prSet phldrT="[Text]" custT="1"/>
      <dgm:spPr/>
      <dgm:t>
        <a:bodyPr/>
        <a:lstStyle/>
        <a:p>
          <a:pPr rtl="1"/>
          <a:r>
            <a:rPr lang="fa-IR" sz="2400" b="1" dirty="0" smtClean="0">
              <a:cs typeface="2  Lotus" pitchFamily="2" charset="-78"/>
            </a:rPr>
            <a:t>پدید آورنده دیفتری ،بعضی گلودرد ها </a:t>
          </a:r>
          <a:endParaRPr lang="fa-IR" sz="2400" b="1" dirty="0">
            <a:cs typeface="2  Lotus" pitchFamily="2" charset="-78"/>
          </a:endParaRPr>
        </a:p>
      </dgm:t>
    </dgm:pt>
    <dgm:pt modelId="{023C12C8-1F3B-4FB4-B6EF-7E0C060381B0}" type="parTrans" cxnId="{0CF2191F-7DF6-4583-AEDD-CA60480D4F3D}">
      <dgm:prSet/>
      <dgm:spPr/>
      <dgm:t>
        <a:bodyPr/>
        <a:lstStyle/>
        <a:p>
          <a:pPr rtl="1"/>
          <a:endParaRPr lang="fa-IR"/>
        </a:p>
      </dgm:t>
    </dgm:pt>
    <dgm:pt modelId="{9B4D347B-D5CA-461F-A1D1-717AC505B3B6}" type="sibTrans" cxnId="{0CF2191F-7DF6-4583-AEDD-CA60480D4F3D}">
      <dgm:prSet/>
      <dgm:spPr/>
      <dgm:t>
        <a:bodyPr/>
        <a:lstStyle/>
        <a:p>
          <a:pPr rtl="1"/>
          <a:endParaRPr lang="fa-IR"/>
        </a:p>
      </dgm:t>
    </dgm:pt>
    <dgm:pt modelId="{D82BAB24-B64E-4C8E-B93A-2D36F4955F55}">
      <dgm:prSet phldrT="[Text]" custT="1"/>
      <dgm:spPr/>
      <dgm:t>
        <a:bodyPr/>
        <a:lstStyle/>
        <a:p>
          <a:pPr rtl="1"/>
          <a:r>
            <a:rPr lang="fa-IR" sz="2400" b="1" dirty="0" smtClean="0">
              <a:cs typeface="2  Lotus" pitchFamily="2" charset="-78"/>
            </a:rPr>
            <a:t>چرک و دمل</a:t>
          </a:r>
          <a:endParaRPr lang="fa-IR" sz="2400" b="1" dirty="0">
            <a:cs typeface="2  Lotus" pitchFamily="2" charset="-78"/>
          </a:endParaRPr>
        </a:p>
      </dgm:t>
    </dgm:pt>
    <dgm:pt modelId="{91D8A779-289E-4265-ABEB-DF2044DC211F}" type="parTrans" cxnId="{CC8F1F13-79C7-4EBF-9067-879D2ECB36FA}">
      <dgm:prSet/>
      <dgm:spPr/>
      <dgm:t>
        <a:bodyPr/>
        <a:lstStyle/>
        <a:p>
          <a:pPr rtl="1"/>
          <a:endParaRPr lang="fa-IR"/>
        </a:p>
      </dgm:t>
    </dgm:pt>
    <dgm:pt modelId="{29AC4A4F-BEEC-4FD9-8BD2-23AFAEE1931C}" type="sibTrans" cxnId="{CC8F1F13-79C7-4EBF-9067-879D2ECB36FA}">
      <dgm:prSet/>
      <dgm:spPr/>
      <dgm:t>
        <a:bodyPr/>
        <a:lstStyle/>
        <a:p>
          <a:pPr rtl="1"/>
          <a:endParaRPr lang="fa-IR"/>
        </a:p>
      </dgm:t>
    </dgm:pt>
    <dgm:pt modelId="{1BED692A-7291-46EF-9A17-1FF46080AC8E}">
      <dgm:prSet phldrT="[Text]" custT="1"/>
      <dgm:spPr/>
      <dgm:t>
        <a:bodyPr/>
        <a:lstStyle/>
        <a:p>
          <a:pPr rtl="1"/>
          <a:r>
            <a:rPr lang="fa-IR" sz="2400" b="1" dirty="0" smtClean="0">
              <a:cs typeface="2  Lotus" pitchFamily="2" charset="-78"/>
            </a:rPr>
            <a:t>گونوکک</a:t>
          </a:r>
          <a:endParaRPr lang="fa-IR" sz="2400" b="1" dirty="0">
            <a:cs typeface="2  Lotus" pitchFamily="2" charset="-78"/>
          </a:endParaRPr>
        </a:p>
      </dgm:t>
    </dgm:pt>
    <dgm:pt modelId="{1B3B93E6-5864-4AD7-A0C4-DB735B3A219B}" type="parTrans" cxnId="{CC081F16-5D28-4D85-A46E-D96C6B1381DB}">
      <dgm:prSet/>
      <dgm:spPr/>
      <dgm:t>
        <a:bodyPr/>
        <a:lstStyle/>
        <a:p>
          <a:pPr rtl="1"/>
          <a:endParaRPr lang="fa-IR"/>
        </a:p>
      </dgm:t>
    </dgm:pt>
    <dgm:pt modelId="{0E02EF58-E4B6-4F3E-82D4-BC88EE88D3F3}" type="sibTrans" cxnId="{CC081F16-5D28-4D85-A46E-D96C6B1381DB}">
      <dgm:prSet/>
      <dgm:spPr/>
      <dgm:t>
        <a:bodyPr/>
        <a:lstStyle/>
        <a:p>
          <a:pPr rtl="1"/>
          <a:endParaRPr lang="fa-IR"/>
        </a:p>
      </dgm:t>
    </dgm:pt>
    <dgm:pt modelId="{4CF586DA-C777-48CD-9D0A-072A3DE85EFD}">
      <dgm:prSet phldrT="[Text]" custT="1"/>
      <dgm:spPr/>
      <dgm:t>
        <a:bodyPr/>
        <a:lstStyle/>
        <a:p>
          <a:pPr rtl="1"/>
          <a:r>
            <a:rPr lang="fa-IR" sz="2400" b="1" dirty="0" smtClean="0">
              <a:cs typeface="2  Lotus" pitchFamily="2" charset="-78"/>
            </a:rPr>
            <a:t>پدید آورنده بیماری سوزاک</a:t>
          </a:r>
          <a:endParaRPr lang="fa-IR" sz="2400" b="1" dirty="0">
            <a:cs typeface="2  Lotus" pitchFamily="2" charset="-78"/>
          </a:endParaRPr>
        </a:p>
      </dgm:t>
    </dgm:pt>
    <dgm:pt modelId="{3859C49A-3732-4A28-96AB-16D91EE0696D}" type="parTrans" cxnId="{2F91E182-EC73-4A62-9336-1DB801D4E5E0}">
      <dgm:prSet/>
      <dgm:spPr/>
      <dgm:t>
        <a:bodyPr/>
        <a:lstStyle/>
        <a:p>
          <a:pPr rtl="1"/>
          <a:endParaRPr lang="fa-IR"/>
        </a:p>
      </dgm:t>
    </dgm:pt>
    <dgm:pt modelId="{83857D37-4ACD-4C4D-A962-7F141878D694}" type="sibTrans" cxnId="{2F91E182-EC73-4A62-9336-1DB801D4E5E0}">
      <dgm:prSet/>
      <dgm:spPr/>
      <dgm:t>
        <a:bodyPr/>
        <a:lstStyle/>
        <a:p>
          <a:pPr rtl="1"/>
          <a:endParaRPr lang="fa-IR"/>
        </a:p>
      </dgm:t>
    </dgm:pt>
    <dgm:pt modelId="{36403737-62DE-4D93-A3CF-520545595489}">
      <dgm:prSet phldrT="[Text]" phldr="1" custT="1"/>
      <dgm:spPr/>
      <dgm:t>
        <a:bodyPr/>
        <a:lstStyle/>
        <a:p>
          <a:pPr rtl="1"/>
          <a:endParaRPr lang="fa-IR" sz="2400" b="1" dirty="0">
            <a:cs typeface="2  Lotus" pitchFamily="2" charset="-78"/>
          </a:endParaRPr>
        </a:p>
      </dgm:t>
    </dgm:pt>
    <dgm:pt modelId="{4FFFF45A-B4FB-4239-AC61-E611FB085533}" type="parTrans" cxnId="{593BDA63-A836-4D7B-8C94-AB6306834684}">
      <dgm:prSet/>
      <dgm:spPr/>
      <dgm:t>
        <a:bodyPr/>
        <a:lstStyle/>
        <a:p>
          <a:pPr rtl="1"/>
          <a:endParaRPr lang="fa-IR"/>
        </a:p>
      </dgm:t>
    </dgm:pt>
    <dgm:pt modelId="{3986FD4A-9FA5-4564-B7AB-822CF2F4B9F4}" type="sibTrans" cxnId="{593BDA63-A836-4D7B-8C94-AB6306834684}">
      <dgm:prSet/>
      <dgm:spPr/>
      <dgm:t>
        <a:bodyPr/>
        <a:lstStyle/>
        <a:p>
          <a:pPr rtl="1"/>
          <a:endParaRPr lang="fa-IR"/>
        </a:p>
      </dgm:t>
    </dgm:pt>
    <dgm:pt modelId="{C84DA21D-8790-4340-9EFA-7AE3BBAD6E61}" type="pres">
      <dgm:prSet presAssocID="{5699AB39-6121-415F-B64F-7D9F5CD14457}" presName="linearFlow" presStyleCnt="0">
        <dgm:presLayoutVars>
          <dgm:dir/>
          <dgm:animLvl val="lvl"/>
          <dgm:resizeHandles val="exact"/>
        </dgm:presLayoutVars>
      </dgm:prSet>
      <dgm:spPr/>
      <dgm:t>
        <a:bodyPr/>
        <a:lstStyle/>
        <a:p>
          <a:pPr rtl="1"/>
          <a:endParaRPr lang="fa-IR"/>
        </a:p>
      </dgm:t>
    </dgm:pt>
    <dgm:pt modelId="{0A3E1D40-D360-42D3-949F-01B1AFDF6CCB}" type="pres">
      <dgm:prSet presAssocID="{B7C57742-6154-4509-B0E1-A3CEEE5FA7C4}" presName="composite" presStyleCnt="0"/>
      <dgm:spPr/>
    </dgm:pt>
    <dgm:pt modelId="{38EDCF09-3D0A-44D5-B326-6CC59300FB10}" type="pres">
      <dgm:prSet presAssocID="{B7C57742-6154-4509-B0E1-A3CEEE5FA7C4}" presName="parentText" presStyleLbl="alignNode1" presStyleIdx="0" presStyleCnt="3">
        <dgm:presLayoutVars>
          <dgm:chMax val="1"/>
          <dgm:bulletEnabled val="1"/>
        </dgm:presLayoutVars>
      </dgm:prSet>
      <dgm:spPr/>
      <dgm:t>
        <a:bodyPr/>
        <a:lstStyle/>
        <a:p>
          <a:pPr rtl="1"/>
          <a:endParaRPr lang="fa-IR"/>
        </a:p>
      </dgm:t>
    </dgm:pt>
    <dgm:pt modelId="{2EBB045A-E0A5-4D55-9036-89E98CF7A92D}" type="pres">
      <dgm:prSet presAssocID="{B7C57742-6154-4509-B0E1-A3CEEE5FA7C4}" presName="descendantText" presStyleLbl="alignAcc1" presStyleIdx="0" presStyleCnt="3">
        <dgm:presLayoutVars>
          <dgm:bulletEnabled val="1"/>
        </dgm:presLayoutVars>
      </dgm:prSet>
      <dgm:spPr/>
      <dgm:t>
        <a:bodyPr/>
        <a:lstStyle/>
        <a:p>
          <a:pPr rtl="1"/>
          <a:endParaRPr lang="fa-IR"/>
        </a:p>
      </dgm:t>
    </dgm:pt>
    <dgm:pt modelId="{8C8C8A97-238A-4D6B-89E2-82DD1FEE7CF8}" type="pres">
      <dgm:prSet presAssocID="{A779F033-F27D-4175-988C-94B24CAB8C2F}" presName="sp" presStyleCnt="0"/>
      <dgm:spPr/>
    </dgm:pt>
    <dgm:pt modelId="{3EABCF96-5ABF-4C4F-B91E-20455FB98981}" type="pres">
      <dgm:prSet presAssocID="{525F1E3F-53C6-4326-93D5-83ABBB6EDF23}" presName="composite" presStyleCnt="0"/>
      <dgm:spPr/>
    </dgm:pt>
    <dgm:pt modelId="{28A93625-7D3A-4EBB-B25E-4CFE0FADD47F}" type="pres">
      <dgm:prSet presAssocID="{525F1E3F-53C6-4326-93D5-83ABBB6EDF23}" presName="parentText" presStyleLbl="alignNode1" presStyleIdx="1" presStyleCnt="3">
        <dgm:presLayoutVars>
          <dgm:chMax val="1"/>
          <dgm:bulletEnabled val="1"/>
        </dgm:presLayoutVars>
      </dgm:prSet>
      <dgm:spPr/>
      <dgm:t>
        <a:bodyPr/>
        <a:lstStyle/>
        <a:p>
          <a:pPr rtl="1"/>
          <a:endParaRPr lang="fa-IR"/>
        </a:p>
      </dgm:t>
    </dgm:pt>
    <dgm:pt modelId="{DDFF4E97-727C-4C61-BC18-70255465E3F1}" type="pres">
      <dgm:prSet presAssocID="{525F1E3F-53C6-4326-93D5-83ABBB6EDF23}" presName="descendantText" presStyleLbl="alignAcc1" presStyleIdx="1" presStyleCnt="3">
        <dgm:presLayoutVars>
          <dgm:bulletEnabled val="1"/>
        </dgm:presLayoutVars>
      </dgm:prSet>
      <dgm:spPr/>
      <dgm:t>
        <a:bodyPr/>
        <a:lstStyle/>
        <a:p>
          <a:pPr rtl="1"/>
          <a:endParaRPr lang="fa-IR"/>
        </a:p>
      </dgm:t>
    </dgm:pt>
    <dgm:pt modelId="{C3A0BD6A-7E7A-455E-87D8-C5F5E482196B}" type="pres">
      <dgm:prSet presAssocID="{234961C7-C2CA-4523-8BFF-E503D63FD3F5}" presName="sp" presStyleCnt="0"/>
      <dgm:spPr/>
    </dgm:pt>
    <dgm:pt modelId="{BB6E7A26-49AF-4C53-8EFA-DB87CA4FB059}" type="pres">
      <dgm:prSet presAssocID="{1BED692A-7291-46EF-9A17-1FF46080AC8E}" presName="composite" presStyleCnt="0"/>
      <dgm:spPr/>
    </dgm:pt>
    <dgm:pt modelId="{FA5AC206-B29B-41AB-B7FE-AAA6B57996EF}" type="pres">
      <dgm:prSet presAssocID="{1BED692A-7291-46EF-9A17-1FF46080AC8E}" presName="parentText" presStyleLbl="alignNode1" presStyleIdx="2" presStyleCnt="3">
        <dgm:presLayoutVars>
          <dgm:chMax val="1"/>
          <dgm:bulletEnabled val="1"/>
        </dgm:presLayoutVars>
      </dgm:prSet>
      <dgm:spPr/>
      <dgm:t>
        <a:bodyPr/>
        <a:lstStyle/>
        <a:p>
          <a:pPr rtl="1"/>
          <a:endParaRPr lang="fa-IR"/>
        </a:p>
      </dgm:t>
    </dgm:pt>
    <dgm:pt modelId="{7447DE6D-1FFC-4891-B072-3B75895A4D39}" type="pres">
      <dgm:prSet presAssocID="{1BED692A-7291-46EF-9A17-1FF46080AC8E}" presName="descendantText" presStyleLbl="alignAcc1" presStyleIdx="2" presStyleCnt="3">
        <dgm:presLayoutVars>
          <dgm:bulletEnabled val="1"/>
        </dgm:presLayoutVars>
      </dgm:prSet>
      <dgm:spPr/>
      <dgm:t>
        <a:bodyPr/>
        <a:lstStyle/>
        <a:p>
          <a:pPr rtl="1"/>
          <a:endParaRPr lang="fa-IR"/>
        </a:p>
      </dgm:t>
    </dgm:pt>
  </dgm:ptLst>
  <dgm:cxnLst>
    <dgm:cxn modelId="{06CA242D-5BA7-493D-884B-BCF65A646258}" type="presOf" srcId="{4CF586DA-C777-48CD-9D0A-072A3DE85EFD}" destId="{7447DE6D-1FFC-4891-B072-3B75895A4D39}" srcOrd="0" destOrd="0" presId="urn:microsoft.com/office/officeart/2005/8/layout/chevron2"/>
    <dgm:cxn modelId="{E7344E7A-F9EC-4B73-9055-D97D250182E9}" srcId="{B7C57742-6154-4509-B0E1-A3CEEE5FA7C4}" destId="{8B25E4D0-5468-48F3-A5E1-DC3BC4DFF646}" srcOrd="1" destOrd="0" parTransId="{439752B5-6D26-4B27-968D-256CE0152FF4}" sibTransId="{B7B76649-9BF2-4F01-BC40-675BA29E6D43}"/>
    <dgm:cxn modelId="{593BDA63-A836-4D7B-8C94-AB6306834684}" srcId="{1BED692A-7291-46EF-9A17-1FF46080AC8E}" destId="{36403737-62DE-4D93-A3CF-520545595489}" srcOrd="1" destOrd="0" parTransId="{4FFFF45A-B4FB-4239-AC61-E611FB085533}" sibTransId="{3986FD4A-9FA5-4564-B7AB-822CF2F4B9F4}"/>
    <dgm:cxn modelId="{F6D37573-4328-454D-A359-EF299D30D3A1}" type="presOf" srcId="{11D4A158-B157-48E2-A3BD-96D0AE547F2F}" destId="{DDFF4E97-727C-4C61-BC18-70255465E3F1}" srcOrd="0" destOrd="0" presId="urn:microsoft.com/office/officeart/2005/8/layout/chevron2"/>
    <dgm:cxn modelId="{0086CD0E-08D7-43B4-9302-AAD0AC054192}" srcId="{5699AB39-6121-415F-B64F-7D9F5CD14457}" destId="{B7C57742-6154-4509-B0E1-A3CEEE5FA7C4}" srcOrd="0" destOrd="0" parTransId="{C6BC506D-D311-4BCB-BF46-0B41DF85C1D1}" sibTransId="{A779F033-F27D-4175-988C-94B24CAB8C2F}"/>
    <dgm:cxn modelId="{2F91E182-EC73-4A62-9336-1DB801D4E5E0}" srcId="{1BED692A-7291-46EF-9A17-1FF46080AC8E}" destId="{4CF586DA-C777-48CD-9D0A-072A3DE85EFD}" srcOrd="0" destOrd="0" parTransId="{3859C49A-3732-4A28-96AB-16D91EE0696D}" sibTransId="{83857D37-4ACD-4C4D-A962-7F141878D694}"/>
    <dgm:cxn modelId="{155B9E30-7BEE-402F-800F-A828D47A88A4}" type="presOf" srcId="{0875EBB6-63DE-4131-88A6-F58960FEC927}" destId="{2EBB045A-E0A5-4D55-9036-89E98CF7A92D}" srcOrd="0" destOrd="0" presId="urn:microsoft.com/office/officeart/2005/8/layout/chevron2"/>
    <dgm:cxn modelId="{214C3E8D-ACA4-4D97-8924-35134A692072}" type="presOf" srcId="{36403737-62DE-4D93-A3CF-520545595489}" destId="{7447DE6D-1FFC-4891-B072-3B75895A4D39}" srcOrd="0" destOrd="1" presId="urn:microsoft.com/office/officeart/2005/8/layout/chevron2"/>
    <dgm:cxn modelId="{CC8F1F13-79C7-4EBF-9067-879D2ECB36FA}" srcId="{525F1E3F-53C6-4326-93D5-83ABBB6EDF23}" destId="{D82BAB24-B64E-4C8E-B93A-2D36F4955F55}" srcOrd="1" destOrd="0" parTransId="{91D8A779-289E-4265-ABEB-DF2044DC211F}" sibTransId="{29AC4A4F-BEEC-4FD9-8BD2-23AFAEE1931C}"/>
    <dgm:cxn modelId="{B6D259FA-21B8-4A47-9DD7-A5493F94E4E9}" type="presOf" srcId="{5699AB39-6121-415F-B64F-7D9F5CD14457}" destId="{C84DA21D-8790-4340-9EFA-7AE3BBAD6E61}" srcOrd="0" destOrd="0" presId="urn:microsoft.com/office/officeart/2005/8/layout/chevron2"/>
    <dgm:cxn modelId="{FB0869E0-17A8-46B7-BE58-7AEE69B56AE1}" type="presOf" srcId="{D82BAB24-B64E-4C8E-B93A-2D36F4955F55}" destId="{DDFF4E97-727C-4C61-BC18-70255465E3F1}" srcOrd="0" destOrd="1" presId="urn:microsoft.com/office/officeart/2005/8/layout/chevron2"/>
    <dgm:cxn modelId="{47622158-7C14-4669-B121-A9F35CED5431}" type="presOf" srcId="{1BED692A-7291-46EF-9A17-1FF46080AC8E}" destId="{FA5AC206-B29B-41AB-B7FE-AAA6B57996EF}" srcOrd="0" destOrd="0" presId="urn:microsoft.com/office/officeart/2005/8/layout/chevron2"/>
    <dgm:cxn modelId="{82899526-7280-4790-8810-640340CDDAD3}" srcId="{5699AB39-6121-415F-B64F-7D9F5CD14457}" destId="{525F1E3F-53C6-4326-93D5-83ABBB6EDF23}" srcOrd="1" destOrd="0" parTransId="{2B12A2D2-8A13-4B06-86C7-68B673742FF8}" sibTransId="{234961C7-C2CA-4523-8BFF-E503D63FD3F5}"/>
    <dgm:cxn modelId="{C2204E8E-189C-4D07-A283-D2C2E5C28393}" type="presOf" srcId="{525F1E3F-53C6-4326-93D5-83ABBB6EDF23}" destId="{28A93625-7D3A-4EBB-B25E-4CFE0FADD47F}" srcOrd="0" destOrd="0" presId="urn:microsoft.com/office/officeart/2005/8/layout/chevron2"/>
    <dgm:cxn modelId="{55DEE0BC-A768-43C7-874C-321637713269}" srcId="{B7C57742-6154-4509-B0E1-A3CEEE5FA7C4}" destId="{0875EBB6-63DE-4131-88A6-F58960FEC927}" srcOrd="0" destOrd="0" parTransId="{2C5B0DFD-02DF-4D32-8D9D-13B070FA5B71}" sibTransId="{F315CCFE-9815-44F5-9679-8247A122BD6E}"/>
    <dgm:cxn modelId="{0CF2191F-7DF6-4583-AEDD-CA60480D4F3D}" srcId="{525F1E3F-53C6-4326-93D5-83ABBB6EDF23}" destId="{11D4A158-B157-48E2-A3BD-96D0AE547F2F}" srcOrd="0" destOrd="0" parTransId="{023C12C8-1F3B-4FB4-B6EF-7E0C060381B0}" sibTransId="{9B4D347B-D5CA-461F-A1D1-717AC505B3B6}"/>
    <dgm:cxn modelId="{CC081F16-5D28-4D85-A46E-D96C6B1381DB}" srcId="{5699AB39-6121-415F-B64F-7D9F5CD14457}" destId="{1BED692A-7291-46EF-9A17-1FF46080AC8E}" srcOrd="2" destOrd="0" parTransId="{1B3B93E6-5864-4AD7-A0C4-DB735B3A219B}" sibTransId="{0E02EF58-E4B6-4F3E-82D4-BC88EE88D3F3}"/>
    <dgm:cxn modelId="{168E3330-79D9-4FCA-A042-CD1C209D50A7}" type="presOf" srcId="{8B25E4D0-5468-48F3-A5E1-DC3BC4DFF646}" destId="{2EBB045A-E0A5-4D55-9036-89E98CF7A92D}" srcOrd="0" destOrd="1" presId="urn:microsoft.com/office/officeart/2005/8/layout/chevron2"/>
    <dgm:cxn modelId="{8DFFE2D5-3BCE-474A-A49E-DEB0E03BF60C}" type="presOf" srcId="{B7C57742-6154-4509-B0E1-A3CEEE5FA7C4}" destId="{38EDCF09-3D0A-44D5-B326-6CC59300FB10}" srcOrd="0" destOrd="0" presId="urn:microsoft.com/office/officeart/2005/8/layout/chevron2"/>
    <dgm:cxn modelId="{C1CDD765-F447-4C27-AD32-B1BD59EFE25B}" type="presParOf" srcId="{C84DA21D-8790-4340-9EFA-7AE3BBAD6E61}" destId="{0A3E1D40-D360-42D3-949F-01B1AFDF6CCB}" srcOrd="0" destOrd="0" presId="urn:microsoft.com/office/officeart/2005/8/layout/chevron2"/>
    <dgm:cxn modelId="{65B67CF4-B188-40BE-A0D5-56CA31438954}" type="presParOf" srcId="{0A3E1D40-D360-42D3-949F-01B1AFDF6CCB}" destId="{38EDCF09-3D0A-44D5-B326-6CC59300FB10}" srcOrd="0" destOrd="0" presId="urn:microsoft.com/office/officeart/2005/8/layout/chevron2"/>
    <dgm:cxn modelId="{587CFDAB-8D6E-42E4-B44B-7303D440B42F}" type="presParOf" srcId="{0A3E1D40-D360-42D3-949F-01B1AFDF6CCB}" destId="{2EBB045A-E0A5-4D55-9036-89E98CF7A92D}" srcOrd="1" destOrd="0" presId="urn:microsoft.com/office/officeart/2005/8/layout/chevron2"/>
    <dgm:cxn modelId="{C06EF488-C6D0-497E-AA4A-7F76CDEBFE00}" type="presParOf" srcId="{C84DA21D-8790-4340-9EFA-7AE3BBAD6E61}" destId="{8C8C8A97-238A-4D6B-89E2-82DD1FEE7CF8}" srcOrd="1" destOrd="0" presId="urn:microsoft.com/office/officeart/2005/8/layout/chevron2"/>
    <dgm:cxn modelId="{0148B668-5611-4896-938F-ADBE039707FD}" type="presParOf" srcId="{C84DA21D-8790-4340-9EFA-7AE3BBAD6E61}" destId="{3EABCF96-5ABF-4C4F-B91E-20455FB98981}" srcOrd="2" destOrd="0" presId="urn:microsoft.com/office/officeart/2005/8/layout/chevron2"/>
    <dgm:cxn modelId="{8DD9F4E5-2ADE-4203-AB04-F4D9E5A98AF6}" type="presParOf" srcId="{3EABCF96-5ABF-4C4F-B91E-20455FB98981}" destId="{28A93625-7D3A-4EBB-B25E-4CFE0FADD47F}" srcOrd="0" destOrd="0" presId="urn:microsoft.com/office/officeart/2005/8/layout/chevron2"/>
    <dgm:cxn modelId="{FFC43D80-F04B-43C1-B2E1-C39707081BF8}" type="presParOf" srcId="{3EABCF96-5ABF-4C4F-B91E-20455FB98981}" destId="{DDFF4E97-727C-4C61-BC18-70255465E3F1}" srcOrd="1" destOrd="0" presId="urn:microsoft.com/office/officeart/2005/8/layout/chevron2"/>
    <dgm:cxn modelId="{52BD1D6F-5940-4F25-8DC8-DD142686439A}" type="presParOf" srcId="{C84DA21D-8790-4340-9EFA-7AE3BBAD6E61}" destId="{C3A0BD6A-7E7A-455E-87D8-C5F5E482196B}" srcOrd="3" destOrd="0" presId="urn:microsoft.com/office/officeart/2005/8/layout/chevron2"/>
    <dgm:cxn modelId="{C6588F8B-7855-43D6-9ED1-F5E863E11DEA}" type="presParOf" srcId="{C84DA21D-8790-4340-9EFA-7AE3BBAD6E61}" destId="{BB6E7A26-49AF-4C53-8EFA-DB87CA4FB059}" srcOrd="4" destOrd="0" presId="urn:microsoft.com/office/officeart/2005/8/layout/chevron2"/>
    <dgm:cxn modelId="{BAFF3426-DFE8-4C6C-8450-93928D745B5F}" type="presParOf" srcId="{BB6E7A26-49AF-4C53-8EFA-DB87CA4FB059}" destId="{FA5AC206-B29B-41AB-B7FE-AAA6B57996EF}" srcOrd="0" destOrd="0" presId="urn:microsoft.com/office/officeart/2005/8/layout/chevron2"/>
    <dgm:cxn modelId="{4FAEF26E-B63F-472A-A369-689E573E97E6}" type="presParOf" srcId="{BB6E7A26-49AF-4C53-8EFA-DB87CA4FB059}" destId="{7447DE6D-1FFC-4891-B072-3B75895A4D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478AC7-37B2-4C10-9C50-D45A833C8693}" type="doc">
      <dgm:prSet loTypeId="urn:microsoft.com/office/officeart/2005/8/layout/chevron2" loCatId="list" qsTypeId="urn:microsoft.com/office/officeart/2005/8/quickstyle/simple3" qsCatId="simple" csTypeId="urn:microsoft.com/office/officeart/2005/8/colors/accent1_2" csCatId="accent1" phldr="1"/>
      <dgm:spPr/>
      <dgm:t>
        <a:bodyPr/>
        <a:lstStyle/>
        <a:p>
          <a:pPr rtl="1"/>
          <a:endParaRPr lang="fa-IR"/>
        </a:p>
      </dgm:t>
    </dgm:pt>
    <dgm:pt modelId="{CC26C3AA-BCA2-4BB7-A0F1-131565696DD5}">
      <dgm:prSet phldrT="[Text]" custT="1"/>
      <dgm:spPr/>
      <dgm:t>
        <a:bodyPr/>
        <a:lstStyle/>
        <a:p>
          <a:pPr rtl="1"/>
          <a:r>
            <a:rPr lang="fa-IR" sz="2800" b="1" dirty="0" smtClean="0">
              <a:cs typeface="2  Lotus" pitchFamily="2" charset="-78"/>
            </a:rPr>
            <a:t>مننگوکوک</a:t>
          </a:r>
          <a:endParaRPr lang="fa-IR" sz="2800" b="1" dirty="0">
            <a:cs typeface="2  Lotus" pitchFamily="2" charset="-78"/>
          </a:endParaRPr>
        </a:p>
      </dgm:t>
    </dgm:pt>
    <dgm:pt modelId="{C6DF7494-7561-450F-BB46-CB15503F4C50}" type="parTrans" cxnId="{97E742F6-AA71-4AEF-974A-F15061BBCA15}">
      <dgm:prSet/>
      <dgm:spPr/>
      <dgm:t>
        <a:bodyPr/>
        <a:lstStyle/>
        <a:p>
          <a:pPr rtl="1"/>
          <a:endParaRPr lang="fa-IR"/>
        </a:p>
      </dgm:t>
    </dgm:pt>
    <dgm:pt modelId="{6BE84BA8-5C8A-4912-B567-1CF3856DB831}" type="sibTrans" cxnId="{97E742F6-AA71-4AEF-974A-F15061BBCA15}">
      <dgm:prSet/>
      <dgm:spPr/>
      <dgm:t>
        <a:bodyPr/>
        <a:lstStyle/>
        <a:p>
          <a:pPr rtl="1"/>
          <a:endParaRPr lang="fa-IR"/>
        </a:p>
      </dgm:t>
    </dgm:pt>
    <dgm:pt modelId="{212D41F9-5C07-4A7A-9915-CAFA4D270C36}">
      <dgm:prSet phldrT="[Text]" custT="1"/>
      <dgm:spPr/>
      <dgm:t>
        <a:bodyPr/>
        <a:lstStyle/>
        <a:p>
          <a:pPr rtl="1"/>
          <a:r>
            <a:rPr lang="fa-IR" sz="2400" b="1" dirty="0" smtClean="0">
              <a:cs typeface="2  Lotus" pitchFamily="2" charset="-78"/>
            </a:rPr>
            <a:t>پدید آورنده چرک در مایع مغزی و نخاعی</a:t>
          </a:r>
          <a:endParaRPr lang="fa-IR" sz="2400" b="1" dirty="0">
            <a:cs typeface="2  Lotus" pitchFamily="2" charset="-78"/>
          </a:endParaRPr>
        </a:p>
      </dgm:t>
    </dgm:pt>
    <dgm:pt modelId="{2AEC1418-3D6D-4B5A-B889-C677F98C80D4}" type="parTrans" cxnId="{49BA8C14-5DB0-4A95-A8B3-1278F5C56F3E}">
      <dgm:prSet/>
      <dgm:spPr/>
      <dgm:t>
        <a:bodyPr/>
        <a:lstStyle/>
        <a:p>
          <a:pPr rtl="1"/>
          <a:endParaRPr lang="fa-IR"/>
        </a:p>
      </dgm:t>
    </dgm:pt>
    <dgm:pt modelId="{49FB4D92-6C4C-4DE7-B881-FC2209964595}" type="sibTrans" cxnId="{49BA8C14-5DB0-4A95-A8B3-1278F5C56F3E}">
      <dgm:prSet/>
      <dgm:spPr/>
      <dgm:t>
        <a:bodyPr/>
        <a:lstStyle/>
        <a:p>
          <a:pPr rtl="1"/>
          <a:endParaRPr lang="fa-IR"/>
        </a:p>
      </dgm:t>
    </dgm:pt>
    <dgm:pt modelId="{2C0B1160-DAB8-4F06-B3EF-BC77BB8FBBEE}">
      <dgm:prSet phldrT="[Text]" custT="1"/>
      <dgm:spPr/>
      <dgm:t>
        <a:bodyPr/>
        <a:lstStyle/>
        <a:p>
          <a:pPr rtl="1"/>
          <a:r>
            <a:rPr lang="fa-IR" sz="2400" b="1" dirty="0" smtClean="0">
              <a:cs typeface="2  Lotus" pitchFamily="2" charset="-78"/>
            </a:rPr>
            <a:t>مننژیت</a:t>
          </a:r>
          <a:endParaRPr lang="fa-IR" sz="2400" b="1" dirty="0">
            <a:cs typeface="2  Lotus" pitchFamily="2" charset="-78"/>
          </a:endParaRPr>
        </a:p>
      </dgm:t>
    </dgm:pt>
    <dgm:pt modelId="{69141504-DC34-4A33-8164-F9DE51BCC307}" type="parTrans" cxnId="{A67C1E72-0E41-41C6-B5D9-524B02A8DB34}">
      <dgm:prSet/>
      <dgm:spPr/>
      <dgm:t>
        <a:bodyPr/>
        <a:lstStyle/>
        <a:p>
          <a:pPr rtl="1"/>
          <a:endParaRPr lang="fa-IR"/>
        </a:p>
      </dgm:t>
    </dgm:pt>
    <dgm:pt modelId="{EA399EFD-93A9-4D01-B9FE-767B81C77D07}" type="sibTrans" cxnId="{A67C1E72-0E41-41C6-B5D9-524B02A8DB34}">
      <dgm:prSet/>
      <dgm:spPr/>
      <dgm:t>
        <a:bodyPr/>
        <a:lstStyle/>
        <a:p>
          <a:pPr rtl="1"/>
          <a:endParaRPr lang="fa-IR"/>
        </a:p>
      </dgm:t>
    </dgm:pt>
    <dgm:pt modelId="{2A51869E-9D1F-49C9-95EC-0AB20086B40E}">
      <dgm:prSet phldrT="[Text]" custT="1"/>
      <dgm:spPr/>
      <dgm:t>
        <a:bodyPr/>
        <a:lstStyle/>
        <a:p>
          <a:pPr rtl="1"/>
          <a:r>
            <a:rPr lang="fa-IR" sz="2800" b="1" dirty="0" smtClean="0">
              <a:cs typeface="2  Lotus" pitchFamily="2" charset="-78"/>
            </a:rPr>
            <a:t>پنوموکوک</a:t>
          </a:r>
          <a:endParaRPr lang="fa-IR" sz="2800" b="1" dirty="0">
            <a:cs typeface="2  Lotus" pitchFamily="2" charset="-78"/>
          </a:endParaRPr>
        </a:p>
      </dgm:t>
    </dgm:pt>
    <dgm:pt modelId="{763FD8A0-6A44-44C4-A70E-3EEF4886E538}" type="parTrans" cxnId="{F47A08E5-067D-4040-A0C1-CA46C000CC3B}">
      <dgm:prSet/>
      <dgm:spPr/>
      <dgm:t>
        <a:bodyPr/>
        <a:lstStyle/>
        <a:p>
          <a:pPr rtl="1"/>
          <a:endParaRPr lang="fa-IR"/>
        </a:p>
      </dgm:t>
    </dgm:pt>
    <dgm:pt modelId="{2599A313-CA97-4E6F-92EA-94F2B3D124A9}" type="sibTrans" cxnId="{F47A08E5-067D-4040-A0C1-CA46C000CC3B}">
      <dgm:prSet/>
      <dgm:spPr/>
      <dgm:t>
        <a:bodyPr/>
        <a:lstStyle/>
        <a:p>
          <a:pPr rtl="1"/>
          <a:endParaRPr lang="fa-IR"/>
        </a:p>
      </dgm:t>
    </dgm:pt>
    <dgm:pt modelId="{2E3E7382-567B-44C0-A50F-865C31D5FD40}">
      <dgm:prSet phldrT="[Text]" custT="1"/>
      <dgm:spPr/>
      <dgm:t>
        <a:bodyPr/>
        <a:lstStyle/>
        <a:p>
          <a:pPr rtl="1"/>
          <a:r>
            <a:rPr lang="fa-IR" sz="2400" b="1" dirty="0" smtClean="0">
              <a:cs typeface="2  Lotus" pitchFamily="2" charset="-78"/>
            </a:rPr>
            <a:t>پدید آورنده ذات الریه</a:t>
          </a:r>
          <a:endParaRPr lang="fa-IR" sz="2400" b="1" dirty="0">
            <a:cs typeface="2  Lotus" pitchFamily="2" charset="-78"/>
          </a:endParaRPr>
        </a:p>
      </dgm:t>
    </dgm:pt>
    <dgm:pt modelId="{11C2092C-B844-4D09-93DD-0029E6E4B844}" type="parTrans" cxnId="{EA754464-2CA3-40AF-A819-FD1AE036ADD7}">
      <dgm:prSet/>
      <dgm:spPr/>
      <dgm:t>
        <a:bodyPr/>
        <a:lstStyle/>
        <a:p>
          <a:pPr rtl="1"/>
          <a:endParaRPr lang="fa-IR"/>
        </a:p>
      </dgm:t>
    </dgm:pt>
    <dgm:pt modelId="{89ABE197-6164-4623-BF41-D50F96E5D1A7}" type="sibTrans" cxnId="{EA754464-2CA3-40AF-A819-FD1AE036ADD7}">
      <dgm:prSet/>
      <dgm:spPr/>
      <dgm:t>
        <a:bodyPr/>
        <a:lstStyle/>
        <a:p>
          <a:pPr rtl="1"/>
          <a:endParaRPr lang="fa-IR"/>
        </a:p>
      </dgm:t>
    </dgm:pt>
    <dgm:pt modelId="{3289A18E-AB60-40B8-86B7-FF6ADC565CEF}">
      <dgm:prSet phldrT="[Text]" phldr="1" custT="1"/>
      <dgm:spPr/>
      <dgm:t>
        <a:bodyPr/>
        <a:lstStyle/>
        <a:p>
          <a:pPr rtl="1"/>
          <a:endParaRPr lang="fa-IR" sz="2400" b="1" dirty="0">
            <a:cs typeface="2  Lotus" pitchFamily="2" charset="-78"/>
          </a:endParaRPr>
        </a:p>
      </dgm:t>
    </dgm:pt>
    <dgm:pt modelId="{58E71278-5C28-4E50-96CB-035FCF94B6A9}" type="parTrans" cxnId="{ED5FB505-3F2B-4E93-B3CA-B483E9F29B92}">
      <dgm:prSet/>
      <dgm:spPr/>
      <dgm:t>
        <a:bodyPr/>
        <a:lstStyle/>
        <a:p>
          <a:pPr rtl="1"/>
          <a:endParaRPr lang="fa-IR"/>
        </a:p>
      </dgm:t>
    </dgm:pt>
    <dgm:pt modelId="{7F171F23-834A-419A-B188-B05ED0BDFFF4}" type="sibTrans" cxnId="{ED5FB505-3F2B-4E93-B3CA-B483E9F29B92}">
      <dgm:prSet/>
      <dgm:spPr/>
      <dgm:t>
        <a:bodyPr/>
        <a:lstStyle/>
        <a:p>
          <a:pPr rtl="1"/>
          <a:endParaRPr lang="fa-IR"/>
        </a:p>
      </dgm:t>
    </dgm:pt>
    <dgm:pt modelId="{B803A4BF-1985-4E79-8351-A4C3623AC5D0}">
      <dgm:prSet phldrT="[Text]" custT="1"/>
      <dgm:spPr/>
      <dgm:t>
        <a:bodyPr/>
        <a:lstStyle/>
        <a:p>
          <a:pPr rtl="1"/>
          <a:r>
            <a:rPr lang="fa-IR" sz="2800" b="1" dirty="0" smtClean="0">
              <a:cs typeface="2  Lotus" pitchFamily="2" charset="-78"/>
            </a:rPr>
            <a:t>باسیل کخ</a:t>
          </a:r>
          <a:endParaRPr lang="fa-IR" sz="2800" b="1" dirty="0">
            <a:cs typeface="2  Lotus" pitchFamily="2" charset="-78"/>
          </a:endParaRPr>
        </a:p>
      </dgm:t>
    </dgm:pt>
    <dgm:pt modelId="{E95BFD99-09CF-45FA-A793-51A9D0D1D10A}" type="parTrans" cxnId="{8C1724BA-DB89-4C39-94EB-35F6D70390DF}">
      <dgm:prSet/>
      <dgm:spPr/>
      <dgm:t>
        <a:bodyPr/>
        <a:lstStyle/>
        <a:p>
          <a:pPr rtl="1"/>
          <a:endParaRPr lang="fa-IR"/>
        </a:p>
      </dgm:t>
    </dgm:pt>
    <dgm:pt modelId="{AF48CB1A-9DE0-4799-AB72-3E8958EBDAD7}" type="sibTrans" cxnId="{8C1724BA-DB89-4C39-94EB-35F6D70390DF}">
      <dgm:prSet/>
      <dgm:spPr/>
      <dgm:t>
        <a:bodyPr/>
        <a:lstStyle/>
        <a:p>
          <a:pPr rtl="1"/>
          <a:endParaRPr lang="fa-IR"/>
        </a:p>
      </dgm:t>
    </dgm:pt>
    <dgm:pt modelId="{F8F0A875-EB3D-42EA-BEC3-7E988DC706F8}">
      <dgm:prSet phldrT="[Text]" custT="1"/>
      <dgm:spPr/>
      <dgm:t>
        <a:bodyPr/>
        <a:lstStyle/>
        <a:p>
          <a:pPr rtl="1"/>
          <a:r>
            <a:rPr lang="fa-IR" sz="2400" b="1" dirty="0" smtClean="0">
              <a:cs typeface="2  Lotus" pitchFamily="2" charset="-78"/>
            </a:rPr>
            <a:t>پدید آورنده سل</a:t>
          </a:r>
          <a:endParaRPr lang="fa-IR" sz="2400" b="1" dirty="0">
            <a:cs typeface="2  Lotus" pitchFamily="2" charset="-78"/>
          </a:endParaRPr>
        </a:p>
      </dgm:t>
    </dgm:pt>
    <dgm:pt modelId="{CA09F984-4F80-4128-AF07-303B1ACD5FE6}" type="parTrans" cxnId="{409B9C9F-4C69-48D6-B032-EBCEAC6AB3F2}">
      <dgm:prSet/>
      <dgm:spPr/>
      <dgm:t>
        <a:bodyPr/>
        <a:lstStyle/>
        <a:p>
          <a:pPr rtl="1"/>
          <a:endParaRPr lang="fa-IR"/>
        </a:p>
      </dgm:t>
    </dgm:pt>
    <dgm:pt modelId="{AAB7BAF0-E2F8-4F8F-AA58-8C33723CA242}" type="sibTrans" cxnId="{409B9C9F-4C69-48D6-B032-EBCEAC6AB3F2}">
      <dgm:prSet/>
      <dgm:spPr/>
      <dgm:t>
        <a:bodyPr/>
        <a:lstStyle/>
        <a:p>
          <a:pPr rtl="1"/>
          <a:endParaRPr lang="fa-IR"/>
        </a:p>
      </dgm:t>
    </dgm:pt>
    <dgm:pt modelId="{5F12EB6E-B3C2-48EA-B2A0-44B0CF7D4646}">
      <dgm:prSet phldrT="[Text]" phldr="1" custT="1"/>
      <dgm:spPr/>
      <dgm:t>
        <a:bodyPr/>
        <a:lstStyle/>
        <a:p>
          <a:pPr rtl="1"/>
          <a:endParaRPr lang="fa-IR" sz="2400" b="1" dirty="0">
            <a:cs typeface="2  Lotus" pitchFamily="2" charset="-78"/>
          </a:endParaRPr>
        </a:p>
      </dgm:t>
    </dgm:pt>
    <dgm:pt modelId="{D8C8124F-907F-4848-8C06-0F734590A08C}" type="parTrans" cxnId="{86FCDA8D-62EF-4FDD-B279-CE473656C959}">
      <dgm:prSet/>
      <dgm:spPr/>
      <dgm:t>
        <a:bodyPr/>
        <a:lstStyle/>
        <a:p>
          <a:pPr rtl="1"/>
          <a:endParaRPr lang="fa-IR"/>
        </a:p>
      </dgm:t>
    </dgm:pt>
    <dgm:pt modelId="{4DA591BB-E7BE-4AE5-8ED3-785BFA609EF6}" type="sibTrans" cxnId="{86FCDA8D-62EF-4FDD-B279-CE473656C959}">
      <dgm:prSet/>
      <dgm:spPr/>
      <dgm:t>
        <a:bodyPr/>
        <a:lstStyle/>
        <a:p>
          <a:pPr rtl="1"/>
          <a:endParaRPr lang="fa-IR"/>
        </a:p>
      </dgm:t>
    </dgm:pt>
    <dgm:pt modelId="{4E1B939E-958B-4631-A694-EF807C51B3A8}" type="pres">
      <dgm:prSet presAssocID="{77478AC7-37B2-4C10-9C50-D45A833C8693}" presName="linearFlow" presStyleCnt="0">
        <dgm:presLayoutVars>
          <dgm:dir/>
          <dgm:animLvl val="lvl"/>
          <dgm:resizeHandles val="exact"/>
        </dgm:presLayoutVars>
      </dgm:prSet>
      <dgm:spPr/>
      <dgm:t>
        <a:bodyPr/>
        <a:lstStyle/>
        <a:p>
          <a:pPr rtl="1"/>
          <a:endParaRPr lang="fa-IR"/>
        </a:p>
      </dgm:t>
    </dgm:pt>
    <dgm:pt modelId="{624D3640-9EEB-47FF-BBE5-5E97B21A122E}" type="pres">
      <dgm:prSet presAssocID="{CC26C3AA-BCA2-4BB7-A0F1-131565696DD5}" presName="composite" presStyleCnt="0"/>
      <dgm:spPr/>
    </dgm:pt>
    <dgm:pt modelId="{8E3BD35E-AC7B-4E38-8259-91AFB4100918}" type="pres">
      <dgm:prSet presAssocID="{CC26C3AA-BCA2-4BB7-A0F1-131565696DD5}" presName="parentText" presStyleLbl="alignNode1" presStyleIdx="0" presStyleCnt="3">
        <dgm:presLayoutVars>
          <dgm:chMax val="1"/>
          <dgm:bulletEnabled val="1"/>
        </dgm:presLayoutVars>
      </dgm:prSet>
      <dgm:spPr/>
      <dgm:t>
        <a:bodyPr/>
        <a:lstStyle/>
        <a:p>
          <a:pPr rtl="1"/>
          <a:endParaRPr lang="fa-IR"/>
        </a:p>
      </dgm:t>
    </dgm:pt>
    <dgm:pt modelId="{C1AAF1BF-669E-44C5-AEED-330F9AAA82E1}" type="pres">
      <dgm:prSet presAssocID="{CC26C3AA-BCA2-4BB7-A0F1-131565696DD5}" presName="descendantText" presStyleLbl="alignAcc1" presStyleIdx="0" presStyleCnt="3">
        <dgm:presLayoutVars>
          <dgm:bulletEnabled val="1"/>
        </dgm:presLayoutVars>
      </dgm:prSet>
      <dgm:spPr/>
      <dgm:t>
        <a:bodyPr/>
        <a:lstStyle/>
        <a:p>
          <a:pPr rtl="1"/>
          <a:endParaRPr lang="fa-IR"/>
        </a:p>
      </dgm:t>
    </dgm:pt>
    <dgm:pt modelId="{A28C52BD-6040-4600-9CD0-EBA53851D830}" type="pres">
      <dgm:prSet presAssocID="{6BE84BA8-5C8A-4912-B567-1CF3856DB831}" presName="sp" presStyleCnt="0"/>
      <dgm:spPr/>
    </dgm:pt>
    <dgm:pt modelId="{E3D27B49-4A7D-49A9-9AA9-F6D41E214DE8}" type="pres">
      <dgm:prSet presAssocID="{2A51869E-9D1F-49C9-95EC-0AB20086B40E}" presName="composite" presStyleCnt="0"/>
      <dgm:spPr/>
    </dgm:pt>
    <dgm:pt modelId="{71C21664-ED1C-40C5-A5F3-9210E143B0AC}" type="pres">
      <dgm:prSet presAssocID="{2A51869E-9D1F-49C9-95EC-0AB20086B40E}" presName="parentText" presStyleLbl="alignNode1" presStyleIdx="1" presStyleCnt="3">
        <dgm:presLayoutVars>
          <dgm:chMax val="1"/>
          <dgm:bulletEnabled val="1"/>
        </dgm:presLayoutVars>
      </dgm:prSet>
      <dgm:spPr/>
      <dgm:t>
        <a:bodyPr/>
        <a:lstStyle/>
        <a:p>
          <a:pPr rtl="1"/>
          <a:endParaRPr lang="fa-IR"/>
        </a:p>
      </dgm:t>
    </dgm:pt>
    <dgm:pt modelId="{74461E07-AD04-4BCE-97E2-B1FA215AC0CA}" type="pres">
      <dgm:prSet presAssocID="{2A51869E-9D1F-49C9-95EC-0AB20086B40E}" presName="descendantText" presStyleLbl="alignAcc1" presStyleIdx="1" presStyleCnt="3">
        <dgm:presLayoutVars>
          <dgm:bulletEnabled val="1"/>
        </dgm:presLayoutVars>
      </dgm:prSet>
      <dgm:spPr/>
      <dgm:t>
        <a:bodyPr/>
        <a:lstStyle/>
        <a:p>
          <a:pPr rtl="1"/>
          <a:endParaRPr lang="fa-IR"/>
        </a:p>
      </dgm:t>
    </dgm:pt>
    <dgm:pt modelId="{BE93CEDD-89A3-4C40-8C66-36C2D89F79F0}" type="pres">
      <dgm:prSet presAssocID="{2599A313-CA97-4E6F-92EA-94F2B3D124A9}" presName="sp" presStyleCnt="0"/>
      <dgm:spPr/>
    </dgm:pt>
    <dgm:pt modelId="{4BD275F1-8435-4912-94B9-21D0C1FA96B4}" type="pres">
      <dgm:prSet presAssocID="{B803A4BF-1985-4E79-8351-A4C3623AC5D0}" presName="composite" presStyleCnt="0"/>
      <dgm:spPr/>
    </dgm:pt>
    <dgm:pt modelId="{99E78666-F96D-4264-8F3D-3C695D7D5176}" type="pres">
      <dgm:prSet presAssocID="{B803A4BF-1985-4E79-8351-A4C3623AC5D0}" presName="parentText" presStyleLbl="alignNode1" presStyleIdx="2" presStyleCnt="3">
        <dgm:presLayoutVars>
          <dgm:chMax val="1"/>
          <dgm:bulletEnabled val="1"/>
        </dgm:presLayoutVars>
      </dgm:prSet>
      <dgm:spPr/>
      <dgm:t>
        <a:bodyPr/>
        <a:lstStyle/>
        <a:p>
          <a:pPr rtl="1"/>
          <a:endParaRPr lang="fa-IR"/>
        </a:p>
      </dgm:t>
    </dgm:pt>
    <dgm:pt modelId="{70826371-7DFD-4B00-B233-4225A3E0F4A5}" type="pres">
      <dgm:prSet presAssocID="{B803A4BF-1985-4E79-8351-A4C3623AC5D0}" presName="descendantText" presStyleLbl="alignAcc1" presStyleIdx="2" presStyleCnt="3">
        <dgm:presLayoutVars>
          <dgm:bulletEnabled val="1"/>
        </dgm:presLayoutVars>
      </dgm:prSet>
      <dgm:spPr/>
      <dgm:t>
        <a:bodyPr/>
        <a:lstStyle/>
        <a:p>
          <a:pPr rtl="1"/>
          <a:endParaRPr lang="fa-IR"/>
        </a:p>
      </dgm:t>
    </dgm:pt>
  </dgm:ptLst>
  <dgm:cxnLst>
    <dgm:cxn modelId="{97E742F6-AA71-4AEF-974A-F15061BBCA15}" srcId="{77478AC7-37B2-4C10-9C50-D45A833C8693}" destId="{CC26C3AA-BCA2-4BB7-A0F1-131565696DD5}" srcOrd="0" destOrd="0" parTransId="{C6DF7494-7561-450F-BB46-CB15503F4C50}" sibTransId="{6BE84BA8-5C8A-4912-B567-1CF3856DB831}"/>
    <dgm:cxn modelId="{0D8E627C-871C-4399-B7AC-A2464B8E7417}" type="presOf" srcId="{F8F0A875-EB3D-42EA-BEC3-7E988DC706F8}" destId="{70826371-7DFD-4B00-B233-4225A3E0F4A5}" srcOrd="0" destOrd="0" presId="urn:microsoft.com/office/officeart/2005/8/layout/chevron2"/>
    <dgm:cxn modelId="{1E111A65-2E4C-48B5-8D98-91D2B0985539}" type="presOf" srcId="{3289A18E-AB60-40B8-86B7-FF6ADC565CEF}" destId="{74461E07-AD04-4BCE-97E2-B1FA215AC0CA}" srcOrd="0" destOrd="1" presId="urn:microsoft.com/office/officeart/2005/8/layout/chevron2"/>
    <dgm:cxn modelId="{08D06B61-AF3F-4EE8-9F53-C50895DC8A91}" type="presOf" srcId="{212D41F9-5C07-4A7A-9915-CAFA4D270C36}" destId="{C1AAF1BF-669E-44C5-AEED-330F9AAA82E1}" srcOrd="0" destOrd="0" presId="urn:microsoft.com/office/officeart/2005/8/layout/chevron2"/>
    <dgm:cxn modelId="{61ED9F6D-7166-4144-9027-40471BEDBDDF}" type="presOf" srcId="{5F12EB6E-B3C2-48EA-B2A0-44B0CF7D4646}" destId="{70826371-7DFD-4B00-B233-4225A3E0F4A5}" srcOrd="0" destOrd="1" presId="urn:microsoft.com/office/officeart/2005/8/layout/chevron2"/>
    <dgm:cxn modelId="{1ECD072E-A924-4F0C-B033-FA9B43673674}" type="presOf" srcId="{2C0B1160-DAB8-4F06-B3EF-BC77BB8FBBEE}" destId="{C1AAF1BF-669E-44C5-AEED-330F9AAA82E1}" srcOrd="0" destOrd="1" presId="urn:microsoft.com/office/officeart/2005/8/layout/chevron2"/>
    <dgm:cxn modelId="{33148D96-9F5E-44E7-A68F-076D1D30DA14}" type="presOf" srcId="{CC26C3AA-BCA2-4BB7-A0F1-131565696DD5}" destId="{8E3BD35E-AC7B-4E38-8259-91AFB4100918}" srcOrd="0" destOrd="0" presId="urn:microsoft.com/office/officeart/2005/8/layout/chevron2"/>
    <dgm:cxn modelId="{FC83B719-6199-4311-9D38-3A8DAAACAA6F}" type="presOf" srcId="{2E3E7382-567B-44C0-A50F-865C31D5FD40}" destId="{74461E07-AD04-4BCE-97E2-B1FA215AC0CA}" srcOrd="0" destOrd="0" presId="urn:microsoft.com/office/officeart/2005/8/layout/chevron2"/>
    <dgm:cxn modelId="{AF6FC852-69B0-4A26-8B0F-1148A0EA0DD7}" type="presOf" srcId="{B803A4BF-1985-4E79-8351-A4C3623AC5D0}" destId="{99E78666-F96D-4264-8F3D-3C695D7D5176}" srcOrd="0" destOrd="0" presId="urn:microsoft.com/office/officeart/2005/8/layout/chevron2"/>
    <dgm:cxn modelId="{ED5FB505-3F2B-4E93-B3CA-B483E9F29B92}" srcId="{2A51869E-9D1F-49C9-95EC-0AB20086B40E}" destId="{3289A18E-AB60-40B8-86B7-FF6ADC565CEF}" srcOrd="1" destOrd="0" parTransId="{58E71278-5C28-4E50-96CB-035FCF94B6A9}" sibTransId="{7F171F23-834A-419A-B188-B05ED0BDFFF4}"/>
    <dgm:cxn modelId="{57E76DB7-7D83-403F-9133-24080930F161}" type="presOf" srcId="{2A51869E-9D1F-49C9-95EC-0AB20086B40E}" destId="{71C21664-ED1C-40C5-A5F3-9210E143B0AC}" srcOrd="0" destOrd="0" presId="urn:microsoft.com/office/officeart/2005/8/layout/chevron2"/>
    <dgm:cxn modelId="{EA754464-2CA3-40AF-A819-FD1AE036ADD7}" srcId="{2A51869E-9D1F-49C9-95EC-0AB20086B40E}" destId="{2E3E7382-567B-44C0-A50F-865C31D5FD40}" srcOrd="0" destOrd="0" parTransId="{11C2092C-B844-4D09-93DD-0029E6E4B844}" sibTransId="{89ABE197-6164-4623-BF41-D50F96E5D1A7}"/>
    <dgm:cxn modelId="{86FCDA8D-62EF-4FDD-B279-CE473656C959}" srcId="{B803A4BF-1985-4E79-8351-A4C3623AC5D0}" destId="{5F12EB6E-B3C2-48EA-B2A0-44B0CF7D4646}" srcOrd="1" destOrd="0" parTransId="{D8C8124F-907F-4848-8C06-0F734590A08C}" sibTransId="{4DA591BB-E7BE-4AE5-8ED3-785BFA609EF6}"/>
    <dgm:cxn modelId="{49BA8C14-5DB0-4A95-A8B3-1278F5C56F3E}" srcId="{CC26C3AA-BCA2-4BB7-A0F1-131565696DD5}" destId="{212D41F9-5C07-4A7A-9915-CAFA4D270C36}" srcOrd="0" destOrd="0" parTransId="{2AEC1418-3D6D-4B5A-B889-C677F98C80D4}" sibTransId="{49FB4D92-6C4C-4DE7-B881-FC2209964595}"/>
    <dgm:cxn modelId="{8C1724BA-DB89-4C39-94EB-35F6D70390DF}" srcId="{77478AC7-37B2-4C10-9C50-D45A833C8693}" destId="{B803A4BF-1985-4E79-8351-A4C3623AC5D0}" srcOrd="2" destOrd="0" parTransId="{E95BFD99-09CF-45FA-A793-51A9D0D1D10A}" sibTransId="{AF48CB1A-9DE0-4799-AB72-3E8958EBDAD7}"/>
    <dgm:cxn modelId="{835054CA-3B3A-4563-82FA-D1872B512FD0}" type="presOf" srcId="{77478AC7-37B2-4C10-9C50-D45A833C8693}" destId="{4E1B939E-958B-4631-A694-EF807C51B3A8}" srcOrd="0" destOrd="0" presId="urn:microsoft.com/office/officeart/2005/8/layout/chevron2"/>
    <dgm:cxn modelId="{A67C1E72-0E41-41C6-B5D9-524B02A8DB34}" srcId="{CC26C3AA-BCA2-4BB7-A0F1-131565696DD5}" destId="{2C0B1160-DAB8-4F06-B3EF-BC77BB8FBBEE}" srcOrd="1" destOrd="0" parTransId="{69141504-DC34-4A33-8164-F9DE51BCC307}" sibTransId="{EA399EFD-93A9-4D01-B9FE-767B81C77D07}"/>
    <dgm:cxn modelId="{F47A08E5-067D-4040-A0C1-CA46C000CC3B}" srcId="{77478AC7-37B2-4C10-9C50-D45A833C8693}" destId="{2A51869E-9D1F-49C9-95EC-0AB20086B40E}" srcOrd="1" destOrd="0" parTransId="{763FD8A0-6A44-44C4-A70E-3EEF4886E538}" sibTransId="{2599A313-CA97-4E6F-92EA-94F2B3D124A9}"/>
    <dgm:cxn modelId="{409B9C9F-4C69-48D6-B032-EBCEAC6AB3F2}" srcId="{B803A4BF-1985-4E79-8351-A4C3623AC5D0}" destId="{F8F0A875-EB3D-42EA-BEC3-7E988DC706F8}" srcOrd="0" destOrd="0" parTransId="{CA09F984-4F80-4128-AF07-303B1ACD5FE6}" sibTransId="{AAB7BAF0-E2F8-4F8F-AA58-8C33723CA242}"/>
    <dgm:cxn modelId="{45CD3013-F5E7-4991-8640-6B816C9D8326}" type="presParOf" srcId="{4E1B939E-958B-4631-A694-EF807C51B3A8}" destId="{624D3640-9EEB-47FF-BBE5-5E97B21A122E}" srcOrd="0" destOrd="0" presId="urn:microsoft.com/office/officeart/2005/8/layout/chevron2"/>
    <dgm:cxn modelId="{FA3AA47B-D6DC-41E9-B6B7-343F5BA8F7D5}" type="presParOf" srcId="{624D3640-9EEB-47FF-BBE5-5E97B21A122E}" destId="{8E3BD35E-AC7B-4E38-8259-91AFB4100918}" srcOrd="0" destOrd="0" presId="urn:microsoft.com/office/officeart/2005/8/layout/chevron2"/>
    <dgm:cxn modelId="{824057B9-77E5-44E2-9358-2D3C5EFAB849}" type="presParOf" srcId="{624D3640-9EEB-47FF-BBE5-5E97B21A122E}" destId="{C1AAF1BF-669E-44C5-AEED-330F9AAA82E1}" srcOrd="1" destOrd="0" presId="urn:microsoft.com/office/officeart/2005/8/layout/chevron2"/>
    <dgm:cxn modelId="{05011206-D0B8-4AF7-85C3-7A0027FB9A00}" type="presParOf" srcId="{4E1B939E-958B-4631-A694-EF807C51B3A8}" destId="{A28C52BD-6040-4600-9CD0-EBA53851D830}" srcOrd="1" destOrd="0" presId="urn:microsoft.com/office/officeart/2005/8/layout/chevron2"/>
    <dgm:cxn modelId="{F939EED1-5173-428A-9A28-6762132903B3}" type="presParOf" srcId="{4E1B939E-958B-4631-A694-EF807C51B3A8}" destId="{E3D27B49-4A7D-49A9-9AA9-F6D41E214DE8}" srcOrd="2" destOrd="0" presId="urn:microsoft.com/office/officeart/2005/8/layout/chevron2"/>
    <dgm:cxn modelId="{4BE9C55E-E726-4CE5-9744-714C2F16DD9E}" type="presParOf" srcId="{E3D27B49-4A7D-49A9-9AA9-F6D41E214DE8}" destId="{71C21664-ED1C-40C5-A5F3-9210E143B0AC}" srcOrd="0" destOrd="0" presId="urn:microsoft.com/office/officeart/2005/8/layout/chevron2"/>
    <dgm:cxn modelId="{458E4BD6-6A88-4F13-85E1-DBDC5C1FC83B}" type="presParOf" srcId="{E3D27B49-4A7D-49A9-9AA9-F6D41E214DE8}" destId="{74461E07-AD04-4BCE-97E2-B1FA215AC0CA}" srcOrd="1" destOrd="0" presId="urn:microsoft.com/office/officeart/2005/8/layout/chevron2"/>
    <dgm:cxn modelId="{C9114599-C3A5-4C55-BCA9-F8811D00BF98}" type="presParOf" srcId="{4E1B939E-958B-4631-A694-EF807C51B3A8}" destId="{BE93CEDD-89A3-4C40-8C66-36C2D89F79F0}" srcOrd="3" destOrd="0" presId="urn:microsoft.com/office/officeart/2005/8/layout/chevron2"/>
    <dgm:cxn modelId="{3C1BA304-A3EE-4715-A260-E504171BBB91}" type="presParOf" srcId="{4E1B939E-958B-4631-A694-EF807C51B3A8}" destId="{4BD275F1-8435-4912-94B9-21D0C1FA96B4}" srcOrd="4" destOrd="0" presId="urn:microsoft.com/office/officeart/2005/8/layout/chevron2"/>
    <dgm:cxn modelId="{2EE61761-AFFA-4602-881B-F6A8E6C30097}" type="presParOf" srcId="{4BD275F1-8435-4912-94B9-21D0C1FA96B4}" destId="{99E78666-F96D-4264-8F3D-3C695D7D5176}" srcOrd="0" destOrd="0" presId="urn:microsoft.com/office/officeart/2005/8/layout/chevron2"/>
    <dgm:cxn modelId="{BA2791EF-E9BC-47B1-B9B8-B253E6B37319}" type="presParOf" srcId="{4BD275F1-8435-4912-94B9-21D0C1FA96B4}" destId="{70826371-7DFD-4B00-B233-4225A3E0F4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EA8C8-CE60-4B16-9C29-329789A4CE7C}" type="doc">
      <dgm:prSet loTypeId="urn:microsoft.com/office/officeart/2005/8/layout/chevron2" loCatId="list" qsTypeId="urn:microsoft.com/office/officeart/2005/8/quickstyle/simple3" qsCatId="simple" csTypeId="urn:microsoft.com/office/officeart/2005/8/colors/accent1_2" csCatId="accent1" phldr="1"/>
      <dgm:spPr/>
      <dgm:t>
        <a:bodyPr/>
        <a:lstStyle/>
        <a:p>
          <a:pPr rtl="1"/>
          <a:endParaRPr lang="fa-IR"/>
        </a:p>
      </dgm:t>
    </dgm:pt>
    <dgm:pt modelId="{1397D50B-2A34-4B5A-B5E8-08B39E2403FB}">
      <dgm:prSet phldrT="[Text]" custT="1"/>
      <dgm:spPr/>
      <dgm:t>
        <a:bodyPr/>
        <a:lstStyle/>
        <a:p>
          <a:pPr rtl="1"/>
          <a:r>
            <a:rPr lang="fa-IR" sz="2400" b="1" dirty="0" smtClean="0">
              <a:cs typeface="2  Lotus" pitchFamily="2" charset="-78"/>
            </a:rPr>
            <a:t>باسیل ابرت</a:t>
          </a:r>
          <a:endParaRPr lang="fa-IR" sz="2400" b="1" dirty="0">
            <a:cs typeface="2  Lotus" pitchFamily="2" charset="-78"/>
          </a:endParaRPr>
        </a:p>
      </dgm:t>
    </dgm:pt>
    <dgm:pt modelId="{24DE07C7-05AE-45B5-8CB6-532EA909FBA3}" type="parTrans" cxnId="{F3137083-CB98-4AF2-A5AB-5A4B9692A40F}">
      <dgm:prSet/>
      <dgm:spPr/>
      <dgm:t>
        <a:bodyPr/>
        <a:lstStyle/>
        <a:p>
          <a:pPr rtl="1"/>
          <a:endParaRPr lang="fa-IR"/>
        </a:p>
      </dgm:t>
    </dgm:pt>
    <dgm:pt modelId="{B3D7AFF3-DAA1-4A4E-9F56-82B0F27B4A98}" type="sibTrans" cxnId="{F3137083-CB98-4AF2-A5AB-5A4B9692A40F}">
      <dgm:prSet/>
      <dgm:spPr/>
      <dgm:t>
        <a:bodyPr/>
        <a:lstStyle/>
        <a:p>
          <a:pPr rtl="1"/>
          <a:endParaRPr lang="fa-IR"/>
        </a:p>
      </dgm:t>
    </dgm:pt>
    <dgm:pt modelId="{6EA336C4-6A28-403B-9527-9A0BA3AB416C}">
      <dgm:prSet phldrT="[Text]" custT="1"/>
      <dgm:spPr/>
      <dgm:t>
        <a:bodyPr/>
        <a:lstStyle/>
        <a:p>
          <a:pPr rtl="1"/>
          <a:r>
            <a:rPr lang="fa-IR" sz="2400" b="1" dirty="0" smtClean="0">
              <a:cs typeface="2  Lotus" pitchFamily="2" charset="-78"/>
            </a:rPr>
            <a:t>پدید آورنده حصبه</a:t>
          </a:r>
          <a:endParaRPr lang="fa-IR" sz="2400" b="1" dirty="0">
            <a:cs typeface="2  Lotus" pitchFamily="2" charset="-78"/>
          </a:endParaRPr>
        </a:p>
      </dgm:t>
    </dgm:pt>
    <dgm:pt modelId="{02830ACE-0FA8-47BB-B79D-5248F1735A3D}" type="parTrans" cxnId="{1432C0D8-6FFC-48F1-8C89-CB0390DAF7B8}">
      <dgm:prSet/>
      <dgm:spPr/>
      <dgm:t>
        <a:bodyPr/>
        <a:lstStyle/>
        <a:p>
          <a:pPr rtl="1"/>
          <a:endParaRPr lang="fa-IR"/>
        </a:p>
      </dgm:t>
    </dgm:pt>
    <dgm:pt modelId="{EA69FF05-ECF8-4DC9-AFAA-B3F6E10D6469}" type="sibTrans" cxnId="{1432C0D8-6FFC-48F1-8C89-CB0390DAF7B8}">
      <dgm:prSet/>
      <dgm:spPr/>
      <dgm:t>
        <a:bodyPr/>
        <a:lstStyle/>
        <a:p>
          <a:pPr rtl="1"/>
          <a:endParaRPr lang="fa-IR"/>
        </a:p>
      </dgm:t>
    </dgm:pt>
    <dgm:pt modelId="{20892B7B-DFEA-4DDA-87A5-955DFFC42019}">
      <dgm:prSet phldrT="[Text]" custT="1"/>
      <dgm:spPr/>
      <dgm:t>
        <a:bodyPr/>
        <a:lstStyle/>
        <a:p>
          <a:pPr rtl="1"/>
          <a:r>
            <a:rPr lang="fa-IR" sz="2400" b="1" dirty="0" smtClean="0">
              <a:cs typeface="2  Lotus" pitchFamily="2" charset="-78"/>
            </a:rPr>
            <a:t>تیفویید</a:t>
          </a:r>
          <a:endParaRPr lang="fa-IR" sz="2400" b="1" dirty="0">
            <a:cs typeface="2  Lotus" pitchFamily="2" charset="-78"/>
          </a:endParaRPr>
        </a:p>
      </dgm:t>
    </dgm:pt>
    <dgm:pt modelId="{8BF996DB-66FE-46B6-85B6-BD33DD4CAECC}" type="parTrans" cxnId="{C9A528ED-78E3-49DE-8E15-14892D8A6E79}">
      <dgm:prSet/>
      <dgm:spPr/>
      <dgm:t>
        <a:bodyPr/>
        <a:lstStyle/>
        <a:p>
          <a:pPr rtl="1"/>
          <a:endParaRPr lang="fa-IR"/>
        </a:p>
      </dgm:t>
    </dgm:pt>
    <dgm:pt modelId="{FBDC7C65-C006-4352-8B66-92C5EAA7D09E}" type="sibTrans" cxnId="{C9A528ED-78E3-49DE-8E15-14892D8A6E79}">
      <dgm:prSet/>
      <dgm:spPr/>
      <dgm:t>
        <a:bodyPr/>
        <a:lstStyle/>
        <a:p>
          <a:pPr rtl="1"/>
          <a:endParaRPr lang="fa-IR"/>
        </a:p>
      </dgm:t>
    </dgm:pt>
    <dgm:pt modelId="{9253AC86-7980-4EC7-A397-81C0B56E5569}">
      <dgm:prSet phldrT="[Text]" custT="1"/>
      <dgm:spPr/>
      <dgm:t>
        <a:bodyPr/>
        <a:lstStyle/>
        <a:p>
          <a:pPr rtl="1"/>
          <a:r>
            <a:rPr lang="fa-IR" sz="2400" b="1" dirty="0" smtClean="0">
              <a:cs typeface="2  Lotus" pitchFamily="2" charset="-78"/>
            </a:rPr>
            <a:t>کولی باسیل</a:t>
          </a:r>
          <a:endParaRPr lang="fa-IR" sz="2400" b="1" dirty="0">
            <a:cs typeface="2  Lotus" pitchFamily="2" charset="-78"/>
          </a:endParaRPr>
        </a:p>
      </dgm:t>
    </dgm:pt>
    <dgm:pt modelId="{88C87F93-7E96-4D25-AF41-6EF642CC47E2}" type="parTrans" cxnId="{505D3AA5-0FEE-4AB8-B3C5-48D28A3942D2}">
      <dgm:prSet/>
      <dgm:spPr/>
      <dgm:t>
        <a:bodyPr/>
        <a:lstStyle/>
        <a:p>
          <a:pPr rtl="1"/>
          <a:endParaRPr lang="fa-IR"/>
        </a:p>
      </dgm:t>
    </dgm:pt>
    <dgm:pt modelId="{82C23665-3DE1-48C8-A3A2-6A9D7498499F}" type="sibTrans" cxnId="{505D3AA5-0FEE-4AB8-B3C5-48D28A3942D2}">
      <dgm:prSet/>
      <dgm:spPr/>
      <dgm:t>
        <a:bodyPr/>
        <a:lstStyle/>
        <a:p>
          <a:pPr rtl="1"/>
          <a:endParaRPr lang="fa-IR"/>
        </a:p>
      </dgm:t>
    </dgm:pt>
    <dgm:pt modelId="{A6100D51-5B07-45C8-BE6E-435114B427CA}">
      <dgm:prSet phldrT="[Text]" custT="1"/>
      <dgm:spPr/>
      <dgm:t>
        <a:bodyPr/>
        <a:lstStyle/>
        <a:p>
          <a:pPr rtl="1"/>
          <a:r>
            <a:rPr lang="fa-IR" sz="2400" b="1" dirty="0" smtClean="0">
              <a:cs typeface="2  Lotus" pitchFamily="2" charset="-78"/>
            </a:rPr>
            <a:t>مولد اسهال و عفونت روده</a:t>
          </a:r>
          <a:endParaRPr lang="fa-IR" sz="2400" b="1" dirty="0">
            <a:cs typeface="2  Lotus" pitchFamily="2" charset="-78"/>
          </a:endParaRPr>
        </a:p>
      </dgm:t>
    </dgm:pt>
    <dgm:pt modelId="{29EC023F-7A6A-49D1-BA8F-56E66B94C925}" type="parTrans" cxnId="{59B9D3F8-66AE-463E-A422-E4424B7633F3}">
      <dgm:prSet/>
      <dgm:spPr/>
      <dgm:t>
        <a:bodyPr/>
        <a:lstStyle/>
        <a:p>
          <a:pPr rtl="1"/>
          <a:endParaRPr lang="fa-IR"/>
        </a:p>
      </dgm:t>
    </dgm:pt>
    <dgm:pt modelId="{E8A47B95-A023-4791-B178-F5BA04E227F8}" type="sibTrans" cxnId="{59B9D3F8-66AE-463E-A422-E4424B7633F3}">
      <dgm:prSet/>
      <dgm:spPr/>
      <dgm:t>
        <a:bodyPr/>
        <a:lstStyle/>
        <a:p>
          <a:pPr rtl="1"/>
          <a:endParaRPr lang="fa-IR"/>
        </a:p>
      </dgm:t>
    </dgm:pt>
    <dgm:pt modelId="{391BABE2-371F-4E5B-A559-BABA332CE171}">
      <dgm:prSet phldrT="[Text]" phldr="1" custT="1"/>
      <dgm:spPr/>
      <dgm:t>
        <a:bodyPr/>
        <a:lstStyle/>
        <a:p>
          <a:pPr rtl="1"/>
          <a:endParaRPr lang="fa-IR" sz="2400" b="1">
            <a:cs typeface="2  Lotus" pitchFamily="2" charset="-78"/>
          </a:endParaRPr>
        </a:p>
      </dgm:t>
    </dgm:pt>
    <dgm:pt modelId="{7976EECA-6A51-4FB6-9A79-3CEC9BFDFB13}" type="parTrans" cxnId="{449A6470-E7FC-46EE-8AF9-31113C7F40DD}">
      <dgm:prSet/>
      <dgm:spPr/>
      <dgm:t>
        <a:bodyPr/>
        <a:lstStyle/>
        <a:p>
          <a:pPr rtl="1"/>
          <a:endParaRPr lang="fa-IR"/>
        </a:p>
      </dgm:t>
    </dgm:pt>
    <dgm:pt modelId="{9C1484FB-BE36-4B1C-99A4-E13E3A925700}" type="sibTrans" cxnId="{449A6470-E7FC-46EE-8AF9-31113C7F40DD}">
      <dgm:prSet/>
      <dgm:spPr/>
      <dgm:t>
        <a:bodyPr/>
        <a:lstStyle/>
        <a:p>
          <a:pPr rtl="1"/>
          <a:endParaRPr lang="fa-IR"/>
        </a:p>
      </dgm:t>
    </dgm:pt>
    <dgm:pt modelId="{138F4CD5-44B1-4A42-BFD6-4684CF7679F5}">
      <dgm:prSet phldrT="[Text]" custT="1"/>
      <dgm:spPr/>
      <dgm:t>
        <a:bodyPr/>
        <a:lstStyle/>
        <a:p>
          <a:pPr rtl="1"/>
          <a:r>
            <a:rPr lang="fa-IR" sz="2400" b="1" dirty="0" smtClean="0">
              <a:cs typeface="2  Lotus" pitchFamily="2" charset="-78"/>
            </a:rPr>
            <a:t>نیکلایر باسیل</a:t>
          </a:r>
          <a:endParaRPr lang="fa-IR" sz="2400" b="1" dirty="0">
            <a:cs typeface="2  Lotus" pitchFamily="2" charset="-78"/>
          </a:endParaRPr>
        </a:p>
      </dgm:t>
    </dgm:pt>
    <dgm:pt modelId="{B864FAD8-6A3E-4C6E-B6A9-85027DAA44C9}" type="parTrans" cxnId="{97E20F18-EB08-4924-AA55-6CF560F269D6}">
      <dgm:prSet/>
      <dgm:spPr/>
      <dgm:t>
        <a:bodyPr/>
        <a:lstStyle/>
        <a:p>
          <a:pPr rtl="1"/>
          <a:endParaRPr lang="fa-IR"/>
        </a:p>
      </dgm:t>
    </dgm:pt>
    <dgm:pt modelId="{6C09AB9A-B2E2-4FF5-9E07-DAE725A23D88}" type="sibTrans" cxnId="{97E20F18-EB08-4924-AA55-6CF560F269D6}">
      <dgm:prSet/>
      <dgm:spPr/>
      <dgm:t>
        <a:bodyPr/>
        <a:lstStyle/>
        <a:p>
          <a:pPr rtl="1"/>
          <a:endParaRPr lang="fa-IR"/>
        </a:p>
      </dgm:t>
    </dgm:pt>
    <dgm:pt modelId="{794E0714-52C0-43B1-98D9-6CE6B0950D49}">
      <dgm:prSet phldrT="[Text]" custT="1"/>
      <dgm:spPr/>
      <dgm:t>
        <a:bodyPr/>
        <a:lstStyle/>
        <a:p>
          <a:pPr rtl="1"/>
          <a:r>
            <a:rPr lang="fa-IR" sz="2400" b="1" dirty="0" smtClean="0">
              <a:cs typeface="2  Lotus" pitchFamily="2" charset="-78"/>
            </a:rPr>
            <a:t>مولد بیماری کزاز</a:t>
          </a:r>
          <a:endParaRPr lang="fa-IR" sz="2400" b="1" dirty="0">
            <a:cs typeface="2  Lotus" pitchFamily="2" charset="-78"/>
          </a:endParaRPr>
        </a:p>
      </dgm:t>
    </dgm:pt>
    <dgm:pt modelId="{F0B2D67B-19C6-4723-A821-36F03D1C1759}" type="parTrans" cxnId="{0CD76B5D-2817-4A9E-96F9-C7C02B8CBBD8}">
      <dgm:prSet/>
      <dgm:spPr/>
      <dgm:t>
        <a:bodyPr/>
        <a:lstStyle/>
        <a:p>
          <a:pPr rtl="1"/>
          <a:endParaRPr lang="fa-IR"/>
        </a:p>
      </dgm:t>
    </dgm:pt>
    <dgm:pt modelId="{53A3B60D-FFEB-42F6-B787-0A14A8C58772}" type="sibTrans" cxnId="{0CD76B5D-2817-4A9E-96F9-C7C02B8CBBD8}">
      <dgm:prSet/>
      <dgm:spPr/>
      <dgm:t>
        <a:bodyPr/>
        <a:lstStyle/>
        <a:p>
          <a:pPr rtl="1"/>
          <a:endParaRPr lang="fa-IR"/>
        </a:p>
      </dgm:t>
    </dgm:pt>
    <dgm:pt modelId="{6B7623FA-A8F5-4933-8905-31BB618C49FE}">
      <dgm:prSet phldrT="[Text]" phldr="1" custT="1"/>
      <dgm:spPr/>
      <dgm:t>
        <a:bodyPr/>
        <a:lstStyle/>
        <a:p>
          <a:pPr rtl="1"/>
          <a:endParaRPr lang="fa-IR" sz="2400" b="1" dirty="0">
            <a:cs typeface="2  Lotus" pitchFamily="2" charset="-78"/>
          </a:endParaRPr>
        </a:p>
      </dgm:t>
    </dgm:pt>
    <dgm:pt modelId="{A6DB2DF6-2613-4025-BD50-543C90CA6598}" type="parTrans" cxnId="{A00EDCBC-B255-4DA1-88A9-A40670B499A6}">
      <dgm:prSet/>
      <dgm:spPr/>
      <dgm:t>
        <a:bodyPr/>
        <a:lstStyle/>
        <a:p>
          <a:pPr rtl="1"/>
          <a:endParaRPr lang="fa-IR"/>
        </a:p>
      </dgm:t>
    </dgm:pt>
    <dgm:pt modelId="{9680B74D-18D5-4BDF-BE74-8419589855BC}" type="sibTrans" cxnId="{A00EDCBC-B255-4DA1-88A9-A40670B499A6}">
      <dgm:prSet/>
      <dgm:spPr/>
      <dgm:t>
        <a:bodyPr/>
        <a:lstStyle/>
        <a:p>
          <a:pPr rtl="1"/>
          <a:endParaRPr lang="fa-IR"/>
        </a:p>
      </dgm:t>
    </dgm:pt>
    <dgm:pt modelId="{E833E343-3862-428E-BE8D-F08313543683}" type="pres">
      <dgm:prSet presAssocID="{7A0EA8C8-CE60-4B16-9C29-329789A4CE7C}" presName="linearFlow" presStyleCnt="0">
        <dgm:presLayoutVars>
          <dgm:dir/>
          <dgm:animLvl val="lvl"/>
          <dgm:resizeHandles val="exact"/>
        </dgm:presLayoutVars>
      </dgm:prSet>
      <dgm:spPr/>
      <dgm:t>
        <a:bodyPr/>
        <a:lstStyle/>
        <a:p>
          <a:pPr rtl="1"/>
          <a:endParaRPr lang="fa-IR"/>
        </a:p>
      </dgm:t>
    </dgm:pt>
    <dgm:pt modelId="{A123493B-B8FD-471F-8A8A-B327E749653D}" type="pres">
      <dgm:prSet presAssocID="{1397D50B-2A34-4B5A-B5E8-08B39E2403FB}" presName="composite" presStyleCnt="0"/>
      <dgm:spPr/>
    </dgm:pt>
    <dgm:pt modelId="{60501044-0206-4CEE-8C23-7D9DEC6F3CB2}" type="pres">
      <dgm:prSet presAssocID="{1397D50B-2A34-4B5A-B5E8-08B39E2403FB}" presName="parentText" presStyleLbl="alignNode1" presStyleIdx="0" presStyleCnt="3">
        <dgm:presLayoutVars>
          <dgm:chMax val="1"/>
          <dgm:bulletEnabled val="1"/>
        </dgm:presLayoutVars>
      </dgm:prSet>
      <dgm:spPr/>
      <dgm:t>
        <a:bodyPr/>
        <a:lstStyle/>
        <a:p>
          <a:pPr rtl="1"/>
          <a:endParaRPr lang="fa-IR"/>
        </a:p>
      </dgm:t>
    </dgm:pt>
    <dgm:pt modelId="{65699D1D-E715-4769-BAF8-2067E8E0170C}" type="pres">
      <dgm:prSet presAssocID="{1397D50B-2A34-4B5A-B5E8-08B39E2403FB}" presName="descendantText" presStyleLbl="alignAcc1" presStyleIdx="0" presStyleCnt="3" custLinFactNeighborX="-1466" custLinFactNeighborY="6813">
        <dgm:presLayoutVars>
          <dgm:bulletEnabled val="1"/>
        </dgm:presLayoutVars>
      </dgm:prSet>
      <dgm:spPr/>
      <dgm:t>
        <a:bodyPr/>
        <a:lstStyle/>
        <a:p>
          <a:pPr rtl="1"/>
          <a:endParaRPr lang="fa-IR"/>
        </a:p>
      </dgm:t>
    </dgm:pt>
    <dgm:pt modelId="{77269FAF-3F79-468E-B112-15E05EE8B843}" type="pres">
      <dgm:prSet presAssocID="{B3D7AFF3-DAA1-4A4E-9F56-82B0F27B4A98}" presName="sp" presStyleCnt="0"/>
      <dgm:spPr/>
    </dgm:pt>
    <dgm:pt modelId="{85E2B976-7E8B-454E-834D-976052F622F0}" type="pres">
      <dgm:prSet presAssocID="{9253AC86-7980-4EC7-A397-81C0B56E5569}" presName="composite" presStyleCnt="0"/>
      <dgm:spPr/>
    </dgm:pt>
    <dgm:pt modelId="{6A2B2E49-6B79-4CC2-9854-A1155520DCBB}" type="pres">
      <dgm:prSet presAssocID="{9253AC86-7980-4EC7-A397-81C0B56E5569}" presName="parentText" presStyleLbl="alignNode1" presStyleIdx="1" presStyleCnt="3">
        <dgm:presLayoutVars>
          <dgm:chMax val="1"/>
          <dgm:bulletEnabled val="1"/>
        </dgm:presLayoutVars>
      </dgm:prSet>
      <dgm:spPr/>
      <dgm:t>
        <a:bodyPr/>
        <a:lstStyle/>
        <a:p>
          <a:pPr rtl="1"/>
          <a:endParaRPr lang="fa-IR"/>
        </a:p>
      </dgm:t>
    </dgm:pt>
    <dgm:pt modelId="{DE0B08B2-DFB3-4033-94A1-914A35B5F754}" type="pres">
      <dgm:prSet presAssocID="{9253AC86-7980-4EC7-A397-81C0B56E5569}" presName="descendantText" presStyleLbl="alignAcc1" presStyleIdx="1" presStyleCnt="3">
        <dgm:presLayoutVars>
          <dgm:bulletEnabled val="1"/>
        </dgm:presLayoutVars>
      </dgm:prSet>
      <dgm:spPr/>
      <dgm:t>
        <a:bodyPr/>
        <a:lstStyle/>
        <a:p>
          <a:pPr rtl="1"/>
          <a:endParaRPr lang="fa-IR"/>
        </a:p>
      </dgm:t>
    </dgm:pt>
    <dgm:pt modelId="{672414C5-2C77-437B-BFED-976088087EBE}" type="pres">
      <dgm:prSet presAssocID="{82C23665-3DE1-48C8-A3A2-6A9D7498499F}" presName="sp" presStyleCnt="0"/>
      <dgm:spPr/>
    </dgm:pt>
    <dgm:pt modelId="{307A19CF-704A-4D17-80E1-DEA76CE90F55}" type="pres">
      <dgm:prSet presAssocID="{138F4CD5-44B1-4A42-BFD6-4684CF7679F5}" presName="composite" presStyleCnt="0"/>
      <dgm:spPr/>
    </dgm:pt>
    <dgm:pt modelId="{BD94ECA2-C0EA-46A8-8692-2BB643D1856F}" type="pres">
      <dgm:prSet presAssocID="{138F4CD5-44B1-4A42-BFD6-4684CF7679F5}" presName="parentText" presStyleLbl="alignNode1" presStyleIdx="2" presStyleCnt="3">
        <dgm:presLayoutVars>
          <dgm:chMax val="1"/>
          <dgm:bulletEnabled val="1"/>
        </dgm:presLayoutVars>
      </dgm:prSet>
      <dgm:spPr/>
      <dgm:t>
        <a:bodyPr/>
        <a:lstStyle/>
        <a:p>
          <a:pPr rtl="1"/>
          <a:endParaRPr lang="fa-IR"/>
        </a:p>
      </dgm:t>
    </dgm:pt>
    <dgm:pt modelId="{E2E84245-FE18-47BC-A334-CAD691B08E67}" type="pres">
      <dgm:prSet presAssocID="{138F4CD5-44B1-4A42-BFD6-4684CF7679F5}" presName="descendantText" presStyleLbl="alignAcc1" presStyleIdx="2" presStyleCnt="3">
        <dgm:presLayoutVars>
          <dgm:bulletEnabled val="1"/>
        </dgm:presLayoutVars>
      </dgm:prSet>
      <dgm:spPr/>
      <dgm:t>
        <a:bodyPr/>
        <a:lstStyle/>
        <a:p>
          <a:pPr rtl="1"/>
          <a:endParaRPr lang="fa-IR"/>
        </a:p>
      </dgm:t>
    </dgm:pt>
  </dgm:ptLst>
  <dgm:cxnLst>
    <dgm:cxn modelId="{1432C0D8-6FFC-48F1-8C89-CB0390DAF7B8}" srcId="{1397D50B-2A34-4B5A-B5E8-08B39E2403FB}" destId="{6EA336C4-6A28-403B-9527-9A0BA3AB416C}" srcOrd="0" destOrd="0" parTransId="{02830ACE-0FA8-47BB-B79D-5248F1735A3D}" sibTransId="{EA69FF05-ECF8-4DC9-AFAA-B3F6E10D6469}"/>
    <dgm:cxn modelId="{82AFE0BE-83E1-4BDA-9993-FBD6A883AE06}" type="presOf" srcId="{794E0714-52C0-43B1-98D9-6CE6B0950D49}" destId="{E2E84245-FE18-47BC-A334-CAD691B08E67}" srcOrd="0" destOrd="0" presId="urn:microsoft.com/office/officeart/2005/8/layout/chevron2"/>
    <dgm:cxn modelId="{0BC0CCA4-AA9D-4797-8B00-06647C01D2C0}" type="presOf" srcId="{1397D50B-2A34-4B5A-B5E8-08B39E2403FB}" destId="{60501044-0206-4CEE-8C23-7D9DEC6F3CB2}" srcOrd="0" destOrd="0" presId="urn:microsoft.com/office/officeart/2005/8/layout/chevron2"/>
    <dgm:cxn modelId="{DADCB7F7-7E1A-44E0-AC52-A60FAE2BFAFB}" type="presOf" srcId="{7A0EA8C8-CE60-4B16-9C29-329789A4CE7C}" destId="{E833E343-3862-428E-BE8D-F08313543683}" srcOrd="0" destOrd="0" presId="urn:microsoft.com/office/officeart/2005/8/layout/chevron2"/>
    <dgm:cxn modelId="{20595FB6-BEA0-41AE-B1CF-F4D3AFDC5F81}" type="presOf" srcId="{20892B7B-DFEA-4DDA-87A5-955DFFC42019}" destId="{65699D1D-E715-4769-BAF8-2067E8E0170C}" srcOrd="0" destOrd="1" presId="urn:microsoft.com/office/officeart/2005/8/layout/chevron2"/>
    <dgm:cxn modelId="{F3137083-CB98-4AF2-A5AB-5A4B9692A40F}" srcId="{7A0EA8C8-CE60-4B16-9C29-329789A4CE7C}" destId="{1397D50B-2A34-4B5A-B5E8-08B39E2403FB}" srcOrd="0" destOrd="0" parTransId="{24DE07C7-05AE-45B5-8CB6-532EA909FBA3}" sibTransId="{B3D7AFF3-DAA1-4A4E-9F56-82B0F27B4A98}"/>
    <dgm:cxn modelId="{62C7E34C-CB48-4EAA-A15F-7469CE2CF1F0}" type="presOf" srcId="{6EA336C4-6A28-403B-9527-9A0BA3AB416C}" destId="{65699D1D-E715-4769-BAF8-2067E8E0170C}" srcOrd="0" destOrd="0" presId="urn:microsoft.com/office/officeart/2005/8/layout/chevron2"/>
    <dgm:cxn modelId="{D112B890-5D21-4D34-82CA-45EE9D5D047D}" type="presOf" srcId="{9253AC86-7980-4EC7-A397-81C0B56E5569}" destId="{6A2B2E49-6B79-4CC2-9854-A1155520DCBB}" srcOrd="0" destOrd="0" presId="urn:microsoft.com/office/officeart/2005/8/layout/chevron2"/>
    <dgm:cxn modelId="{59B9D3F8-66AE-463E-A422-E4424B7633F3}" srcId="{9253AC86-7980-4EC7-A397-81C0B56E5569}" destId="{A6100D51-5B07-45C8-BE6E-435114B427CA}" srcOrd="0" destOrd="0" parTransId="{29EC023F-7A6A-49D1-BA8F-56E66B94C925}" sibTransId="{E8A47B95-A023-4791-B178-F5BA04E227F8}"/>
    <dgm:cxn modelId="{C9A528ED-78E3-49DE-8E15-14892D8A6E79}" srcId="{1397D50B-2A34-4B5A-B5E8-08B39E2403FB}" destId="{20892B7B-DFEA-4DDA-87A5-955DFFC42019}" srcOrd="1" destOrd="0" parTransId="{8BF996DB-66FE-46B6-85B6-BD33DD4CAECC}" sibTransId="{FBDC7C65-C006-4352-8B66-92C5EAA7D09E}"/>
    <dgm:cxn modelId="{449A6470-E7FC-46EE-8AF9-31113C7F40DD}" srcId="{9253AC86-7980-4EC7-A397-81C0B56E5569}" destId="{391BABE2-371F-4E5B-A559-BABA332CE171}" srcOrd="1" destOrd="0" parTransId="{7976EECA-6A51-4FB6-9A79-3CEC9BFDFB13}" sibTransId="{9C1484FB-BE36-4B1C-99A4-E13E3A925700}"/>
    <dgm:cxn modelId="{A3640E0F-5E0F-4996-8DB7-0B95E9AACDE3}" type="presOf" srcId="{391BABE2-371F-4E5B-A559-BABA332CE171}" destId="{DE0B08B2-DFB3-4033-94A1-914A35B5F754}" srcOrd="0" destOrd="1" presId="urn:microsoft.com/office/officeart/2005/8/layout/chevron2"/>
    <dgm:cxn modelId="{A00EDCBC-B255-4DA1-88A9-A40670B499A6}" srcId="{138F4CD5-44B1-4A42-BFD6-4684CF7679F5}" destId="{6B7623FA-A8F5-4933-8905-31BB618C49FE}" srcOrd="1" destOrd="0" parTransId="{A6DB2DF6-2613-4025-BD50-543C90CA6598}" sibTransId="{9680B74D-18D5-4BDF-BE74-8419589855BC}"/>
    <dgm:cxn modelId="{97E20F18-EB08-4924-AA55-6CF560F269D6}" srcId="{7A0EA8C8-CE60-4B16-9C29-329789A4CE7C}" destId="{138F4CD5-44B1-4A42-BFD6-4684CF7679F5}" srcOrd="2" destOrd="0" parTransId="{B864FAD8-6A3E-4C6E-B6A9-85027DAA44C9}" sibTransId="{6C09AB9A-B2E2-4FF5-9E07-DAE725A23D88}"/>
    <dgm:cxn modelId="{DE1CE3D9-ABCE-4523-BF3A-465DB9785E4C}" type="presOf" srcId="{138F4CD5-44B1-4A42-BFD6-4684CF7679F5}" destId="{BD94ECA2-C0EA-46A8-8692-2BB643D1856F}" srcOrd="0" destOrd="0" presId="urn:microsoft.com/office/officeart/2005/8/layout/chevron2"/>
    <dgm:cxn modelId="{83BE5DA5-D0F5-49A4-B04C-C21D9CDEDE55}" type="presOf" srcId="{6B7623FA-A8F5-4933-8905-31BB618C49FE}" destId="{E2E84245-FE18-47BC-A334-CAD691B08E67}" srcOrd="0" destOrd="1" presId="urn:microsoft.com/office/officeart/2005/8/layout/chevron2"/>
    <dgm:cxn modelId="{EA76DBF2-4FD3-45A9-A8C7-FF828C4DF8D5}" type="presOf" srcId="{A6100D51-5B07-45C8-BE6E-435114B427CA}" destId="{DE0B08B2-DFB3-4033-94A1-914A35B5F754}" srcOrd="0" destOrd="0" presId="urn:microsoft.com/office/officeart/2005/8/layout/chevron2"/>
    <dgm:cxn modelId="{505D3AA5-0FEE-4AB8-B3C5-48D28A3942D2}" srcId="{7A0EA8C8-CE60-4B16-9C29-329789A4CE7C}" destId="{9253AC86-7980-4EC7-A397-81C0B56E5569}" srcOrd="1" destOrd="0" parTransId="{88C87F93-7E96-4D25-AF41-6EF642CC47E2}" sibTransId="{82C23665-3DE1-48C8-A3A2-6A9D7498499F}"/>
    <dgm:cxn modelId="{0CD76B5D-2817-4A9E-96F9-C7C02B8CBBD8}" srcId="{138F4CD5-44B1-4A42-BFD6-4684CF7679F5}" destId="{794E0714-52C0-43B1-98D9-6CE6B0950D49}" srcOrd="0" destOrd="0" parTransId="{F0B2D67B-19C6-4723-A821-36F03D1C1759}" sibTransId="{53A3B60D-FFEB-42F6-B787-0A14A8C58772}"/>
    <dgm:cxn modelId="{2E159E3A-35EE-437B-837F-89861814CEC3}" type="presParOf" srcId="{E833E343-3862-428E-BE8D-F08313543683}" destId="{A123493B-B8FD-471F-8A8A-B327E749653D}" srcOrd="0" destOrd="0" presId="urn:microsoft.com/office/officeart/2005/8/layout/chevron2"/>
    <dgm:cxn modelId="{6A1E3537-151E-4B6A-819C-9716E7025549}" type="presParOf" srcId="{A123493B-B8FD-471F-8A8A-B327E749653D}" destId="{60501044-0206-4CEE-8C23-7D9DEC6F3CB2}" srcOrd="0" destOrd="0" presId="urn:microsoft.com/office/officeart/2005/8/layout/chevron2"/>
    <dgm:cxn modelId="{677FD97A-57AF-4E57-8B31-1A27300C840A}" type="presParOf" srcId="{A123493B-B8FD-471F-8A8A-B327E749653D}" destId="{65699D1D-E715-4769-BAF8-2067E8E0170C}" srcOrd="1" destOrd="0" presId="urn:microsoft.com/office/officeart/2005/8/layout/chevron2"/>
    <dgm:cxn modelId="{62B5CA25-0901-447D-8F22-67B8306D110D}" type="presParOf" srcId="{E833E343-3862-428E-BE8D-F08313543683}" destId="{77269FAF-3F79-468E-B112-15E05EE8B843}" srcOrd="1" destOrd="0" presId="urn:microsoft.com/office/officeart/2005/8/layout/chevron2"/>
    <dgm:cxn modelId="{7230D83B-3732-4A29-B875-BBC46D234F4B}" type="presParOf" srcId="{E833E343-3862-428E-BE8D-F08313543683}" destId="{85E2B976-7E8B-454E-834D-976052F622F0}" srcOrd="2" destOrd="0" presId="urn:microsoft.com/office/officeart/2005/8/layout/chevron2"/>
    <dgm:cxn modelId="{F7BC11FC-EB7C-4A9B-BBCD-25D698C82D60}" type="presParOf" srcId="{85E2B976-7E8B-454E-834D-976052F622F0}" destId="{6A2B2E49-6B79-4CC2-9854-A1155520DCBB}" srcOrd="0" destOrd="0" presId="urn:microsoft.com/office/officeart/2005/8/layout/chevron2"/>
    <dgm:cxn modelId="{43D3FEBD-1A90-411E-BD95-6FFD92E4DA5D}" type="presParOf" srcId="{85E2B976-7E8B-454E-834D-976052F622F0}" destId="{DE0B08B2-DFB3-4033-94A1-914A35B5F754}" srcOrd="1" destOrd="0" presId="urn:microsoft.com/office/officeart/2005/8/layout/chevron2"/>
    <dgm:cxn modelId="{F22F8BCD-07E2-4B82-82B1-135DF6113737}" type="presParOf" srcId="{E833E343-3862-428E-BE8D-F08313543683}" destId="{672414C5-2C77-437B-BFED-976088087EBE}" srcOrd="3" destOrd="0" presId="urn:microsoft.com/office/officeart/2005/8/layout/chevron2"/>
    <dgm:cxn modelId="{52D47E22-20DB-49EC-A9F0-A1F75CC47219}" type="presParOf" srcId="{E833E343-3862-428E-BE8D-F08313543683}" destId="{307A19CF-704A-4D17-80E1-DEA76CE90F55}" srcOrd="4" destOrd="0" presId="urn:microsoft.com/office/officeart/2005/8/layout/chevron2"/>
    <dgm:cxn modelId="{DB20FB9F-A891-4054-81B8-DDE4115F41A3}" type="presParOf" srcId="{307A19CF-704A-4D17-80E1-DEA76CE90F55}" destId="{BD94ECA2-C0EA-46A8-8692-2BB643D1856F}" srcOrd="0" destOrd="0" presId="urn:microsoft.com/office/officeart/2005/8/layout/chevron2"/>
    <dgm:cxn modelId="{EDE532A6-D899-4389-8E2A-554512B82F63}" type="presParOf" srcId="{307A19CF-704A-4D17-80E1-DEA76CE90F55}" destId="{E2E84245-FE18-47BC-A334-CAD691B08E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1F21C5-23D1-48F2-B094-75CC49C86D62}" type="doc">
      <dgm:prSet loTypeId="urn:microsoft.com/office/officeart/2005/8/layout/cycle6" loCatId="cycle" qsTypeId="urn:microsoft.com/office/officeart/2005/8/quickstyle/simple3" qsCatId="simple" csTypeId="urn:microsoft.com/office/officeart/2005/8/colors/accent1_2" csCatId="accent1" phldr="1"/>
      <dgm:spPr/>
      <dgm:t>
        <a:bodyPr/>
        <a:lstStyle/>
        <a:p>
          <a:pPr rtl="1"/>
          <a:endParaRPr lang="fa-IR"/>
        </a:p>
      </dgm:t>
    </dgm:pt>
    <dgm:pt modelId="{9FFD0AD0-55A6-4922-8C86-AF4740C3502A}">
      <dgm:prSet phldrT="[Text]" custT="1"/>
      <dgm:spPr/>
      <dgm:t>
        <a:bodyPr/>
        <a:lstStyle/>
        <a:p>
          <a:pPr rtl="1"/>
          <a:r>
            <a:rPr lang="fa-IR" sz="1800" b="1" dirty="0" smtClean="0">
              <a:cs typeface="2  Lotus" pitchFamily="2" charset="-78"/>
            </a:rPr>
            <a:t>جنس</a:t>
          </a:r>
          <a:endParaRPr lang="fa-IR" sz="1800" b="1" dirty="0">
            <a:cs typeface="2  Lotus" pitchFamily="2" charset="-78"/>
          </a:endParaRPr>
        </a:p>
      </dgm:t>
    </dgm:pt>
    <dgm:pt modelId="{3CFE9247-8BDD-40E1-A9C8-A53514610F24}" type="parTrans" cxnId="{3885EA3E-4E88-412B-89B3-564D35C5C8FB}">
      <dgm:prSet/>
      <dgm:spPr/>
      <dgm:t>
        <a:bodyPr/>
        <a:lstStyle/>
        <a:p>
          <a:pPr rtl="1"/>
          <a:endParaRPr lang="fa-IR"/>
        </a:p>
      </dgm:t>
    </dgm:pt>
    <dgm:pt modelId="{E53B19F5-321D-41E7-A73A-2732A01A1FA7}" type="sibTrans" cxnId="{3885EA3E-4E88-412B-89B3-564D35C5C8FB}">
      <dgm:prSet/>
      <dgm:spPr/>
      <dgm:t>
        <a:bodyPr/>
        <a:lstStyle/>
        <a:p>
          <a:pPr rtl="1"/>
          <a:endParaRPr lang="fa-IR"/>
        </a:p>
      </dgm:t>
    </dgm:pt>
    <dgm:pt modelId="{80466AB1-2B5B-4F54-BE27-6A66A5CF0BF9}">
      <dgm:prSet phldrT="[Text]" custT="1"/>
      <dgm:spPr/>
      <dgm:t>
        <a:bodyPr/>
        <a:lstStyle/>
        <a:p>
          <a:pPr rtl="1"/>
          <a:r>
            <a:rPr lang="fa-IR" sz="1800" b="1" dirty="0" smtClean="0">
              <a:cs typeface="2  Lotus" pitchFamily="2" charset="-78"/>
            </a:rPr>
            <a:t>سن</a:t>
          </a:r>
          <a:endParaRPr lang="fa-IR" sz="1800" b="1" dirty="0">
            <a:cs typeface="2  Lotus" pitchFamily="2" charset="-78"/>
          </a:endParaRPr>
        </a:p>
      </dgm:t>
    </dgm:pt>
    <dgm:pt modelId="{9826A0A9-857C-4839-A0F3-7AEA4A827FAE}" type="parTrans" cxnId="{882A10A7-5FF0-4A58-9C01-A81233E4B869}">
      <dgm:prSet/>
      <dgm:spPr/>
      <dgm:t>
        <a:bodyPr/>
        <a:lstStyle/>
        <a:p>
          <a:pPr rtl="1"/>
          <a:endParaRPr lang="fa-IR"/>
        </a:p>
      </dgm:t>
    </dgm:pt>
    <dgm:pt modelId="{CA259F1A-DF42-4904-AEA8-94B5CFCC06A9}" type="sibTrans" cxnId="{882A10A7-5FF0-4A58-9C01-A81233E4B869}">
      <dgm:prSet/>
      <dgm:spPr/>
      <dgm:t>
        <a:bodyPr/>
        <a:lstStyle/>
        <a:p>
          <a:pPr rtl="1"/>
          <a:endParaRPr lang="fa-IR"/>
        </a:p>
      </dgm:t>
    </dgm:pt>
    <dgm:pt modelId="{522AA75E-E1C8-4A57-B004-595351C34BC3}">
      <dgm:prSet phldrT="[Text]" custT="1"/>
      <dgm:spPr/>
      <dgm:t>
        <a:bodyPr/>
        <a:lstStyle/>
        <a:p>
          <a:pPr rtl="1"/>
          <a:r>
            <a:rPr lang="fa-IR" sz="1800" b="1" dirty="0" smtClean="0">
              <a:cs typeface="2  Lotus" pitchFamily="2" charset="-78"/>
            </a:rPr>
            <a:t>نژاد</a:t>
          </a:r>
          <a:endParaRPr lang="fa-IR" sz="1800" b="1" dirty="0">
            <a:cs typeface="2  Lotus" pitchFamily="2" charset="-78"/>
          </a:endParaRPr>
        </a:p>
      </dgm:t>
    </dgm:pt>
    <dgm:pt modelId="{82B839A3-0535-4B11-AD85-261DF07E4DD9}" type="parTrans" cxnId="{6EBB5731-358F-40EF-B492-57D29EAE0960}">
      <dgm:prSet/>
      <dgm:spPr/>
      <dgm:t>
        <a:bodyPr/>
        <a:lstStyle/>
        <a:p>
          <a:pPr rtl="1"/>
          <a:endParaRPr lang="fa-IR"/>
        </a:p>
      </dgm:t>
    </dgm:pt>
    <dgm:pt modelId="{4788F752-9F7F-4C77-90FA-2DFD7DAB07C9}" type="sibTrans" cxnId="{6EBB5731-358F-40EF-B492-57D29EAE0960}">
      <dgm:prSet/>
      <dgm:spPr/>
      <dgm:t>
        <a:bodyPr/>
        <a:lstStyle/>
        <a:p>
          <a:pPr rtl="1"/>
          <a:endParaRPr lang="fa-IR"/>
        </a:p>
      </dgm:t>
    </dgm:pt>
    <dgm:pt modelId="{2E475192-A22F-44B7-A0AD-380F7624FA6D}">
      <dgm:prSet phldrT="[Text]" custT="1"/>
      <dgm:spPr/>
      <dgm:t>
        <a:bodyPr/>
        <a:lstStyle/>
        <a:p>
          <a:pPr rtl="1"/>
          <a:r>
            <a:rPr lang="fa-IR" sz="1800" b="1" dirty="0" smtClean="0">
              <a:cs typeface="2  Lotus" pitchFamily="2" charset="-78"/>
            </a:rPr>
            <a:t>وضعیت اقتصادی</a:t>
          </a:r>
          <a:endParaRPr lang="fa-IR" sz="1800" b="1" dirty="0">
            <a:cs typeface="2  Lotus" pitchFamily="2" charset="-78"/>
          </a:endParaRPr>
        </a:p>
      </dgm:t>
    </dgm:pt>
    <dgm:pt modelId="{E10994D5-A4C6-48E1-BDF7-2BDF77C5ED65}" type="parTrans" cxnId="{AE6C8784-A2BB-4C08-8EDE-739DB3744102}">
      <dgm:prSet/>
      <dgm:spPr/>
      <dgm:t>
        <a:bodyPr/>
        <a:lstStyle/>
        <a:p>
          <a:pPr rtl="1"/>
          <a:endParaRPr lang="fa-IR"/>
        </a:p>
      </dgm:t>
    </dgm:pt>
    <dgm:pt modelId="{F3E022AF-23FA-4B61-A006-E776247BC451}" type="sibTrans" cxnId="{AE6C8784-A2BB-4C08-8EDE-739DB3744102}">
      <dgm:prSet/>
      <dgm:spPr/>
      <dgm:t>
        <a:bodyPr/>
        <a:lstStyle/>
        <a:p>
          <a:pPr rtl="1"/>
          <a:endParaRPr lang="fa-IR"/>
        </a:p>
      </dgm:t>
    </dgm:pt>
    <dgm:pt modelId="{01A9075D-406B-4760-9FF5-127C331CC21A}">
      <dgm:prSet phldrT="[Text]" custT="1"/>
      <dgm:spPr/>
      <dgm:t>
        <a:bodyPr/>
        <a:lstStyle/>
        <a:p>
          <a:pPr rtl="1"/>
          <a:r>
            <a:rPr lang="fa-IR" sz="1800" b="1" dirty="0" smtClean="0">
              <a:cs typeface="2  Lotus" pitchFamily="2" charset="-78"/>
            </a:rPr>
            <a:t>شغل</a:t>
          </a:r>
          <a:endParaRPr lang="fa-IR" sz="1800" b="1" dirty="0">
            <a:cs typeface="2  Lotus" pitchFamily="2" charset="-78"/>
          </a:endParaRPr>
        </a:p>
      </dgm:t>
    </dgm:pt>
    <dgm:pt modelId="{45AD6E12-B8A9-4C52-BB11-783BF4AFA78E}" type="parTrans" cxnId="{4C91FED7-92DD-481B-BEE5-517D1F7CC222}">
      <dgm:prSet/>
      <dgm:spPr/>
      <dgm:t>
        <a:bodyPr/>
        <a:lstStyle/>
        <a:p>
          <a:pPr rtl="1"/>
          <a:endParaRPr lang="fa-IR"/>
        </a:p>
      </dgm:t>
    </dgm:pt>
    <dgm:pt modelId="{6EFA9AC4-53D4-4562-946A-FA2ECA16E9ED}" type="sibTrans" cxnId="{4C91FED7-92DD-481B-BEE5-517D1F7CC222}">
      <dgm:prSet/>
      <dgm:spPr/>
      <dgm:t>
        <a:bodyPr/>
        <a:lstStyle/>
        <a:p>
          <a:pPr rtl="1"/>
          <a:endParaRPr lang="fa-IR"/>
        </a:p>
      </dgm:t>
    </dgm:pt>
    <dgm:pt modelId="{09BC6067-C2C5-4678-8328-F21BB0A1B750}" type="pres">
      <dgm:prSet presAssocID="{DC1F21C5-23D1-48F2-B094-75CC49C86D62}" presName="cycle" presStyleCnt="0">
        <dgm:presLayoutVars>
          <dgm:dir/>
          <dgm:resizeHandles val="exact"/>
        </dgm:presLayoutVars>
      </dgm:prSet>
      <dgm:spPr/>
      <dgm:t>
        <a:bodyPr/>
        <a:lstStyle/>
        <a:p>
          <a:pPr rtl="1"/>
          <a:endParaRPr lang="fa-IR"/>
        </a:p>
      </dgm:t>
    </dgm:pt>
    <dgm:pt modelId="{C8BAE794-42B8-4434-BE87-9F90B3429E4F}" type="pres">
      <dgm:prSet presAssocID="{9FFD0AD0-55A6-4922-8C86-AF4740C3502A}" presName="node" presStyleLbl="node1" presStyleIdx="0" presStyleCnt="5">
        <dgm:presLayoutVars>
          <dgm:bulletEnabled val="1"/>
        </dgm:presLayoutVars>
      </dgm:prSet>
      <dgm:spPr/>
      <dgm:t>
        <a:bodyPr/>
        <a:lstStyle/>
        <a:p>
          <a:pPr rtl="1"/>
          <a:endParaRPr lang="fa-IR"/>
        </a:p>
      </dgm:t>
    </dgm:pt>
    <dgm:pt modelId="{3DC3EE3E-2073-4E7A-8C31-B96561DF862D}" type="pres">
      <dgm:prSet presAssocID="{9FFD0AD0-55A6-4922-8C86-AF4740C3502A}" presName="spNode" presStyleCnt="0"/>
      <dgm:spPr/>
    </dgm:pt>
    <dgm:pt modelId="{94F2E1BE-8D67-4AA5-821D-788F32DACFB2}" type="pres">
      <dgm:prSet presAssocID="{E53B19F5-321D-41E7-A73A-2732A01A1FA7}" presName="sibTrans" presStyleLbl="sibTrans1D1" presStyleIdx="0" presStyleCnt="5"/>
      <dgm:spPr/>
      <dgm:t>
        <a:bodyPr/>
        <a:lstStyle/>
        <a:p>
          <a:pPr rtl="1"/>
          <a:endParaRPr lang="fa-IR"/>
        </a:p>
      </dgm:t>
    </dgm:pt>
    <dgm:pt modelId="{6AB7DCC1-ACDA-49EE-93C3-2F7BC0D5C9D8}" type="pres">
      <dgm:prSet presAssocID="{80466AB1-2B5B-4F54-BE27-6A66A5CF0BF9}" presName="node" presStyleLbl="node1" presStyleIdx="1" presStyleCnt="5">
        <dgm:presLayoutVars>
          <dgm:bulletEnabled val="1"/>
        </dgm:presLayoutVars>
      </dgm:prSet>
      <dgm:spPr/>
      <dgm:t>
        <a:bodyPr/>
        <a:lstStyle/>
        <a:p>
          <a:pPr rtl="1"/>
          <a:endParaRPr lang="fa-IR"/>
        </a:p>
      </dgm:t>
    </dgm:pt>
    <dgm:pt modelId="{A7541AA4-4130-42B7-87BF-090D27DA4E9F}" type="pres">
      <dgm:prSet presAssocID="{80466AB1-2B5B-4F54-BE27-6A66A5CF0BF9}" presName="spNode" presStyleCnt="0"/>
      <dgm:spPr/>
    </dgm:pt>
    <dgm:pt modelId="{0CAD8C9F-86F8-40AA-BFC4-3580CC4E7CB7}" type="pres">
      <dgm:prSet presAssocID="{CA259F1A-DF42-4904-AEA8-94B5CFCC06A9}" presName="sibTrans" presStyleLbl="sibTrans1D1" presStyleIdx="1" presStyleCnt="5"/>
      <dgm:spPr/>
      <dgm:t>
        <a:bodyPr/>
        <a:lstStyle/>
        <a:p>
          <a:pPr rtl="1"/>
          <a:endParaRPr lang="fa-IR"/>
        </a:p>
      </dgm:t>
    </dgm:pt>
    <dgm:pt modelId="{E1424B33-2246-4045-9989-9F1F8B5EC701}" type="pres">
      <dgm:prSet presAssocID="{522AA75E-E1C8-4A57-B004-595351C34BC3}" presName="node" presStyleLbl="node1" presStyleIdx="2" presStyleCnt="5">
        <dgm:presLayoutVars>
          <dgm:bulletEnabled val="1"/>
        </dgm:presLayoutVars>
      </dgm:prSet>
      <dgm:spPr/>
      <dgm:t>
        <a:bodyPr/>
        <a:lstStyle/>
        <a:p>
          <a:pPr rtl="1"/>
          <a:endParaRPr lang="fa-IR"/>
        </a:p>
      </dgm:t>
    </dgm:pt>
    <dgm:pt modelId="{6DD7E65B-6408-4DA3-8C0C-BF75735B4B04}" type="pres">
      <dgm:prSet presAssocID="{522AA75E-E1C8-4A57-B004-595351C34BC3}" presName="spNode" presStyleCnt="0"/>
      <dgm:spPr/>
    </dgm:pt>
    <dgm:pt modelId="{875B812A-F658-40BE-8E9B-D8B622A3E28B}" type="pres">
      <dgm:prSet presAssocID="{4788F752-9F7F-4C77-90FA-2DFD7DAB07C9}" presName="sibTrans" presStyleLbl="sibTrans1D1" presStyleIdx="2" presStyleCnt="5"/>
      <dgm:spPr/>
      <dgm:t>
        <a:bodyPr/>
        <a:lstStyle/>
        <a:p>
          <a:pPr rtl="1"/>
          <a:endParaRPr lang="fa-IR"/>
        </a:p>
      </dgm:t>
    </dgm:pt>
    <dgm:pt modelId="{71CB37D5-786A-4D9C-9B1C-C37E7994BA5D}" type="pres">
      <dgm:prSet presAssocID="{2E475192-A22F-44B7-A0AD-380F7624FA6D}" presName="node" presStyleLbl="node1" presStyleIdx="3" presStyleCnt="5">
        <dgm:presLayoutVars>
          <dgm:bulletEnabled val="1"/>
        </dgm:presLayoutVars>
      </dgm:prSet>
      <dgm:spPr/>
      <dgm:t>
        <a:bodyPr/>
        <a:lstStyle/>
        <a:p>
          <a:pPr rtl="1"/>
          <a:endParaRPr lang="fa-IR"/>
        </a:p>
      </dgm:t>
    </dgm:pt>
    <dgm:pt modelId="{DA5D11A6-2B33-4CE7-BF84-B486A6495403}" type="pres">
      <dgm:prSet presAssocID="{2E475192-A22F-44B7-A0AD-380F7624FA6D}" presName="spNode" presStyleCnt="0"/>
      <dgm:spPr/>
    </dgm:pt>
    <dgm:pt modelId="{B5D33F62-9DB9-4A5A-87FC-2D061C4B154E}" type="pres">
      <dgm:prSet presAssocID="{F3E022AF-23FA-4B61-A006-E776247BC451}" presName="sibTrans" presStyleLbl="sibTrans1D1" presStyleIdx="3" presStyleCnt="5"/>
      <dgm:spPr/>
      <dgm:t>
        <a:bodyPr/>
        <a:lstStyle/>
        <a:p>
          <a:pPr rtl="1"/>
          <a:endParaRPr lang="fa-IR"/>
        </a:p>
      </dgm:t>
    </dgm:pt>
    <dgm:pt modelId="{E27447E9-3FC3-496C-AC72-B23AF03F7110}" type="pres">
      <dgm:prSet presAssocID="{01A9075D-406B-4760-9FF5-127C331CC21A}" presName="node" presStyleLbl="node1" presStyleIdx="4" presStyleCnt="5">
        <dgm:presLayoutVars>
          <dgm:bulletEnabled val="1"/>
        </dgm:presLayoutVars>
      </dgm:prSet>
      <dgm:spPr/>
      <dgm:t>
        <a:bodyPr/>
        <a:lstStyle/>
        <a:p>
          <a:pPr rtl="1"/>
          <a:endParaRPr lang="fa-IR"/>
        </a:p>
      </dgm:t>
    </dgm:pt>
    <dgm:pt modelId="{4D075A21-5353-4B2E-9EDE-E184D918AE2F}" type="pres">
      <dgm:prSet presAssocID="{01A9075D-406B-4760-9FF5-127C331CC21A}" presName="spNode" presStyleCnt="0"/>
      <dgm:spPr/>
    </dgm:pt>
    <dgm:pt modelId="{0FD6D2E9-BFEE-47E8-A977-F26C1EE10C03}" type="pres">
      <dgm:prSet presAssocID="{6EFA9AC4-53D4-4562-946A-FA2ECA16E9ED}" presName="sibTrans" presStyleLbl="sibTrans1D1" presStyleIdx="4" presStyleCnt="5"/>
      <dgm:spPr/>
      <dgm:t>
        <a:bodyPr/>
        <a:lstStyle/>
        <a:p>
          <a:pPr rtl="1"/>
          <a:endParaRPr lang="fa-IR"/>
        </a:p>
      </dgm:t>
    </dgm:pt>
  </dgm:ptLst>
  <dgm:cxnLst>
    <dgm:cxn modelId="{6EBB5731-358F-40EF-B492-57D29EAE0960}" srcId="{DC1F21C5-23D1-48F2-B094-75CC49C86D62}" destId="{522AA75E-E1C8-4A57-B004-595351C34BC3}" srcOrd="2" destOrd="0" parTransId="{82B839A3-0535-4B11-AD85-261DF07E4DD9}" sibTransId="{4788F752-9F7F-4C77-90FA-2DFD7DAB07C9}"/>
    <dgm:cxn modelId="{C8BEA7E6-42BA-4E50-BA2C-9840D6002965}" type="presOf" srcId="{80466AB1-2B5B-4F54-BE27-6A66A5CF0BF9}" destId="{6AB7DCC1-ACDA-49EE-93C3-2F7BC0D5C9D8}" srcOrd="0" destOrd="0" presId="urn:microsoft.com/office/officeart/2005/8/layout/cycle6"/>
    <dgm:cxn modelId="{F0111763-EA45-4FB9-BC09-2505185B7AE5}" type="presOf" srcId="{9FFD0AD0-55A6-4922-8C86-AF4740C3502A}" destId="{C8BAE794-42B8-4434-BE87-9F90B3429E4F}" srcOrd="0" destOrd="0" presId="urn:microsoft.com/office/officeart/2005/8/layout/cycle6"/>
    <dgm:cxn modelId="{F18F0988-AB7D-465D-BD4E-30F9EBA77737}" type="presOf" srcId="{F3E022AF-23FA-4B61-A006-E776247BC451}" destId="{B5D33F62-9DB9-4A5A-87FC-2D061C4B154E}" srcOrd="0" destOrd="0" presId="urn:microsoft.com/office/officeart/2005/8/layout/cycle6"/>
    <dgm:cxn modelId="{5E632897-8CCF-48B2-817A-5C49753B8EE0}" type="presOf" srcId="{DC1F21C5-23D1-48F2-B094-75CC49C86D62}" destId="{09BC6067-C2C5-4678-8328-F21BB0A1B750}" srcOrd="0" destOrd="0" presId="urn:microsoft.com/office/officeart/2005/8/layout/cycle6"/>
    <dgm:cxn modelId="{D6F7C63E-949D-4DF8-BFE9-8D45C25FE71A}" type="presOf" srcId="{6EFA9AC4-53D4-4562-946A-FA2ECA16E9ED}" destId="{0FD6D2E9-BFEE-47E8-A977-F26C1EE10C03}" srcOrd="0" destOrd="0" presId="urn:microsoft.com/office/officeart/2005/8/layout/cycle6"/>
    <dgm:cxn modelId="{AE6C8784-A2BB-4C08-8EDE-739DB3744102}" srcId="{DC1F21C5-23D1-48F2-B094-75CC49C86D62}" destId="{2E475192-A22F-44B7-A0AD-380F7624FA6D}" srcOrd="3" destOrd="0" parTransId="{E10994D5-A4C6-48E1-BDF7-2BDF77C5ED65}" sibTransId="{F3E022AF-23FA-4B61-A006-E776247BC451}"/>
    <dgm:cxn modelId="{3885EA3E-4E88-412B-89B3-564D35C5C8FB}" srcId="{DC1F21C5-23D1-48F2-B094-75CC49C86D62}" destId="{9FFD0AD0-55A6-4922-8C86-AF4740C3502A}" srcOrd="0" destOrd="0" parTransId="{3CFE9247-8BDD-40E1-A9C8-A53514610F24}" sibTransId="{E53B19F5-321D-41E7-A73A-2732A01A1FA7}"/>
    <dgm:cxn modelId="{4C91FED7-92DD-481B-BEE5-517D1F7CC222}" srcId="{DC1F21C5-23D1-48F2-B094-75CC49C86D62}" destId="{01A9075D-406B-4760-9FF5-127C331CC21A}" srcOrd="4" destOrd="0" parTransId="{45AD6E12-B8A9-4C52-BB11-783BF4AFA78E}" sibTransId="{6EFA9AC4-53D4-4562-946A-FA2ECA16E9ED}"/>
    <dgm:cxn modelId="{FC6B57ED-DC24-465E-ACAA-83AC57F7788F}" type="presOf" srcId="{CA259F1A-DF42-4904-AEA8-94B5CFCC06A9}" destId="{0CAD8C9F-86F8-40AA-BFC4-3580CC4E7CB7}" srcOrd="0" destOrd="0" presId="urn:microsoft.com/office/officeart/2005/8/layout/cycle6"/>
    <dgm:cxn modelId="{EF9569DA-7B49-4888-8462-A98E5D4D3E76}" type="presOf" srcId="{2E475192-A22F-44B7-A0AD-380F7624FA6D}" destId="{71CB37D5-786A-4D9C-9B1C-C37E7994BA5D}" srcOrd="0" destOrd="0" presId="urn:microsoft.com/office/officeart/2005/8/layout/cycle6"/>
    <dgm:cxn modelId="{59D686ED-C532-4E55-AEED-2E2F57CCC6C1}" type="presOf" srcId="{4788F752-9F7F-4C77-90FA-2DFD7DAB07C9}" destId="{875B812A-F658-40BE-8E9B-D8B622A3E28B}" srcOrd="0" destOrd="0" presId="urn:microsoft.com/office/officeart/2005/8/layout/cycle6"/>
    <dgm:cxn modelId="{882A10A7-5FF0-4A58-9C01-A81233E4B869}" srcId="{DC1F21C5-23D1-48F2-B094-75CC49C86D62}" destId="{80466AB1-2B5B-4F54-BE27-6A66A5CF0BF9}" srcOrd="1" destOrd="0" parTransId="{9826A0A9-857C-4839-A0F3-7AEA4A827FAE}" sibTransId="{CA259F1A-DF42-4904-AEA8-94B5CFCC06A9}"/>
    <dgm:cxn modelId="{77B50208-BBDD-4C6C-801E-3336A88A93FD}" type="presOf" srcId="{E53B19F5-321D-41E7-A73A-2732A01A1FA7}" destId="{94F2E1BE-8D67-4AA5-821D-788F32DACFB2}" srcOrd="0" destOrd="0" presId="urn:microsoft.com/office/officeart/2005/8/layout/cycle6"/>
    <dgm:cxn modelId="{87F843AF-0F53-4B11-AF40-6D3498662DD9}" type="presOf" srcId="{522AA75E-E1C8-4A57-B004-595351C34BC3}" destId="{E1424B33-2246-4045-9989-9F1F8B5EC701}" srcOrd="0" destOrd="0" presId="urn:microsoft.com/office/officeart/2005/8/layout/cycle6"/>
    <dgm:cxn modelId="{18EFB193-9F0D-45BB-B4C8-6A39096935ED}" type="presOf" srcId="{01A9075D-406B-4760-9FF5-127C331CC21A}" destId="{E27447E9-3FC3-496C-AC72-B23AF03F7110}" srcOrd="0" destOrd="0" presId="urn:microsoft.com/office/officeart/2005/8/layout/cycle6"/>
    <dgm:cxn modelId="{4733A6F2-B3D4-4987-9718-4491F7819AEA}" type="presParOf" srcId="{09BC6067-C2C5-4678-8328-F21BB0A1B750}" destId="{C8BAE794-42B8-4434-BE87-9F90B3429E4F}" srcOrd="0" destOrd="0" presId="urn:microsoft.com/office/officeart/2005/8/layout/cycle6"/>
    <dgm:cxn modelId="{5E11943F-13A3-406E-967B-EA0F7AFD0293}" type="presParOf" srcId="{09BC6067-C2C5-4678-8328-F21BB0A1B750}" destId="{3DC3EE3E-2073-4E7A-8C31-B96561DF862D}" srcOrd="1" destOrd="0" presId="urn:microsoft.com/office/officeart/2005/8/layout/cycle6"/>
    <dgm:cxn modelId="{0B6676B7-A2CF-4812-9B53-D8546F20003E}" type="presParOf" srcId="{09BC6067-C2C5-4678-8328-F21BB0A1B750}" destId="{94F2E1BE-8D67-4AA5-821D-788F32DACFB2}" srcOrd="2" destOrd="0" presId="urn:microsoft.com/office/officeart/2005/8/layout/cycle6"/>
    <dgm:cxn modelId="{FFB65388-D49E-432F-9757-BAF55EAA41D6}" type="presParOf" srcId="{09BC6067-C2C5-4678-8328-F21BB0A1B750}" destId="{6AB7DCC1-ACDA-49EE-93C3-2F7BC0D5C9D8}" srcOrd="3" destOrd="0" presId="urn:microsoft.com/office/officeart/2005/8/layout/cycle6"/>
    <dgm:cxn modelId="{F3F63A5D-A010-49B3-9479-59C07DD478A9}" type="presParOf" srcId="{09BC6067-C2C5-4678-8328-F21BB0A1B750}" destId="{A7541AA4-4130-42B7-87BF-090D27DA4E9F}" srcOrd="4" destOrd="0" presId="urn:microsoft.com/office/officeart/2005/8/layout/cycle6"/>
    <dgm:cxn modelId="{D71C1528-5D80-4B17-99EC-35E8D50DFBC6}" type="presParOf" srcId="{09BC6067-C2C5-4678-8328-F21BB0A1B750}" destId="{0CAD8C9F-86F8-40AA-BFC4-3580CC4E7CB7}" srcOrd="5" destOrd="0" presId="urn:microsoft.com/office/officeart/2005/8/layout/cycle6"/>
    <dgm:cxn modelId="{56627C8D-5130-44B4-997C-36242F79B324}" type="presParOf" srcId="{09BC6067-C2C5-4678-8328-F21BB0A1B750}" destId="{E1424B33-2246-4045-9989-9F1F8B5EC701}" srcOrd="6" destOrd="0" presId="urn:microsoft.com/office/officeart/2005/8/layout/cycle6"/>
    <dgm:cxn modelId="{2B875B3C-7E71-4D51-8D1D-B35F36B83A2B}" type="presParOf" srcId="{09BC6067-C2C5-4678-8328-F21BB0A1B750}" destId="{6DD7E65B-6408-4DA3-8C0C-BF75735B4B04}" srcOrd="7" destOrd="0" presId="urn:microsoft.com/office/officeart/2005/8/layout/cycle6"/>
    <dgm:cxn modelId="{4710647D-82D9-4FCF-9005-9C6B336134F1}" type="presParOf" srcId="{09BC6067-C2C5-4678-8328-F21BB0A1B750}" destId="{875B812A-F658-40BE-8E9B-D8B622A3E28B}" srcOrd="8" destOrd="0" presId="urn:microsoft.com/office/officeart/2005/8/layout/cycle6"/>
    <dgm:cxn modelId="{F0626A4F-CA02-491F-B880-F47F9F603231}" type="presParOf" srcId="{09BC6067-C2C5-4678-8328-F21BB0A1B750}" destId="{71CB37D5-786A-4D9C-9B1C-C37E7994BA5D}" srcOrd="9" destOrd="0" presId="urn:microsoft.com/office/officeart/2005/8/layout/cycle6"/>
    <dgm:cxn modelId="{22DC5346-30E2-458D-8627-ECA559EFDC63}" type="presParOf" srcId="{09BC6067-C2C5-4678-8328-F21BB0A1B750}" destId="{DA5D11A6-2B33-4CE7-BF84-B486A6495403}" srcOrd="10" destOrd="0" presId="urn:microsoft.com/office/officeart/2005/8/layout/cycle6"/>
    <dgm:cxn modelId="{A417C33F-BC85-4732-8192-2F2A145EC420}" type="presParOf" srcId="{09BC6067-C2C5-4678-8328-F21BB0A1B750}" destId="{B5D33F62-9DB9-4A5A-87FC-2D061C4B154E}" srcOrd="11" destOrd="0" presId="urn:microsoft.com/office/officeart/2005/8/layout/cycle6"/>
    <dgm:cxn modelId="{D3CFFD11-4F2A-408D-8698-D36E98D8E04F}" type="presParOf" srcId="{09BC6067-C2C5-4678-8328-F21BB0A1B750}" destId="{E27447E9-3FC3-496C-AC72-B23AF03F7110}" srcOrd="12" destOrd="0" presId="urn:microsoft.com/office/officeart/2005/8/layout/cycle6"/>
    <dgm:cxn modelId="{B387E4C4-217F-4B2F-9C5C-38684379C3FA}" type="presParOf" srcId="{09BC6067-C2C5-4678-8328-F21BB0A1B750}" destId="{4D075A21-5353-4B2E-9EDE-E184D918AE2F}" srcOrd="13" destOrd="0" presId="urn:microsoft.com/office/officeart/2005/8/layout/cycle6"/>
    <dgm:cxn modelId="{9B2BF6C7-11CF-47DD-B9A8-DAD6C2F518CE}" type="presParOf" srcId="{09BC6067-C2C5-4678-8328-F21BB0A1B750}" destId="{0FD6D2E9-BFEE-47E8-A977-F26C1EE10C0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CA435-F0FD-4824-BDA2-9D39275AE29F}"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fa-IR"/>
        </a:p>
      </dgm:t>
    </dgm:pt>
    <dgm:pt modelId="{8939A409-552D-4C55-9398-A6CDBBA0F3ED}">
      <dgm:prSet phldrT="[Text]" custT="1"/>
      <dgm:spPr/>
      <dgm:t>
        <a:bodyPr/>
        <a:lstStyle/>
        <a:p>
          <a:pPr rtl="1"/>
          <a:r>
            <a:rPr lang="fa-IR" sz="1400" b="1" dirty="0" smtClean="0">
              <a:solidFill>
                <a:schemeClr val="bg1"/>
              </a:solidFill>
              <a:cs typeface="2  Lotus" pitchFamily="2" charset="-78"/>
            </a:rPr>
            <a:t>مصونیت</a:t>
          </a:r>
          <a:endParaRPr lang="fa-IR" sz="1400" b="1" dirty="0">
            <a:solidFill>
              <a:schemeClr val="bg1"/>
            </a:solidFill>
            <a:cs typeface="2  Lotus" pitchFamily="2" charset="-78"/>
          </a:endParaRPr>
        </a:p>
      </dgm:t>
    </dgm:pt>
    <dgm:pt modelId="{A7BEB1A6-62BF-4C42-9CC8-59EBA50965D7}" type="parTrans" cxnId="{FE887196-AF83-474A-8BF9-7EFC3EB8C187}">
      <dgm:prSet/>
      <dgm:spPr/>
      <dgm:t>
        <a:bodyPr/>
        <a:lstStyle/>
        <a:p>
          <a:pPr rtl="1"/>
          <a:endParaRPr lang="fa-IR"/>
        </a:p>
      </dgm:t>
    </dgm:pt>
    <dgm:pt modelId="{148D56D1-F75B-4A11-8DA0-31FABB725ED1}" type="sibTrans" cxnId="{FE887196-AF83-474A-8BF9-7EFC3EB8C187}">
      <dgm:prSet/>
      <dgm:spPr/>
      <dgm:t>
        <a:bodyPr/>
        <a:lstStyle/>
        <a:p>
          <a:pPr rtl="1"/>
          <a:endParaRPr lang="fa-IR"/>
        </a:p>
      </dgm:t>
    </dgm:pt>
    <dgm:pt modelId="{82F89755-9764-4CF2-BAC9-BEFA70E6442C}">
      <dgm:prSet phldrT="[Text]" custT="1"/>
      <dgm:spPr/>
      <dgm:t>
        <a:bodyPr/>
        <a:lstStyle/>
        <a:p>
          <a:pPr rtl="1"/>
          <a:r>
            <a:rPr lang="fa-IR" sz="1400" b="1" dirty="0" smtClean="0">
              <a:solidFill>
                <a:schemeClr val="bg1"/>
              </a:solidFill>
              <a:cs typeface="2  Lotus" pitchFamily="2" charset="-78"/>
            </a:rPr>
            <a:t>جمعیت خانواده</a:t>
          </a:r>
          <a:endParaRPr lang="fa-IR" sz="1400" b="1" dirty="0">
            <a:solidFill>
              <a:schemeClr val="bg1"/>
            </a:solidFill>
            <a:cs typeface="2  Lotus" pitchFamily="2" charset="-78"/>
          </a:endParaRPr>
        </a:p>
      </dgm:t>
    </dgm:pt>
    <dgm:pt modelId="{6AB9BF2B-5578-4B92-98A8-675D7E549B7E}" type="parTrans" cxnId="{27A86881-7C1F-45B3-9857-4F74D461EFA3}">
      <dgm:prSet/>
      <dgm:spPr/>
      <dgm:t>
        <a:bodyPr/>
        <a:lstStyle/>
        <a:p>
          <a:pPr rtl="1"/>
          <a:endParaRPr lang="fa-IR"/>
        </a:p>
      </dgm:t>
    </dgm:pt>
    <dgm:pt modelId="{4064995F-60B3-404D-B84C-F7BDD3E22D84}" type="sibTrans" cxnId="{27A86881-7C1F-45B3-9857-4F74D461EFA3}">
      <dgm:prSet/>
      <dgm:spPr/>
      <dgm:t>
        <a:bodyPr/>
        <a:lstStyle/>
        <a:p>
          <a:pPr rtl="1"/>
          <a:endParaRPr lang="fa-IR"/>
        </a:p>
      </dgm:t>
    </dgm:pt>
    <dgm:pt modelId="{72AFD763-D6B3-486F-8927-7B661AE30ABC}">
      <dgm:prSet phldrT="[Text]" custT="1"/>
      <dgm:spPr/>
      <dgm:t>
        <a:bodyPr/>
        <a:lstStyle/>
        <a:p>
          <a:pPr rtl="1"/>
          <a:r>
            <a:rPr lang="fa-IR" sz="1400" b="1" dirty="0" smtClean="0">
              <a:solidFill>
                <a:schemeClr val="bg1"/>
              </a:solidFill>
              <a:cs typeface="2  Lotus" pitchFamily="2" charset="-78"/>
            </a:rPr>
            <a:t>گروه خونی</a:t>
          </a:r>
          <a:endParaRPr lang="fa-IR" sz="1400" b="1" dirty="0">
            <a:solidFill>
              <a:schemeClr val="bg1"/>
            </a:solidFill>
            <a:cs typeface="2  Lotus" pitchFamily="2" charset="-78"/>
          </a:endParaRPr>
        </a:p>
      </dgm:t>
    </dgm:pt>
    <dgm:pt modelId="{53A43B2D-C1F4-4DA0-8CFC-564334C84935}" type="parTrans" cxnId="{5B6AB82C-C134-40CE-B800-E44700ED38E4}">
      <dgm:prSet/>
      <dgm:spPr/>
      <dgm:t>
        <a:bodyPr/>
        <a:lstStyle/>
        <a:p>
          <a:pPr rtl="1"/>
          <a:endParaRPr lang="fa-IR"/>
        </a:p>
      </dgm:t>
    </dgm:pt>
    <dgm:pt modelId="{4E6DD51A-2FAD-4F14-A5AC-1261B83D1D17}" type="sibTrans" cxnId="{5B6AB82C-C134-40CE-B800-E44700ED38E4}">
      <dgm:prSet/>
      <dgm:spPr/>
      <dgm:t>
        <a:bodyPr/>
        <a:lstStyle/>
        <a:p>
          <a:pPr rtl="1"/>
          <a:endParaRPr lang="fa-IR"/>
        </a:p>
      </dgm:t>
    </dgm:pt>
    <dgm:pt modelId="{908A5067-E73C-4C31-8F85-96EFEE169C44}">
      <dgm:prSet phldrT="[Text]" custT="1"/>
      <dgm:spPr/>
      <dgm:t>
        <a:bodyPr/>
        <a:lstStyle/>
        <a:p>
          <a:pPr rtl="1"/>
          <a:r>
            <a:rPr lang="fa-IR" sz="1400" b="1" dirty="0" smtClean="0">
              <a:solidFill>
                <a:schemeClr val="bg1"/>
              </a:solidFill>
              <a:cs typeface="2  Lotus" pitchFamily="2" charset="-78"/>
            </a:rPr>
            <a:t>سن مادر هنگام بارداری</a:t>
          </a:r>
          <a:endParaRPr lang="fa-IR" sz="1400" b="1" dirty="0">
            <a:solidFill>
              <a:schemeClr val="bg1"/>
            </a:solidFill>
            <a:cs typeface="2  Lotus" pitchFamily="2" charset="-78"/>
          </a:endParaRPr>
        </a:p>
      </dgm:t>
    </dgm:pt>
    <dgm:pt modelId="{F198E099-95EC-429D-BF6A-C4E3EE469BE3}" type="parTrans" cxnId="{FD86FE32-BFDB-4A93-8981-813BB358D816}">
      <dgm:prSet/>
      <dgm:spPr/>
      <dgm:t>
        <a:bodyPr/>
        <a:lstStyle/>
        <a:p>
          <a:pPr rtl="1"/>
          <a:endParaRPr lang="fa-IR"/>
        </a:p>
      </dgm:t>
    </dgm:pt>
    <dgm:pt modelId="{1F8AC2DD-76AA-4281-9426-03B0ED740577}" type="sibTrans" cxnId="{FD86FE32-BFDB-4A93-8981-813BB358D816}">
      <dgm:prSet/>
      <dgm:spPr/>
      <dgm:t>
        <a:bodyPr/>
        <a:lstStyle/>
        <a:p>
          <a:pPr rtl="1"/>
          <a:endParaRPr lang="fa-IR"/>
        </a:p>
      </dgm:t>
    </dgm:pt>
    <dgm:pt modelId="{7A317A47-1183-43D6-8F99-ABCC2BB69963}">
      <dgm:prSet phldrT="[Text]" custT="1"/>
      <dgm:spPr/>
      <dgm:t>
        <a:bodyPr/>
        <a:lstStyle/>
        <a:p>
          <a:pPr rtl="1"/>
          <a:r>
            <a:rPr lang="fa-IR" sz="1400" b="1" dirty="0" smtClean="0">
              <a:solidFill>
                <a:schemeClr val="bg1"/>
              </a:solidFill>
              <a:cs typeface="2  Lotus" pitchFamily="2" charset="-78"/>
            </a:rPr>
            <a:t>وراثت</a:t>
          </a:r>
          <a:endParaRPr lang="fa-IR" sz="1400" b="1" dirty="0">
            <a:solidFill>
              <a:schemeClr val="bg1"/>
            </a:solidFill>
            <a:cs typeface="2  Lotus" pitchFamily="2" charset="-78"/>
          </a:endParaRPr>
        </a:p>
      </dgm:t>
    </dgm:pt>
    <dgm:pt modelId="{BE726760-06A9-4864-B1E4-882FA18B8412}" type="parTrans" cxnId="{56BFC0EB-BC47-41DC-9B98-118F69CDEA73}">
      <dgm:prSet/>
      <dgm:spPr/>
      <dgm:t>
        <a:bodyPr/>
        <a:lstStyle/>
        <a:p>
          <a:pPr rtl="1"/>
          <a:endParaRPr lang="fa-IR"/>
        </a:p>
      </dgm:t>
    </dgm:pt>
    <dgm:pt modelId="{40811158-03F3-4EED-B79A-C409074D1E92}" type="sibTrans" cxnId="{56BFC0EB-BC47-41DC-9B98-118F69CDEA73}">
      <dgm:prSet/>
      <dgm:spPr/>
      <dgm:t>
        <a:bodyPr/>
        <a:lstStyle/>
        <a:p>
          <a:pPr rtl="1"/>
          <a:endParaRPr lang="fa-IR"/>
        </a:p>
      </dgm:t>
    </dgm:pt>
    <dgm:pt modelId="{E907D1B7-EADE-407D-A57A-27F38FE63E96}" type="pres">
      <dgm:prSet presAssocID="{CC0CA435-F0FD-4824-BDA2-9D39275AE29F}" presName="cycle" presStyleCnt="0">
        <dgm:presLayoutVars>
          <dgm:dir/>
          <dgm:resizeHandles val="exact"/>
        </dgm:presLayoutVars>
      </dgm:prSet>
      <dgm:spPr/>
      <dgm:t>
        <a:bodyPr/>
        <a:lstStyle/>
        <a:p>
          <a:pPr rtl="1"/>
          <a:endParaRPr lang="fa-IR"/>
        </a:p>
      </dgm:t>
    </dgm:pt>
    <dgm:pt modelId="{BEAA50C2-EC7F-4F60-9606-67F0D3383A6A}" type="pres">
      <dgm:prSet presAssocID="{8939A409-552D-4C55-9398-A6CDBBA0F3ED}" presName="node" presStyleLbl="node1" presStyleIdx="0" presStyleCnt="5" custRadScaleRad="103617" custRadScaleInc="-7512">
        <dgm:presLayoutVars>
          <dgm:bulletEnabled val="1"/>
        </dgm:presLayoutVars>
      </dgm:prSet>
      <dgm:spPr/>
      <dgm:t>
        <a:bodyPr/>
        <a:lstStyle/>
        <a:p>
          <a:pPr rtl="1"/>
          <a:endParaRPr lang="fa-IR"/>
        </a:p>
      </dgm:t>
    </dgm:pt>
    <dgm:pt modelId="{FEDEA3D4-451B-431F-A287-1C22925C8F6A}" type="pres">
      <dgm:prSet presAssocID="{8939A409-552D-4C55-9398-A6CDBBA0F3ED}" presName="spNode" presStyleCnt="0"/>
      <dgm:spPr/>
    </dgm:pt>
    <dgm:pt modelId="{98C1D62C-5797-40B1-8FB4-0AB674DEDC24}" type="pres">
      <dgm:prSet presAssocID="{148D56D1-F75B-4A11-8DA0-31FABB725ED1}" presName="sibTrans" presStyleLbl="sibTrans1D1" presStyleIdx="0" presStyleCnt="5"/>
      <dgm:spPr/>
      <dgm:t>
        <a:bodyPr/>
        <a:lstStyle/>
        <a:p>
          <a:pPr rtl="1"/>
          <a:endParaRPr lang="fa-IR"/>
        </a:p>
      </dgm:t>
    </dgm:pt>
    <dgm:pt modelId="{E3CB4756-2161-437F-A635-6201295046B9}" type="pres">
      <dgm:prSet presAssocID="{82F89755-9764-4CF2-BAC9-BEFA70E6442C}" presName="node" presStyleLbl="node1" presStyleIdx="1" presStyleCnt="5">
        <dgm:presLayoutVars>
          <dgm:bulletEnabled val="1"/>
        </dgm:presLayoutVars>
      </dgm:prSet>
      <dgm:spPr/>
      <dgm:t>
        <a:bodyPr/>
        <a:lstStyle/>
        <a:p>
          <a:pPr rtl="1"/>
          <a:endParaRPr lang="fa-IR"/>
        </a:p>
      </dgm:t>
    </dgm:pt>
    <dgm:pt modelId="{1ABF358C-6D0D-45EF-81FA-3639EE5C89E9}" type="pres">
      <dgm:prSet presAssocID="{82F89755-9764-4CF2-BAC9-BEFA70E6442C}" presName="spNode" presStyleCnt="0"/>
      <dgm:spPr/>
    </dgm:pt>
    <dgm:pt modelId="{44BDECE5-FF34-44B1-8FFE-507BA25B0F24}" type="pres">
      <dgm:prSet presAssocID="{4064995F-60B3-404D-B84C-F7BDD3E22D84}" presName="sibTrans" presStyleLbl="sibTrans1D1" presStyleIdx="1" presStyleCnt="5"/>
      <dgm:spPr/>
      <dgm:t>
        <a:bodyPr/>
        <a:lstStyle/>
        <a:p>
          <a:pPr rtl="1"/>
          <a:endParaRPr lang="fa-IR"/>
        </a:p>
      </dgm:t>
    </dgm:pt>
    <dgm:pt modelId="{DFA75A9E-A539-40B3-88DD-BEF477C2F0E1}" type="pres">
      <dgm:prSet presAssocID="{72AFD763-D6B3-486F-8927-7B661AE30ABC}" presName="node" presStyleLbl="node1" presStyleIdx="2" presStyleCnt="5">
        <dgm:presLayoutVars>
          <dgm:bulletEnabled val="1"/>
        </dgm:presLayoutVars>
      </dgm:prSet>
      <dgm:spPr/>
      <dgm:t>
        <a:bodyPr/>
        <a:lstStyle/>
        <a:p>
          <a:pPr rtl="1"/>
          <a:endParaRPr lang="fa-IR"/>
        </a:p>
      </dgm:t>
    </dgm:pt>
    <dgm:pt modelId="{08286FEE-AFB6-4390-8BA0-554A8A3014A2}" type="pres">
      <dgm:prSet presAssocID="{72AFD763-D6B3-486F-8927-7B661AE30ABC}" presName="spNode" presStyleCnt="0"/>
      <dgm:spPr/>
    </dgm:pt>
    <dgm:pt modelId="{B83EC96F-66FC-46E2-85AA-C8D28A54FEC3}" type="pres">
      <dgm:prSet presAssocID="{4E6DD51A-2FAD-4F14-A5AC-1261B83D1D17}" presName="sibTrans" presStyleLbl="sibTrans1D1" presStyleIdx="2" presStyleCnt="5"/>
      <dgm:spPr/>
      <dgm:t>
        <a:bodyPr/>
        <a:lstStyle/>
        <a:p>
          <a:pPr rtl="1"/>
          <a:endParaRPr lang="fa-IR"/>
        </a:p>
      </dgm:t>
    </dgm:pt>
    <dgm:pt modelId="{4196791E-13DC-46E2-9D70-3CD27F575EF7}" type="pres">
      <dgm:prSet presAssocID="{908A5067-E73C-4C31-8F85-96EFEE169C44}" presName="node" presStyleLbl="node1" presStyleIdx="3" presStyleCnt="5" custScaleX="145527">
        <dgm:presLayoutVars>
          <dgm:bulletEnabled val="1"/>
        </dgm:presLayoutVars>
      </dgm:prSet>
      <dgm:spPr/>
      <dgm:t>
        <a:bodyPr/>
        <a:lstStyle/>
        <a:p>
          <a:pPr rtl="1"/>
          <a:endParaRPr lang="fa-IR"/>
        </a:p>
      </dgm:t>
    </dgm:pt>
    <dgm:pt modelId="{361A781F-48AD-4AFB-8219-05BA82F47A97}" type="pres">
      <dgm:prSet presAssocID="{908A5067-E73C-4C31-8F85-96EFEE169C44}" presName="spNode" presStyleCnt="0"/>
      <dgm:spPr/>
    </dgm:pt>
    <dgm:pt modelId="{309A467F-A0CE-4303-A0CF-E378E72A2AFD}" type="pres">
      <dgm:prSet presAssocID="{1F8AC2DD-76AA-4281-9426-03B0ED740577}" presName="sibTrans" presStyleLbl="sibTrans1D1" presStyleIdx="3" presStyleCnt="5"/>
      <dgm:spPr/>
      <dgm:t>
        <a:bodyPr/>
        <a:lstStyle/>
        <a:p>
          <a:pPr rtl="1"/>
          <a:endParaRPr lang="fa-IR"/>
        </a:p>
      </dgm:t>
    </dgm:pt>
    <dgm:pt modelId="{418718E2-871E-43CC-ADC8-0150CD433A65}" type="pres">
      <dgm:prSet presAssocID="{7A317A47-1183-43D6-8F99-ABCC2BB69963}" presName="node" presStyleLbl="node1" presStyleIdx="4" presStyleCnt="5">
        <dgm:presLayoutVars>
          <dgm:bulletEnabled val="1"/>
        </dgm:presLayoutVars>
      </dgm:prSet>
      <dgm:spPr/>
      <dgm:t>
        <a:bodyPr/>
        <a:lstStyle/>
        <a:p>
          <a:pPr rtl="1"/>
          <a:endParaRPr lang="fa-IR"/>
        </a:p>
      </dgm:t>
    </dgm:pt>
    <dgm:pt modelId="{C74ABC3D-0059-4217-9BF5-044050430980}" type="pres">
      <dgm:prSet presAssocID="{7A317A47-1183-43D6-8F99-ABCC2BB69963}" presName="spNode" presStyleCnt="0"/>
      <dgm:spPr/>
    </dgm:pt>
    <dgm:pt modelId="{ADA46A1A-77BB-4B42-BEB2-A70AEE8BA063}" type="pres">
      <dgm:prSet presAssocID="{40811158-03F3-4EED-B79A-C409074D1E92}" presName="sibTrans" presStyleLbl="sibTrans1D1" presStyleIdx="4" presStyleCnt="5"/>
      <dgm:spPr/>
      <dgm:t>
        <a:bodyPr/>
        <a:lstStyle/>
        <a:p>
          <a:pPr rtl="1"/>
          <a:endParaRPr lang="fa-IR"/>
        </a:p>
      </dgm:t>
    </dgm:pt>
  </dgm:ptLst>
  <dgm:cxnLst>
    <dgm:cxn modelId="{2200B15E-D029-4268-8F8C-EBC9F82010C7}" type="presOf" srcId="{7A317A47-1183-43D6-8F99-ABCC2BB69963}" destId="{418718E2-871E-43CC-ADC8-0150CD433A65}" srcOrd="0" destOrd="0" presId="urn:microsoft.com/office/officeart/2005/8/layout/cycle6"/>
    <dgm:cxn modelId="{27A86881-7C1F-45B3-9857-4F74D461EFA3}" srcId="{CC0CA435-F0FD-4824-BDA2-9D39275AE29F}" destId="{82F89755-9764-4CF2-BAC9-BEFA70E6442C}" srcOrd="1" destOrd="0" parTransId="{6AB9BF2B-5578-4B92-98A8-675D7E549B7E}" sibTransId="{4064995F-60B3-404D-B84C-F7BDD3E22D84}"/>
    <dgm:cxn modelId="{58DB4DCE-E32F-4BC6-9CF7-BABA8E869F5D}" type="presOf" srcId="{148D56D1-F75B-4A11-8DA0-31FABB725ED1}" destId="{98C1D62C-5797-40B1-8FB4-0AB674DEDC24}" srcOrd="0" destOrd="0" presId="urn:microsoft.com/office/officeart/2005/8/layout/cycle6"/>
    <dgm:cxn modelId="{E6A3C3C5-7ABF-4C32-B0B2-C99825CE8F17}" type="presOf" srcId="{82F89755-9764-4CF2-BAC9-BEFA70E6442C}" destId="{E3CB4756-2161-437F-A635-6201295046B9}" srcOrd="0" destOrd="0" presId="urn:microsoft.com/office/officeart/2005/8/layout/cycle6"/>
    <dgm:cxn modelId="{9998630A-37A2-4C39-9397-06AC50BCD484}" type="presOf" srcId="{1F8AC2DD-76AA-4281-9426-03B0ED740577}" destId="{309A467F-A0CE-4303-A0CF-E378E72A2AFD}" srcOrd="0" destOrd="0" presId="urn:microsoft.com/office/officeart/2005/8/layout/cycle6"/>
    <dgm:cxn modelId="{903BD8B5-CEBB-4770-BC16-5143358CB745}" type="presOf" srcId="{72AFD763-D6B3-486F-8927-7B661AE30ABC}" destId="{DFA75A9E-A539-40B3-88DD-BEF477C2F0E1}" srcOrd="0" destOrd="0" presId="urn:microsoft.com/office/officeart/2005/8/layout/cycle6"/>
    <dgm:cxn modelId="{6146658A-CFE0-4516-AF4F-E948315EA5C8}" type="presOf" srcId="{4064995F-60B3-404D-B84C-F7BDD3E22D84}" destId="{44BDECE5-FF34-44B1-8FFE-507BA25B0F24}" srcOrd="0" destOrd="0" presId="urn:microsoft.com/office/officeart/2005/8/layout/cycle6"/>
    <dgm:cxn modelId="{AD9C2E85-AADA-4BB3-8CB7-598C4EA44A34}" type="presOf" srcId="{908A5067-E73C-4C31-8F85-96EFEE169C44}" destId="{4196791E-13DC-46E2-9D70-3CD27F575EF7}" srcOrd="0" destOrd="0" presId="urn:microsoft.com/office/officeart/2005/8/layout/cycle6"/>
    <dgm:cxn modelId="{4F2C0FF2-BB35-47A6-927E-D0DC4D609150}" type="presOf" srcId="{4E6DD51A-2FAD-4F14-A5AC-1261B83D1D17}" destId="{B83EC96F-66FC-46E2-85AA-C8D28A54FEC3}" srcOrd="0" destOrd="0" presId="urn:microsoft.com/office/officeart/2005/8/layout/cycle6"/>
    <dgm:cxn modelId="{B18FDA8F-99D2-49B6-9017-8549E80AAC7D}" type="presOf" srcId="{CC0CA435-F0FD-4824-BDA2-9D39275AE29F}" destId="{E907D1B7-EADE-407D-A57A-27F38FE63E96}" srcOrd="0" destOrd="0" presId="urn:microsoft.com/office/officeart/2005/8/layout/cycle6"/>
    <dgm:cxn modelId="{FD86FE32-BFDB-4A93-8981-813BB358D816}" srcId="{CC0CA435-F0FD-4824-BDA2-9D39275AE29F}" destId="{908A5067-E73C-4C31-8F85-96EFEE169C44}" srcOrd="3" destOrd="0" parTransId="{F198E099-95EC-429D-BF6A-C4E3EE469BE3}" sibTransId="{1F8AC2DD-76AA-4281-9426-03B0ED740577}"/>
    <dgm:cxn modelId="{BD2CB637-8CD2-43BB-8AA4-174C572AB3FC}" type="presOf" srcId="{8939A409-552D-4C55-9398-A6CDBBA0F3ED}" destId="{BEAA50C2-EC7F-4F60-9606-67F0D3383A6A}" srcOrd="0" destOrd="0" presId="urn:microsoft.com/office/officeart/2005/8/layout/cycle6"/>
    <dgm:cxn modelId="{FE887196-AF83-474A-8BF9-7EFC3EB8C187}" srcId="{CC0CA435-F0FD-4824-BDA2-9D39275AE29F}" destId="{8939A409-552D-4C55-9398-A6CDBBA0F3ED}" srcOrd="0" destOrd="0" parTransId="{A7BEB1A6-62BF-4C42-9CC8-59EBA50965D7}" sibTransId="{148D56D1-F75B-4A11-8DA0-31FABB725ED1}"/>
    <dgm:cxn modelId="{56BFC0EB-BC47-41DC-9B98-118F69CDEA73}" srcId="{CC0CA435-F0FD-4824-BDA2-9D39275AE29F}" destId="{7A317A47-1183-43D6-8F99-ABCC2BB69963}" srcOrd="4" destOrd="0" parTransId="{BE726760-06A9-4864-B1E4-882FA18B8412}" sibTransId="{40811158-03F3-4EED-B79A-C409074D1E92}"/>
    <dgm:cxn modelId="{5B6AB82C-C134-40CE-B800-E44700ED38E4}" srcId="{CC0CA435-F0FD-4824-BDA2-9D39275AE29F}" destId="{72AFD763-D6B3-486F-8927-7B661AE30ABC}" srcOrd="2" destOrd="0" parTransId="{53A43B2D-C1F4-4DA0-8CFC-564334C84935}" sibTransId="{4E6DD51A-2FAD-4F14-A5AC-1261B83D1D17}"/>
    <dgm:cxn modelId="{DCC24E29-3939-4665-8215-2E4819F2476A}" type="presOf" srcId="{40811158-03F3-4EED-B79A-C409074D1E92}" destId="{ADA46A1A-77BB-4B42-BEB2-A70AEE8BA063}" srcOrd="0" destOrd="0" presId="urn:microsoft.com/office/officeart/2005/8/layout/cycle6"/>
    <dgm:cxn modelId="{E4CBB619-265D-437C-B119-DC2709BFB30E}" type="presParOf" srcId="{E907D1B7-EADE-407D-A57A-27F38FE63E96}" destId="{BEAA50C2-EC7F-4F60-9606-67F0D3383A6A}" srcOrd="0" destOrd="0" presId="urn:microsoft.com/office/officeart/2005/8/layout/cycle6"/>
    <dgm:cxn modelId="{DB0673AF-D295-4252-B0C5-BD1278BEEB6E}" type="presParOf" srcId="{E907D1B7-EADE-407D-A57A-27F38FE63E96}" destId="{FEDEA3D4-451B-431F-A287-1C22925C8F6A}" srcOrd="1" destOrd="0" presId="urn:microsoft.com/office/officeart/2005/8/layout/cycle6"/>
    <dgm:cxn modelId="{76B4527D-F3D9-4BA5-9EB3-9CCC6B443CFE}" type="presParOf" srcId="{E907D1B7-EADE-407D-A57A-27F38FE63E96}" destId="{98C1D62C-5797-40B1-8FB4-0AB674DEDC24}" srcOrd="2" destOrd="0" presId="urn:microsoft.com/office/officeart/2005/8/layout/cycle6"/>
    <dgm:cxn modelId="{B9181AE7-A6EA-49B5-9F3E-F42C4D7C19CF}" type="presParOf" srcId="{E907D1B7-EADE-407D-A57A-27F38FE63E96}" destId="{E3CB4756-2161-437F-A635-6201295046B9}" srcOrd="3" destOrd="0" presId="urn:microsoft.com/office/officeart/2005/8/layout/cycle6"/>
    <dgm:cxn modelId="{F6FC0F95-8462-452F-8261-D61FB139658C}" type="presParOf" srcId="{E907D1B7-EADE-407D-A57A-27F38FE63E96}" destId="{1ABF358C-6D0D-45EF-81FA-3639EE5C89E9}" srcOrd="4" destOrd="0" presId="urn:microsoft.com/office/officeart/2005/8/layout/cycle6"/>
    <dgm:cxn modelId="{7B724A27-172C-4E41-8F6F-7AB229CCC18E}" type="presParOf" srcId="{E907D1B7-EADE-407D-A57A-27F38FE63E96}" destId="{44BDECE5-FF34-44B1-8FFE-507BA25B0F24}" srcOrd="5" destOrd="0" presId="urn:microsoft.com/office/officeart/2005/8/layout/cycle6"/>
    <dgm:cxn modelId="{F6C22F68-5FB5-408C-8385-F696723278D2}" type="presParOf" srcId="{E907D1B7-EADE-407D-A57A-27F38FE63E96}" destId="{DFA75A9E-A539-40B3-88DD-BEF477C2F0E1}" srcOrd="6" destOrd="0" presId="urn:microsoft.com/office/officeart/2005/8/layout/cycle6"/>
    <dgm:cxn modelId="{E29DEC7F-9C2A-4C03-A282-C12CE40ABDF4}" type="presParOf" srcId="{E907D1B7-EADE-407D-A57A-27F38FE63E96}" destId="{08286FEE-AFB6-4390-8BA0-554A8A3014A2}" srcOrd="7" destOrd="0" presId="urn:microsoft.com/office/officeart/2005/8/layout/cycle6"/>
    <dgm:cxn modelId="{6868C1A0-A156-4E4C-A804-7C66A41C3A85}" type="presParOf" srcId="{E907D1B7-EADE-407D-A57A-27F38FE63E96}" destId="{B83EC96F-66FC-46E2-85AA-C8D28A54FEC3}" srcOrd="8" destOrd="0" presId="urn:microsoft.com/office/officeart/2005/8/layout/cycle6"/>
    <dgm:cxn modelId="{A37AAE87-2F38-4EF9-BBB4-62E05E7AB07E}" type="presParOf" srcId="{E907D1B7-EADE-407D-A57A-27F38FE63E96}" destId="{4196791E-13DC-46E2-9D70-3CD27F575EF7}" srcOrd="9" destOrd="0" presId="urn:microsoft.com/office/officeart/2005/8/layout/cycle6"/>
    <dgm:cxn modelId="{1C88C280-ADFA-49FF-9968-D25A72F51518}" type="presParOf" srcId="{E907D1B7-EADE-407D-A57A-27F38FE63E96}" destId="{361A781F-48AD-4AFB-8219-05BA82F47A97}" srcOrd="10" destOrd="0" presId="urn:microsoft.com/office/officeart/2005/8/layout/cycle6"/>
    <dgm:cxn modelId="{77C1966C-4F3C-4A1A-95CA-CDFA4EF6C1CC}" type="presParOf" srcId="{E907D1B7-EADE-407D-A57A-27F38FE63E96}" destId="{309A467F-A0CE-4303-A0CF-E378E72A2AFD}" srcOrd="11" destOrd="0" presId="urn:microsoft.com/office/officeart/2005/8/layout/cycle6"/>
    <dgm:cxn modelId="{9E480DB8-39D3-4AEE-868B-7FA5B654094C}" type="presParOf" srcId="{E907D1B7-EADE-407D-A57A-27F38FE63E96}" destId="{418718E2-871E-43CC-ADC8-0150CD433A65}" srcOrd="12" destOrd="0" presId="urn:microsoft.com/office/officeart/2005/8/layout/cycle6"/>
    <dgm:cxn modelId="{0F4D379B-23B1-4A98-920B-6B839B699849}" type="presParOf" srcId="{E907D1B7-EADE-407D-A57A-27F38FE63E96}" destId="{C74ABC3D-0059-4217-9BF5-044050430980}" srcOrd="13" destOrd="0" presId="urn:microsoft.com/office/officeart/2005/8/layout/cycle6"/>
    <dgm:cxn modelId="{D7E957B3-372A-4571-8314-D010B31583D5}" type="presParOf" srcId="{E907D1B7-EADE-407D-A57A-27F38FE63E96}" destId="{ADA46A1A-77BB-4B42-BEB2-A70AEE8BA063}"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74DD99-AD09-4760-8308-67F39249C82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pPr rtl="1"/>
          <a:endParaRPr lang="fa-IR"/>
        </a:p>
      </dgm:t>
    </dgm:pt>
    <dgm:pt modelId="{AED86E82-5F66-4E75-9AB8-60B309B64CD4}">
      <dgm:prSet phldrT="[Text]" custT="1"/>
      <dgm:spPr/>
      <dgm:t>
        <a:bodyPr/>
        <a:lstStyle/>
        <a:p>
          <a:pPr rtl="1"/>
          <a:r>
            <a:rPr lang="fa-IR" sz="4000" b="1" dirty="0" smtClean="0">
              <a:solidFill>
                <a:schemeClr val="bg1"/>
              </a:solidFill>
              <a:cs typeface="2  Lotus" pitchFamily="2" charset="-78"/>
            </a:rPr>
            <a:t>عوامل محیطی</a:t>
          </a:r>
          <a:endParaRPr lang="fa-IR" sz="4000" b="1" dirty="0">
            <a:solidFill>
              <a:schemeClr val="bg1"/>
            </a:solidFill>
            <a:cs typeface="2  Lotus" pitchFamily="2" charset="-78"/>
          </a:endParaRPr>
        </a:p>
      </dgm:t>
    </dgm:pt>
    <dgm:pt modelId="{30A0863B-992C-4514-9FDF-0BA90CFB9903}" type="parTrans" cxnId="{5FF6F3DF-BE6E-4FA3-9BF3-1615B765EA8E}">
      <dgm:prSet/>
      <dgm:spPr/>
      <dgm:t>
        <a:bodyPr/>
        <a:lstStyle/>
        <a:p>
          <a:pPr rtl="1"/>
          <a:endParaRPr lang="fa-IR"/>
        </a:p>
      </dgm:t>
    </dgm:pt>
    <dgm:pt modelId="{1117104C-0D46-4B09-BD55-23AE05824400}" type="sibTrans" cxnId="{5FF6F3DF-BE6E-4FA3-9BF3-1615B765EA8E}">
      <dgm:prSet/>
      <dgm:spPr/>
      <dgm:t>
        <a:bodyPr/>
        <a:lstStyle/>
        <a:p>
          <a:pPr rtl="1"/>
          <a:endParaRPr lang="fa-IR"/>
        </a:p>
      </dgm:t>
    </dgm:pt>
    <dgm:pt modelId="{7BC68402-B82E-4F8B-B923-3F3288528BF0}">
      <dgm:prSet phldrT="[Text]" custT="1"/>
      <dgm:spPr/>
      <dgm:t>
        <a:bodyPr/>
        <a:lstStyle/>
        <a:p>
          <a:pPr rtl="1"/>
          <a:r>
            <a:rPr lang="fa-IR" sz="2000" b="1" dirty="0" smtClean="0">
              <a:solidFill>
                <a:schemeClr val="bg1"/>
              </a:solidFill>
              <a:cs typeface="2  Lotus" pitchFamily="2" charset="-78"/>
            </a:rPr>
            <a:t>محیط فیزیکی</a:t>
          </a:r>
          <a:endParaRPr lang="fa-IR" sz="2000" b="1" dirty="0">
            <a:solidFill>
              <a:schemeClr val="bg1"/>
            </a:solidFill>
            <a:cs typeface="2  Lotus" pitchFamily="2" charset="-78"/>
          </a:endParaRPr>
        </a:p>
      </dgm:t>
    </dgm:pt>
    <dgm:pt modelId="{508AE607-8A36-4F3B-B4F6-6E15D069C7D5}" type="parTrans" cxnId="{1A5366C5-A51B-44FA-AAC4-457F4A25C664}">
      <dgm:prSet/>
      <dgm:spPr/>
      <dgm:t>
        <a:bodyPr/>
        <a:lstStyle/>
        <a:p>
          <a:pPr rtl="1"/>
          <a:endParaRPr lang="fa-IR"/>
        </a:p>
      </dgm:t>
    </dgm:pt>
    <dgm:pt modelId="{9DEE5358-8B52-471F-855F-F67A42220872}" type="sibTrans" cxnId="{1A5366C5-A51B-44FA-AAC4-457F4A25C664}">
      <dgm:prSet/>
      <dgm:spPr/>
      <dgm:t>
        <a:bodyPr/>
        <a:lstStyle/>
        <a:p>
          <a:pPr rtl="1"/>
          <a:endParaRPr lang="fa-IR"/>
        </a:p>
      </dgm:t>
    </dgm:pt>
    <dgm:pt modelId="{8052B6BD-5946-4CE1-9050-F79DBACFED61}">
      <dgm:prSet phldrT="[Text]" custT="1"/>
      <dgm:spPr/>
      <dgm:t>
        <a:bodyPr/>
        <a:lstStyle/>
        <a:p>
          <a:pPr rtl="1"/>
          <a:r>
            <a:rPr lang="fa-IR" sz="2000" b="1" dirty="0" smtClean="0">
              <a:solidFill>
                <a:schemeClr val="bg1"/>
              </a:solidFill>
              <a:cs typeface="2  Lotus" pitchFamily="2" charset="-78"/>
            </a:rPr>
            <a:t>محیط زنده</a:t>
          </a:r>
          <a:endParaRPr lang="fa-IR" sz="2000" b="1" dirty="0">
            <a:solidFill>
              <a:schemeClr val="bg1"/>
            </a:solidFill>
            <a:cs typeface="2  Lotus" pitchFamily="2" charset="-78"/>
          </a:endParaRPr>
        </a:p>
      </dgm:t>
    </dgm:pt>
    <dgm:pt modelId="{9FC820C9-9060-4034-9A98-3FD4E5038187}" type="parTrans" cxnId="{5CC4CA80-8743-450F-8A60-1A30C6F646DE}">
      <dgm:prSet/>
      <dgm:spPr/>
      <dgm:t>
        <a:bodyPr/>
        <a:lstStyle/>
        <a:p>
          <a:pPr rtl="1"/>
          <a:endParaRPr lang="fa-IR"/>
        </a:p>
      </dgm:t>
    </dgm:pt>
    <dgm:pt modelId="{E62B2FE1-D4C2-4279-9AF5-38F937880DB5}" type="sibTrans" cxnId="{5CC4CA80-8743-450F-8A60-1A30C6F646DE}">
      <dgm:prSet/>
      <dgm:spPr/>
      <dgm:t>
        <a:bodyPr/>
        <a:lstStyle/>
        <a:p>
          <a:pPr rtl="1"/>
          <a:endParaRPr lang="fa-IR"/>
        </a:p>
      </dgm:t>
    </dgm:pt>
    <dgm:pt modelId="{D904FB91-8122-4D72-A9CD-C27EABE058CC}">
      <dgm:prSet phldrT="[Text]" custT="1"/>
      <dgm:spPr/>
      <dgm:t>
        <a:bodyPr/>
        <a:lstStyle/>
        <a:p>
          <a:pPr rtl="1"/>
          <a:r>
            <a:rPr lang="fa-IR" sz="2000" b="1" dirty="0" smtClean="0">
              <a:solidFill>
                <a:schemeClr val="bg1"/>
              </a:solidFill>
              <a:cs typeface="2  Lotus" pitchFamily="2" charset="-78"/>
            </a:rPr>
            <a:t>محیط اجتماعی</a:t>
          </a:r>
          <a:endParaRPr lang="fa-IR" sz="2000" b="1" dirty="0">
            <a:solidFill>
              <a:schemeClr val="bg1"/>
            </a:solidFill>
            <a:cs typeface="2  Lotus" pitchFamily="2" charset="-78"/>
          </a:endParaRPr>
        </a:p>
      </dgm:t>
    </dgm:pt>
    <dgm:pt modelId="{ED9442F7-C764-4509-AF48-C0DEDB696A7F}" type="parTrans" cxnId="{60FBAAD5-8336-4CE9-80E5-2038B6200262}">
      <dgm:prSet/>
      <dgm:spPr/>
      <dgm:t>
        <a:bodyPr/>
        <a:lstStyle/>
        <a:p>
          <a:pPr rtl="1"/>
          <a:endParaRPr lang="fa-IR"/>
        </a:p>
      </dgm:t>
    </dgm:pt>
    <dgm:pt modelId="{CFBF88A1-F12A-4DF0-A277-8B8FB2D918E0}" type="sibTrans" cxnId="{60FBAAD5-8336-4CE9-80E5-2038B6200262}">
      <dgm:prSet/>
      <dgm:spPr/>
      <dgm:t>
        <a:bodyPr/>
        <a:lstStyle/>
        <a:p>
          <a:pPr rtl="1"/>
          <a:endParaRPr lang="fa-IR"/>
        </a:p>
      </dgm:t>
    </dgm:pt>
    <dgm:pt modelId="{F65C89D9-4EC7-432E-98AE-3544B9E5F308}" type="pres">
      <dgm:prSet presAssocID="{3D74DD99-AD09-4760-8308-67F39249C824}" presName="composite" presStyleCnt="0">
        <dgm:presLayoutVars>
          <dgm:chMax val="1"/>
          <dgm:dir/>
          <dgm:resizeHandles val="exact"/>
        </dgm:presLayoutVars>
      </dgm:prSet>
      <dgm:spPr/>
      <dgm:t>
        <a:bodyPr/>
        <a:lstStyle/>
        <a:p>
          <a:pPr rtl="1"/>
          <a:endParaRPr lang="fa-IR"/>
        </a:p>
      </dgm:t>
    </dgm:pt>
    <dgm:pt modelId="{CD49E97C-19B1-4204-B3AE-6343C7D0D8E1}" type="pres">
      <dgm:prSet presAssocID="{3D74DD99-AD09-4760-8308-67F39249C824}" presName="radial" presStyleCnt="0">
        <dgm:presLayoutVars>
          <dgm:animLvl val="ctr"/>
        </dgm:presLayoutVars>
      </dgm:prSet>
      <dgm:spPr/>
    </dgm:pt>
    <dgm:pt modelId="{391C1A1D-B1C1-4E1C-A960-5D0676C77537}" type="pres">
      <dgm:prSet presAssocID="{AED86E82-5F66-4E75-9AB8-60B309B64CD4}" presName="centerShape" presStyleLbl="vennNode1" presStyleIdx="0" presStyleCnt="4"/>
      <dgm:spPr/>
      <dgm:t>
        <a:bodyPr/>
        <a:lstStyle/>
        <a:p>
          <a:pPr rtl="1"/>
          <a:endParaRPr lang="fa-IR"/>
        </a:p>
      </dgm:t>
    </dgm:pt>
    <dgm:pt modelId="{AD9846F5-459F-4382-A832-965C61AB70A2}" type="pres">
      <dgm:prSet presAssocID="{7BC68402-B82E-4F8B-B923-3F3288528BF0}" presName="node" presStyleLbl="vennNode1" presStyleIdx="1" presStyleCnt="4">
        <dgm:presLayoutVars>
          <dgm:bulletEnabled val="1"/>
        </dgm:presLayoutVars>
      </dgm:prSet>
      <dgm:spPr/>
      <dgm:t>
        <a:bodyPr/>
        <a:lstStyle/>
        <a:p>
          <a:pPr rtl="1"/>
          <a:endParaRPr lang="fa-IR"/>
        </a:p>
      </dgm:t>
    </dgm:pt>
    <dgm:pt modelId="{37AD1426-D083-4CC5-88D5-B0B884547643}" type="pres">
      <dgm:prSet presAssocID="{8052B6BD-5946-4CE1-9050-F79DBACFED61}" presName="node" presStyleLbl="vennNode1" presStyleIdx="2" presStyleCnt="4">
        <dgm:presLayoutVars>
          <dgm:bulletEnabled val="1"/>
        </dgm:presLayoutVars>
      </dgm:prSet>
      <dgm:spPr/>
      <dgm:t>
        <a:bodyPr/>
        <a:lstStyle/>
        <a:p>
          <a:pPr rtl="1"/>
          <a:endParaRPr lang="fa-IR"/>
        </a:p>
      </dgm:t>
    </dgm:pt>
    <dgm:pt modelId="{B3E7B1EF-B4CE-4327-BFFD-8A94858A2548}" type="pres">
      <dgm:prSet presAssocID="{D904FB91-8122-4D72-A9CD-C27EABE058CC}" presName="node" presStyleLbl="vennNode1" presStyleIdx="3" presStyleCnt="4">
        <dgm:presLayoutVars>
          <dgm:bulletEnabled val="1"/>
        </dgm:presLayoutVars>
      </dgm:prSet>
      <dgm:spPr/>
      <dgm:t>
        <a:bodyPr/>
        <a:lstStyle/>
        <a:p>
          <a:pPr rtl="1"/>
          <a:endParaRPr lang="fa-IR"/>
        </a:p>
      </dgm:t>
    </dgm:pt>
  </dgm:ptLst>
  <dgm:cxnLst>
    <dgm:cxn modelId="{6BF10852-FF42-4B29-84E5-2701BF6F1891}" type="presOf" srcId="{AED86E82-5F66-4E75-9AB8-60B309B64CD4}" destId="{391C1A1D-B1C1-4E1C-A960-5D0676C77537}" srcOrd="0" destOrd="0" presId="urn:microsoft.com/office/officeart/2005/8/layout/radial3"/>
    <dgm:cxn modelId="{5CC4CA80-8743-450F-8A60-1A30C6F646DE}" srcId="{AED86E82-5F66-4E75-9AB8-60B309B64CD4}" destId="{8052B6BD-5946-4CE1-9050-F79DBACFED61}" srcOrd="1" destOrd="0" parTransId="{9FC820C9-9060-4034-9A98-3FD4E5038187}" sibTransId="{E62B2FE1-D4C2-4279-9AF5-38F937880DB5}"/>
    <dgm:cxn modelId="{F631B736-E10F-4E35-A0B7-F99F654D4CB3}" type="presOf" srcId="{8052B6BD-5946-4CE1-9050-F79DBACFED61}" destId="{37AD1426-D083-4CC5-88D5-B0B884547643}" srcOrd="0" destOrd="0" presId="urn:microsoft.com/office/officeart/2005/8/layout/radial3"/>
    <dgm:cxn modelId="{2B89E451-A91B-49B8-B27D-C7D49B463B79}" type="presOf" srcId="{3D74DD99-AD09-4760-8308-67F39249C824}" destId="{F65C89D9-4EC7-432E-98AE-3544B9E5F308}" srcOrd="0" destOrd="0" presId="urn:microsoft.com/office/officeart/2005/8/layout/radial3"/>
    <dgm:cxn modelId="{5FF6F3DF-BE6E-4FA3-9BF3-1615B765EA8E}" srcId="{3D74DD99-AD09-4760-8308-67F39249C824}" destId="{AED86E82-5F66-4E75-9AB8-60B309B64CD4}" srcOrd="0" destOrd="0" parTransId="{30A0863B-992C-4514-9FDF-0BA90CFB9903}" sibTransId="{1117104C-0D46-4B09-BD55-23AE05824400}"/>
    <dgm:cxn modelId="{DC185E5F-0B0B-4195-ABEF-04A46A20A142}" type="presOf" srcId="{D904FB91-8122-4D72-A9CD-C27EABE058CC}" destId="{B3E7B1EF-B4CE-4327-BFFD-8A94858A2548}" srcOrd="0" destOrd="0" presId="urn:microsoft.com/office/officeart/2005/8/layout/radial3"/>
    <dgm:cxn modelId="{60FBAAD5-8336-4CE9-80E5-2038B6200262}" srcId="{AED86E82-5F66-4E75-9AB8-60B309B64CD4}" destId="{D904FB91-8122-4D72-A9CD-C27EABE058CC}" srcOrd="2" destOrd="0" parTransId="{ED9442F7-C764-4509-AF48-C0DEDB696A7F}" sibTransId="{CFBF88A1-F12A-4DF0-A277-8B8FB2D918E0}"/>
    <dgm:cxn modelId="{A4162E10-197B-403C-AAE3-7310317BA3D3}" type="presOf" srcId="{7BC68402-B82E-4F8B-B923-3F3288528BF0}" destId="{AD9846F5-459F-4382-A832-965C61AB70A2}" srcOrd="0" destOrd="0" presId="urn:microsoft.com/office/officeart/2005/8/layout/radial3"/>
    <dgm:cxn modelId="{1A5366C5-A51B-44FA-AAC4-457F4A25C664}" srcId="{AED86E82-5F66-4E75-9AB8-60B309B64CD4}" destId="{7BC68402-B82E-4F8B-B923-3F3288528BF0}" srcOrd="0" destOrd="0" parTransId="{508AE607-8A36-4F3B-B4F6-6E15D069C7D5}" sibTransId="{9DEE5358-8B52-471F-855F-F67A42220872}"/>
    <dgm:cxn modelId="{167ED496-8446-4D19-8084-7C8E6143C526}" type="presParOf" srcId="{F65C89D9-4EC7-432E-98AE-3544B9E5F308}" destId="{CD49E97C-19B1-4204-B3AE-6343C7D0D8E1}" srcOrd="0" destOrd="0" presId="urn:microsoft.com/office/officeart/2005/8/layout/radial3"/>
    <dgm:cxn modelId="{097C38E9-AF98-48B0-B457-228A498D955A}" type="presParOf" srcId="{CD49E97C-19B1-4204-B3AE-6343C7D0D8E1}" destId="{391C1A1D-B1C1-4E1C-A960-5D0676C77537}" srcOrd="0" destOrd="0" presId="urn:microsoft.com/office/officeart/2005/8/layout/radial3"/>
    <dgm:cxn modelId="{D2462EA4-FA83-4C94-A67B-3C1E647E7675}" type="presParOf" srcId="{CD49E97C-19B1-4204-B3AE-6343C7D0D8E1}" destId="{AD9846F5-459F-4382-A832-965C61AB70A2}" srcOrd="1" destOrd="0" presId="urn:microsoft.com/office/officeart/2005/8/layout/radial3"/>
    <dgm:cxn modelId="{D89BAB7D-C5E9-4318-9267-4CC5BC516DC3}" type="presParOf" srcId="{CD49E97C-19B1-4204-B3AE-6343C7D0D8E1}" destId="{37AD1426-D083-4CC5-88D5-B0B884547643}" srcOrd="2" destOrd="0" presId="urn:microsoft.com/office/officeart/2005/8/layout/radial3"/>
    <dgm:cxn modelId="{99687108-EA6F-4B62-9877-92A25BF2709D}" type="presParOf" srcId="{CD49E97C-19B1-4204-B3AE-6343C7D0D8E1}" destId="{B3E7B1EF-B4CE-4327-BFFD-8A94858A254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039973-CDD8-4B31-ADE0-A3E897A94ED7}" type="datetimeFigureOut">
              <a:rPr lang="fa-IR" smtClean="0"/>
              <a:pPr/>
              <a:t>1441/08/12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216BB9-7239-4DCB-BA79-42EBC74F05C3}" type="slidenum">
              <a:rPr lang="fa-IR" smtClean="0"/>
              <a:pPr/>
              <a:t>‹#›</a:t>
            </a:fld>
            <a:endParaRPr lang="fa-IR"/>
          </a:p>
        </p:txBody>
      </p:sp>
    </p:spTree>
    <p:extLst>
      <p:ext uri="{BB962C8B-B14F-4D97-AF65-F5344CB8AC3E}">
        <p14:creationId xmlns:p14="http://schemas.microsoft.com/office/powerpoint/2010/main" val="4339898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Rot="1" noChangeAspect="1" noTextEdit="1"/>
          </p:cNvSpPr>
          <p:nvPr>
            <p:ph type="sldImg"/>
          </p:nvPr>
        </p:nvSpPr>
        <p:spPr>
          <a:ln/>
        </p:spPr>
      </p:sp>
      <p:sp>
        <p:nvSpPr>
          <p:cNvPr id="100355" name="Rectangle 23"/>
          <p:cNvSpPr>
            <a:spLocks noGrp="1" noChangeArrowheads="1"/>
          </p:cNvSpPr>
          <p:nvPr>
            <p:ph type="body" idx="1"/>
          </p:nvPr>
        </p:nvSpPr>
        <p:spPr>
          <a:noFill/>
          <a:ln/>
        </p:spPr>
        <p:txBody>
          <a:bodyPr/>
          <a:lstStyle/>
          <a:p>
            <a:pPr eaLnBrk="1" hangingPunct="1"/>
            <a:endParaRPr lang="en-US" smtClean="0"/>
          </a:p>
        </p:txBody>
      </p:sp>
      <p:sp>
        <p:nvSpPr>
          <p:cNvPr id="100356" name="Rectangle 8"/>
          <p:cNvSpPr>
            <a:spLocks noGrp="1" noChangeArrowheads="1"/>
          </p:cNvSpPr>
          <p:nvPr>
            <p:ph type="dt" sz="quarter" idx="1"/>
          </p:nvPr>
        </p:nvSpPr>
        <p:spPr>
          <a:noFill/>
        </p:spPr>
        <p:txBody>
          <a:bodyPr/>
          <a:lstStyle/>
          <a:p>
            <a:fld id="{F0945BE1-3FE6-41C9-BB0B-C441DCB941A0}" type="datetime1">
              <a:rPr lang="en-US" smtClean="0"/>
              <a:pPr/>
              <a:t>4/5/2020</a:t>
            </a:fld>
            <a:endParaRPr lang="en-US" smtClean="0"/>
          </a:p>
        </p:txBody>
      </p:sp>
      <p:sp>
        <p:nvSpPr>
          <p:cNvPr id="100357" name="Rectangle 9"/>
          <p:cNvSpPr>
            <a:spLocks noGrp="1" noChangeArrowheads="1"/>
          </p:cNvSpPr>
          <p:nvPr>
            <p:ph type="ftr" sz="quarter" idx="4"/>
          </p:nvPr>
        </p:nvSpPr>
        <p:spPr>
          <a:noFill/>
        </p:spPr>
        <p:txBody>
          <a:bodyPr/>
          <a:lstStyle/>
          <a:p>
            <a:endParaRPr lang="en-US" smtClean="0"/>
          </a:p>
        </p:txBody>
      </p:sp>
      <p:sp>
        <p:nvSpPr>
          <p:cNvPr id="100358" name="Rectangle 28"/>
          <p:cNvSpPr>
            <a:spLocks noGrp="1" noChangeArrowheads="1"/>
          </p:cNvSpPr>
          <p:nvPr>
            <p:ph type="sldNum" sz="quarter" idx="5"/>
          </p:nvPr>
        </p:nvSpPr>
        <p:spPr>
          <a:noFill/>
        </p:spPr>
        <p:txBody>
          <a:bodyPr/>
          <a:lstStyle/>
          <a:p>
            <a:fld id="{67946391-01AD-4474-89BC-9C367C68D422}" type="slidenum">
              <a:rPr kumimoji="1" lang="en-US" smtClean="0"/>
              <a:pPr/>
              <a:t>4</a:t>
            </a:fld>
            <a:endParaRPr kumimoji="1" lang="en-US" smtClean="0"/>
          </a:p>
        </p:txBody>
      </p:sp>
      <p:sp>
        <p:nvSpPr>
          <p:cNvPr id="100359" name="Rectangle 17"/>
          <p:cNvSpPr>
            <a:spLocks noGrp="1" noChangeArrowheads="1"/>
          </p:cNvSpPr>
          <p:nvPr>
            <p:ph type="hdr" sz="quarter"/>
          </p:nvPr>
        </p:nvSpPr>
        <p:spPr>
          <a:noFill/>
        </p:spPr>
        <p:txBody>
          <a:bodyPr/>
          <a:lstStyle/>
          <a:p>
            <a:endParaRPr lang="en-US" smtClean="0"/>
          </a:p>
        </p:txBody>
      </p:sp>
    </p:spTree>
    <p:extLst>
      <p:ext uri="{BB962C8B-B14F-4D97-AF65-F5344CB8AC3E}">
        <p14:creationId xmlns:p14="http://schemas.microsoft.com/office/powerpoint/2010/main" val="314335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81F2-770B-4F5E-A493-9756C585335E}" type="slidenum">
              <a:rPr lang="en-US" smtClean="0"/>
              <a:pPr/>
              <a:t>67</a:t>
            </a:fld>
            <a:endParaRPr lang="en-US"/>
          </a:p>
        </p:txBody>
      </p:sp>
    </p:spTree>
    <p:extLst>
      <p:ext uri="{BB962C8B-B14F-4D97-AF65-F5344CB8AC3E}">
        <p14:creationId xmlns:p14="http://schemas.microsoft.com/office/powerpoint/2010/main" val="209200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CB80AF-D0C5-4BE2-A0CD-BDA9547F7DAB}" type="datetime8">
              <a:rPr lang="fa-IR" smtClean="0"/>
              <a:pPr/>
              <a:t>20/آوريل/5</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EFF981A-5ED3-40A5-9ABE-BEF42A30D0B1}"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BD5EC3-43F4-4353-AF13-E763162A30F0}"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E4E99B-8186-4C29-A026-788853F55746}"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33D3C76-6027-42AC-BF0C-515E27AF345E}" type="datetime8">
              <a:rPr lang="fa-IR" smtClean="0"/>
              <a:pPr/>
              <a:t>20/آوريل/5</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EFF981A-5ED3-40A5-9ABE-BEF42A30D0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E794E3-0814-4FDB-9294-13A69C55CD44}"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EFF981A-5ED3-40A5-9ABE-BEF42A30D0B1}"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00A5DD6-CCBD-41F9-8EB0-5FCA78F0F963}" type="datetime8">
              <a:rPr lang="fa-IR" smtClean="0"/>
              <a:pPr/>
              <a:t>20/آوريل/5</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EFF981A-5ED3-40A5-9ABE-BEF42A30D0B1}"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4B348C0-F90A-48EC-BC25-D5256984CB35}" type="datetime8">
              <a:rPr lang="fa-IR" smtClean="0"/>
              <a:pPr/>
              <a:t>20/آوريل/5</a:t>
            </a:fld>
            <a:endParaRPr lang="fa-IR"/>
          </a:p>
        </p:txBody>
      </p:sp>
      <p:sp>
        <p:nvSpPr>
          <p:cNvPr id="10" name="Slide Number Placeholder 9"/>
          <p:cNvSpPr>
            <a:spLocks noGrp="1"/>
          </p:cNvSpPr>
          <p:nvPr>
            <p:ph type="sldNum" sz="quarter" idx="16"/>
          </p:nvPr>
        </p:nvSpPr>
        <p:spPr/>
        <p:txBody>
          <a:bodyPr rtlCol="0"/>
          <a:lstStyle/>
          <a:p>
            <a:fld id="{AEFF981A-5ED3-40A5-9ABE-BEF42A30D0B1}"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transition spd="slow">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03FF312-FEB6-419F-A2A2-A9D86D20778A}" type="datetime8">
              <a:rPr lang="fa-IR" smtClean="0"/>
              <a:pPr/>
              <a:t>20/آوريل/5</a:t>
            </a:fld>
            <a:endParaRPr lang="fa-IR"/>
          </a:p>
        </p:txBody>
      </p:sp>
      <p:sp>
        <p:nvSpPr>
          <p:cNvPr id="12" name="Slide Number Placeholder 11"/>
          <p:cNvSpPr>
            <a:spLocks noGrp="1"/>
          </p:cNvSpPr>
          <p:nvPr>
            <p:ph type="sldNum" sz="quarter" idx="16"/>
          </p:nvPr>
        </p:nvSpPr>
        <p:spPr/>
        <p:txBody>
          <a:bodyPr rtlCol="0"/>
          <a:lstStyle/>
          <a:p>
            <a:fld id="{AEFF981A-5ED3-40A5-9ABE-BEF42A30D0B1}"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304825-AC4E-46D9-96CA-023AEDBF47DE}" type="datetime8">
              <a:rPr lang="fa-IR" smtClean="0"/>
              <a:pPr/>
              <a:t>20/آوريل/5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42F5-F5BF-47DB-90F1-0830BE364A9C}" type="datetime8">
              <a:rPr lang="fa-IR" smtClean="0"/>
              <a:pPr/>
              <a:t>20/آوريل/5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F75600-EA41-471D-91A8-B46709A56AD3}"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EFF981A-5ED3-40A5-9ABE-BEF42A30D0B1}"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24053E-7623-4DB0-A8FB-803DC678C306}"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4528592-ADB8-4DFC-82FC-A72CFA8B47AB}" type="datetime8">
              <a:rPr lang="fa-IR" smtClean="0"/>
              <a:pPr/>
              <a:t>20/آوريل/5</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EFF981A-5ED3-40A5-9ABE-BEF42A30D0B1}"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AD547-CC48-4F51-B595-E02E649B496A}"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68BB78B-3A3F-42D0-9CC8-4CA9977F6F99}" type="datetime8">
              <a:rPr lang="fa-IR" smtClean="0"/>
              <a:pPr/>
              <a:t>20/آوريل/5</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EFF981A-5ED3-40A5-9ABE-BEF42A30D0B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D98C464-64D3-488B-B82C-A69E3D6221A7}" type="datetime8">
              <a:rPr lang="fa-IR" smtClean="0"/>
              <a:pPr/>
              <a:t>20/آوريل/5</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FF981A-5ED3-40A5-9ABE-BEF42A30D0B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D22AC08-ED4B-4647-8546-64EEDC3D9556}" type="datetime8">
              <a:rPr lang="fa-IR" smtClean="0"/>
              <a:pPr/>
              <a:t>20/آوريل/5</a:t>
            </a:fld>
            <a:endParaRPr lang="fa-IR"/>
          </a:p>
        </p:txBody>
      </p:sp>
      <p:sp>
        <p:nvSpPr>
          <p:cNvPr id="9" name="Slide Number Placeholder 8"/>
          <p:cNvSpPr>
            <a:spLocks noGrp="1"/>
          </p:cNvSpPr>
          <p:nvPr>
            <p:ph type="sldNum" sz="quarter" idx="15"/>
          </p:nvPr>
        </p:nvSpPr>
        <p:spPr/>
        <p:txBody>
          <a:bodyPr rtlCol="0"/>
          <a:lstStyle/>
          <a:p>
            <a:fld id="{AEFF981A-5ED3-40A5-9ABE-BEF42A30D0B1}"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transition spd="slow">
    <p:wedg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692C0D2-15CA-44BD-852A-1813B6D9D3B0}" type="datetime8">
              <a:rPr lang="fa-IR" smtClean="0"/>
              <a:pPr/>
              <a:t>20/آوريل/5</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EFF981A-5ED3-40A5-9ABE-BEF42A30D0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32D942-7D14-4857-8DC2-A402CC8374A1}"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8B2FD2-C47F-43D8-B347-48DED8F35BBF}" type="datetime8">
              <a:rPr lang="fa-IR" smtClean="0"/>
              <a:pPr/>
              <a:t>20/آوريل/5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EFF981A-5ED3-40A5-9ABE-BEF42A30D0B1}"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wedg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1928831-0465-4A53-A07F-FE9B94414E66}" type="datetime8">
              <a:rPr lang="fa-IR" smtClean="0"/>
              <a:pPr/>
              <a:t>20/آوريل/5</a:t>
            </a:fld>
            <a:endParaRPr lang="fa-IR"/>
          </a:p>
        </p:txBody>
      </p:sp>
      <p:sp>
        <p:nvSpPr>
          <p:cNvPr id="7" name="Slide Number Placeholder 6"/>
          <p:cNvSpPr>
            <a:spLocks noGrp="1"/>
          </p:cNvSpPr>
          <p:nvPr>
            <p:ph type="sldNum" sz="quarter" idx="11"/>
          </p:nvPr>
        </p:nvSpPr>
        <p:spPr/>
        <p:txBody>
          <a:bodyPr rtlCol="0"/>
          <a:lstStyle/>
          <a:p>
            <a:fld id="{AEFF981A-5ED3-40A5-9ABE-BEF42A30D0B1}"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transition spd="slow">
    <p:wedg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233AF-F904-4329-952F-0ADA88506508}" type="datetime8">
              <a:rPr lang="fa-IR" smtClean="0"/>
              <a:pPr/>
              <a:t>20/آوريل/5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5B2AC7-6A20-4409-A256-23F4EF7E9DAD}" type="datetime8">
              <a:rPr lang="fa-IR" smtClean="0"/>
              <a:pPr/>
              <a:t>20/آوريل/5</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EFF981A-5ED3-40A5-9ABE-BEF42A30D0B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CA3F05B-B041-4301-9C8A-A3EC91E3BA64}" type="datetime8">
              <a:rPr lang="fa-IR" smtClean="0"/>
              <a:pPr/>
              <a:t>20/آوريل/5</a:t>
            </a:fld>
            <a:endParaRPr lang="fa-IR"/>
          </a:p>
        </p:txBody>
      </p:sp>
      <p:sp>
        <p:nvSpPr>
          <p:cNvPr id="22" name="Slide Number Placeholder 21"/>
          <p:cNvSpPr>
            <a:spLocks noGrp="1"/>
          </p:cNvSpPr>
          <p:nvPr>
            <p:ph type="sldNum" sz="quarter" idx="15"/>
          </p:nvPr>
        </p:nvSpPr>
        <p:spPr/>
        <p:txBody>
          <a:bodyPr rtlCol="0"/>
          <a:lstStyle/>
          <a:p>
            <a:fld id="{AEFF981A-5ED3-40A5-9ABE-BEF42A30D0B1}"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39712FA-629B-4606-9867-8EB459B1F06D}" type="datetime8">
              <a:rPr lang="fa-IR" smtClean="0"/>
              <a:pPr/>
              <a:t>20/آوريل/5</a:t>
            </a:fld>
            <a:endParaRPr lang="fa-IR"/>
          </a:p>
        </p:txBody>
      </p:sp>
      <p:sp>
        <p:nvSpPr>
          <p:cNvPr id="18" name="Slide Number Placeholder 17"/>
          <p:cNvSpPr>
            <a:spLocks noGrp="1"/>
          </p:cNvSpPr>
          <p:nvPr>
            <p:ph type="sldNum" sz="quarter" idx="11"/>
          </p:nvPr>
        </p:nvSpPr>
        <p:spPr/>
        <p:txBody>
          <a:bodyPr rtlCol="0"/>
          <a:lstStyle/>
          <a:p>
            <a:fld id="{AEFF981A-5ED3-40A5-9ABE-BEF42A30D0B1}"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transition spd="slow">
    <p:wedg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975C4-3F19-47AD-A809-5C36B08D72CB}"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4C884E-E5E9-4B01-B637-EE13F4CA965E}"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2F23C8-A305-450F-9182-FF51CFD98B2E}" type="datetime8">
              <a:rPr lang="fa-IR" smtClean="0"/>
              <a:pPr/>
              <a:t>20/آوريل/5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AEFF981A-5ED3-40A5-9ABE-BEF42A30D0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5AC377-06CE-425D-BDED-C9900F46AC95}"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67177B-779F-481B-979A-A891419854FB}"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D686E8-430D-4A7D-BE85-048FFEB3A090}"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43F2BD7-F82D-477C-AB57-07FC5F741763}" type="datetime8">
              <a:rPr lang="fa-IR" smtClean="0"/>
              <a:pPr/>
              <a:t>20/آوريل/5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66969F-B616-4750-A973-2A849C5A8E73}" type="datetime8">
              <a:rPr lang="fa-IR" smtClean="0"/>
              <a:pPr/>
              <a:t>20/آوريل/5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45F5D2-5303-4E43-AE9C-CEFF7C90CAD9}"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6C46D-37AE-453F-8846-BA8592112E3D}" type="datetime8">
              <a:rPr lang="fa-IR" smtClean="0"/>
              <a:pPr/>
              <a:t>20/آوريل/5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76B059-10C4-43BF-8911-694DFE99E391}"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C14D99-5C43-43EC-83B4-C407BEAC8B35}"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AEFF981A-5ED3-40A5-9ABE-BEF42A30D0B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765BBA-1C5C-4FBF-8F32-915551E48330}"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9D510A-4D23-4676-9F47-EA807ADBB993}"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8133476-D6C6-4DB7-8ADD-A4695BC2D1FB}" type="datetime8">
              <a:rPr lang="fa-IR" smtClean="0"/>
              <a:pPr/>
              <a:t>20/آوريل/5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264524-0217-434B-AC85-D94F34CDC6D4}" type="datetime8">
              <a:rPr lang="fa-IR" smtClean="0"/>
              <a:pPr/>
              <a:t>20/آوريل/5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97CF1E-9938-4E5A-9D17-B60B2DEC6D59}" type="datetime8">
              <a:rPr lang="fa-IR" smtClean="0"/>
              <a:pPr/>
              <a:t>20/آوريل/5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BBBD4A-81B6-499D-A8FF-A9AF71FA7999}" type="datetime8">
              <a:rPr lang="fa-IR" smtClean="0"/>
              <a:pPr/>
              <a:t>20/آوريل/5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CC7F45-3884-48AF-895C-0026BEB45524}" type="datetime8">
              <a:rPr lang="fa-IR" smtClean="0"/>
              <a:pPr/>
              <a:t>20/آوريل/5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AEA287-4464-4B08-AEB4-651D89D59FD7}" type="datetime8">
              <a:rPr lang="fa-IR" smtClean="0"/>
              <a:pPr/>
              <a:t>20/آوريل/5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EFF981A-5ED3-40A5-9ABE-BEF42A30D0B1}"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0D01F0-C92C-402D-8F12-6FD363E0FBC0}" type="datetime8">
              <a:rPr lang="fa-IR" smtClean="0"/>
              <a:pPr/>
              <a:t>20/آوريل/5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1D7A255-B492-4578-8473-E08EF2EC0BE0}" type="datetime8">
              <a:rPr lang="fa-IR" smtClean="0"/>
              <a:pPr/>
              <a:t>20/آوريل/5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ACF776-4AD7-4C4E-BBFF-42FCFDB48F22}" type="datetime8">
              <a:rPr lang="fa-IR" smtClean="0"/>
              <a:pPr/>
              <a:t>20/آوريل/5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0C0FC4-9ADE-4B44-9F51-3DDD22AB8904}" type="datetime8">
              <a:rPr lang="fa-IR" smtClean="0"/>
              <a:pPr/>
              <a:t>20/آوريل/5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EFF981A-5ED3-40A5-9ABE-BEF42A30D0B1}" type="slidenum">
              <a:rPr lang="fa-IR" smtClean="0"/>
              <a:pPr/>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wedg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FFC848-7BD7-467F-AB18-43903087FC1D}" type="datetime8">
              <a:rPr lang="fa-IR" smtClean="0"/>
              <a:pPr/>
              <a:t>20/آوريل/5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EA71F7-A9FD-4D7E-801C-49763107B580}" type="datetime8">
              <a:rPr lang="fa-IR" smtClean="0"/>
              <a:pPr/>
              <a:t>20/آوريل/5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D6310C8-273F-49BD-973B-D1239CB128B9}" type="datetime8">
              <a:rPr lang="fa-IR" smtClean="0"/>
              <a:pPr/>
              <a:t>20/آوريل/5</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FF981A-5ED3-40A5-9ABE-BEF42A30D0B1}"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6B77A9-3AF4-49A9-9E6A-35D88D9194F1}"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AEFF981A-5ED3-40A5-9ABE-BEF42A30D0B1}"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00AED19D-4D85-44E2-9D5E-CC3ABFEAD5AB}" type="datetime8">
              <a:rPr lang="fa-IR" smtClean="0"/>
              <a:pPr/>
              <a:t>20/آوريل/5</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FF981A-5ED3-40A5-9ABE-BEF42A30D0B1}"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0149764-0166-4C5B-8D1C-9C371BBE42F2}"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02129D-B4B2-4EA5-8D7B-221F3ED5031C}" type="datetime8">
              <a:rPr lang="fa-IR" smtClean="0"/>
              <a:pPr/>
              <a:t>20/آوريل/5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A50AD50-A713-4072-9714-0B743BE412B9}" type="datetime8">
              <a:rPr lang="fa-IR" smtClean="0"/>
              <a:pPr/>
              <a:t>20/آوريل/5</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EFF981A-5ED3-40A5-9ABE-BEF42A30D0B1}"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241B0-59FC-47D4-952E-50DB19CEA843}" type="datetime8">
              <a:rPr lang="fa-IR" smtClean="0"/>
              <a:pPr/>
              <a:t>20/آوريل/5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66CFC49-9CA3-4EBA-A7AC-0D37A32F296C}" type="datetime8">
              <a:rPr lang="fa-IR" smtClean="0"/>
              <a:pPr/>
              <a:t>20/آوريل/5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EFF981A-5ED3-40A5-9ABE-BEF42A30D0B1}" type="slidenum">
              <a:rPr lang="fa-IR" smtClean="0"/>
              <a:pPr/>
              <a:t>‹#›</a:t>
            </a:fld>
            <a:endParaRPr lang="fa-IR"/>
          </a:p>
        </p:txBody>
      </p:sp>
    </p:spTree>
  </p:cSld>
  <p:clrMapOvr>
    <a:masterClrMapping/>
  </p:clrMapOvr>
  <p:transition spd="slow">
    <p:wedg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EFF981A-5ED3-40A5-9ABE-BEF42A30D0B1}"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6705176-C723-4CB0-8CB8-F921851A665F}" type="datetime8">
              <a:rPr lang="fa-IR" smtClean="0"/>
              <a:pPr/>
              <a:t>20/آوريل/5</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EFF981A-5ED3-40A5-9ABE-BEF42A30D0B1}"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F926FC9-DB76-4378-9BD4-DDB9EFC8FBF7}" type="datetime8">
              <a:rPr lang="fa-IR" smtClean="0"/>
              <a:pPr/>
              <a:t>20/آوريل/5</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wedg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61E16-A548-4094-97F1-006235410A83}"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FF981A-5ED3-40A5-9ABE-BEF42A30D0B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EFF981A-5ED3-40A5-9ABE-BEF42A30D0B1}"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0018F0-17F3-483C-ADA4-932086DB02B2}" type="datetime8">
              <a:rPr lang="fa-IR" smtClean="0"/>
              <a:pPr/>
              <a:t>20/آوريل/5</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6B1CAD-3019-42D5-8677-F17DA474016A}"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A166D-6D69-45C8-8B88-00F0CD1F962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3470B-F39C-48F4-BE74-0618ED564474}"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0B3FA-A5A3-4002-A206-DA543A74371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C77ABE-E948-4F49-8DCC-8872C2C4C5C2}"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354F8E-C822-4BAE-87B8-E33A54E69E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2497F-8B3D-4EB9-B006-CF5FC9042448}" type="datetime8">
              <a:rPr lang="fa-IR" smtClean="0"/>
              <a:pPr/>
              <a:t>20/آوريل/5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EFF981A-5ED3-40A5-9ABE-BEF42A30D0B1}" type="slidenum">
              <a:rPr lang="fa-IR" smtClean="0"/>
              <a:pPr/>
              <a:t>‹#›</a:t>
            </a:fld>
            <a:endParaRPr lang="fa-IR"/>
          </a:p>
        </p:txBody>
      </p:sp>
    </p:spTree>
  </p:cSld>
  <p:clrMapOvr>
    <a:masterClrMapping/>
  </p:clrMapOvr>
  <p:transition spd="slow">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286F57-DF20-4A87-B145-6C849DBDC739}"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65E989-123A-4B77-B277-3A3F22595C3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CFEC31-5D4C-43FB-9E3E-45604B1BAA8C}" type="datetimeFigureOut">
              <a:rPr lang="en-US"/>
              <a:pPr>
                <a:defRPr/>
              </a:pPr>
              <a:t>4/5/2020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7BDCF9-5819-48A7-B131-A4C45C505598}"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93E925-5734-4B8C-A273-ABC9F843A642}" type="datetimeFigureOut">
              <a:rPr lang="en-US"/>
              <a:pPr>
                <a:defRPr/>
              </a:pPr>
              <a:t>4/5/2020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2E4D6A-47C2-4D9D-83AB-4C5F86DED2C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39EC4F-11A9-4E8C-A04E-64BA2DF0D39E}" type="datetimeFigureOut">
              <a:rPr lang="en-US"/>
              <a:pPr>
                <a:defRPr/>
              </a:pPr>
              <a:t>4/5/2020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471204-1A9B-411B-AB42-0BAB72FFE5DF}"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C8A482-BC61-4E52-B603-CCC844E03062}"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304DE2-FC52-485B-8023-1B598AFD944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D08896-E274-4343-AA9B-9096883535B3}"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A3C762-79CB-4CF6-8DC3-8D8E97B8BA89}"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D7E48-14E6-423A-BE78-3F6A480838DD}"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A4FF7F-3D00-4B7A-A5A2-4DD1BC16304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A29BC9-C2B7-41C9-A70E-5DE87485F0C3}"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76906-E592-49C0-B51A-0E1E2A0FF3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A6FB21-AFB2-4413-9A38-C7E94454D742}" type="datetime8">
              <a:rPr lang="fa-IR" smtClean="0"/>
              <a:pPr/>
              <a:t>20/آوريل/5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EFF981A-5ED3-40A5-9ABE-BEF42A30D0B1}"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6A21A3-B57A-4945-9299-B67AD3820475}" type="datetime8">
              <a:rPr lang="fa-IR" smtClean="0"/>
              <a:pPr/>
              <a:t>20/آوريل/5</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AEFF981A-5ED3-40A5-9ABE-BEF42A30D0B1}"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19E0483-A6D0-4671-A189-8AD912E04BE2}" type="datetime8">
              <a:rPr lang="fa-IR" smtClean="0"/>
              <a:pPr/>
              <a:t>20/آوريل/5</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EFF981A-5ED3-40A5-9ABE-BEF42A30D0B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hf hdr="0" ftr="0" dt="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8769DCF-69F0-48E5-892A-D050E2DAC1C6}" type="datetime8">
              <a:rPr lang="fa-IR" smtClean="0"/>
              <a:pPr/>
              <a:t>20/آوريل/5</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EFF981A-5ED3-40A5-9ABE-BEF42A30D0B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hf hdr="0" ftr="0" dt="0"/>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C37C486-070C-4AA6-8E1E-925967355959}" type="datetime8">
              <a:rPr lang="fa-IR" smtClean="0"/>
              <a:pPr/>
              <a:t>20/آوريل/5</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FF981A-5ED3-40A5-9ABE-BEF42A30D0B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edge/>
  </p:transition>
  <p:timing>
    <p:tnLst>
      <p:par>
        <p:cTn id="1" dur="indefinite" restart="never" nodeType="tmRoot"/>
      </p:par>
    </p:tnLst>
  </p:timing>
  <p:hf hdr="0" ft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CB2EDA-4318-4B70-92A1-D2ABAA2FED07}" type="datetime8">
              <a:rPr lang="fa-IR" smtClean="0"/>
              <a:pPr/>
              <a:t>20/آوريل/5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FF981A-5ED3-40A5-9ABE-BEF42A30D0B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edge/>
  </p:transition>
  <p:timing>
    <p:tnLst>
      <p:par>
        <p:cTn id="1" dur="indefinite" restart="never" nodeType="tmRoot"/>
      </p:par>
    </p:tnLst>
  </p:timing>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836CF0-E812-4577-8F5D-A896F585C916}" type="datetime8">
              <a:rPr lang="fa-IR" smtClean="0"/>
              <a:pPr/>
              <a:t>20/آوريل/5</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FF981A-5ED3-40A5-9ABE-BEF42A30D0B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edge/>
  </p:transition>
  <p:timing>
    <p:tnLst>
      <p:par>
        <p:cTn id="1" dur="indefinite" restart="never" nodeType="tmRoot"/>
      </p:par>
    </p:tnLst>
  </p:timing>
  <p:hf hdr="0" ft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B829A8-25A5-42D2-A7F9-1A688E5F6487}" type="datetime8">
              <a:rPr lang="fa-IR" smtClean="0"/>
              <a:pPr/>
              <a:t>20/آوريل/5</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EFF981A-5ED3-40A5-9ABE-BEF42A30D0B1}"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edge/>
  </p:transition>
  <p:timing>
    <p:tnLst>
      <p:par>
        <p:cTn id="1" dur="indefinite" restart="never" nodeType="tmRoot"/>
      </p:par>
    </p:tnLst>
  </p:timing>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FEC3A832-10A6-4ED9-B3B4-B27D01A07D56}" type="datetimeFigureOut">
              <a:rPr lang="en-US"/>
              <a:pPr>
                <a:defRPr/>
              </a:pPr>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6D9DDC4-8FAB-4EFC-A8FA-C2CF14E7F6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diagramLayout" Target="../diagrams/layout1.xml"/><Relationship Id="rId7" Type="http://schemas.openxmlformats.org/officeDocument/2006/relationships/slide" Target="slide40.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3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slide" Target="slide48.xml"/><Relationship Id="rId4" Type="http://schemas.openxmlformats.org/officeDocument/2006/relationships/diagramLayout" Target="../diagrams/layout9.xml"/><Relationship Id="rId9"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45.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1.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diagramLayout" Target="../diagrams/layout14.xml"/><Relationship Id="rId7" Type="http://schemas.openxmlformats.org/officeDocument/2006/relationships/slide" Target="slide72.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2.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Blood%E2%80%93brain_barrier" TargetMode="External"/><Relationship Id="rId2" Type="http://schemas.openxmlformats.org/officeDocument/2006/relationships/hyperlink" Target="http://en.wikipedia.org/wiki/Acute_mountain_sickness" TargetMode="External"/><Relationship Id="rId1" Type="http://schemas.openxmlformats.org/officeDocument/2006/relationships/slideLayout" Target="../slideLayouts/slideLayout7.xml"/><Relationship Id="rId6" Type="http://schemas.openxmlformats.org/officeDocument/2006/relationships/hyperlink" Target="http://en.wikipedia.org/wiki/Mount_Everest" TargetMode="External"/><Relationship Id="rId5" Type="http://schemas.openxmlformats.org/officeDocument/2006/relationships/hyperlink" Target="http://en.wikipedia.org/wiki/Acetazolamide" TargetMode="External"/><Relationship Id="rId4" Type="http://schemas.openxmlformats.org/officeDocument/2006/relationships/hyperlink" Target="http://en.wikipedia.org/wiki/Dexamethasone"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http://daneshnameh.roshd.ir/mavara/mavara-index.php?page=%DA%AF%D8%B1%D8%AF%D8%B4+%D8%AE%D9%88%D9%86"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cs typeface="2  Fantezy" pitchFamily="2" charset="-78"/>
            </a:endParaRPr>
          </a:p>
        </p:txBody>
      </p:sp>
      <p:sp>
        <p:nvSpPr>
          <p:cNvPr id="2" name="Title 1"/>
          <p:cNvSpPr>
            <a:spLocks noGrp="1"/>
          </p:cNvSpPr>
          <p:nvPr>
            <p:ph type="ctrTitle"/>
          </p:nvPr>
        </p:nvSpPr>
        <p:spPr/>
        <p:txBody>
          <a:bodyPr/>
          <a:lstStyle/>
          <a:p>
            <a:r>
              <a:rPr lang="fa-IR" b="1" dirty="0" smtClean="0">
                <a:cs typeface="2  Nazanin" pitchFamily="2" charset="-78"/>
              </a:rPr>
              <a:t>بهداشت و ورزش</a:t>
            </a:r>
            <a:endParaRPr lang="fa-IR" b="1" dirty="0">
              <a:cs typeface="2  Nazanin" pitchFamily="2" charset="-78"/>
            </a:endParaRPr>
          </a:p>
        </p:txBody>
      </p:sp>
      <p:sp>
        <p:nvSpPr>
          <p:cNvPr id="6" name="Slide Number Placeholder 5"/>
          <p:cNvSpPr>
            <a:spLocks noGrp="1"/>
          </p:cNvSpPr>
          <p:nvPr>
            <p:ph type="sldNum" sz="quarter" idx="12"/>
          </p:nvPr>
        </p:nvSpPr>
        <p:spPr/>
        <p:txBody>
          <a:bodyPr/>
          <a:lstStyle/>
          <a:p>
            <a:fld id="{AEFF981A-5ED3-40A5-9ABE-BEF42A30D0B1}" type="slidenum">
              <a:rPr lang="fa-IR" smtClean="0"/>
              <a:pPr/>
              <a:t>1</a:t>
            </a:fld>
            <a:endParaRPr lang="fa-I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571480"/>
            <a:ext cx="8358246" cy="2246769"/>
          </a:xfrm>
          <a:prstGeom prst="rect">
            <a:avLst/>
          </a:prstGeom>
          <a:noFill/>
        </p:spPr>
        <p:txBody>
          <a:bodyPr wrap="square" rtlCol="1">
            <a:spAutoFit/>
          </a:bodyPr>
          <a:lstStyle/>
          <a:p>
            <a:r>
              <a:rPr lang="fa-IR" sz="2800" b="1" dirty="0">
                <a:solidFill>
                  <a:srgbClr val="FF0000"/>
                </a:solidFill>
                <a:cs typeface="2  Nazanin" pitchFamily="2" charset="-78"/>
              </a:rPr>
              <a:t>ب</a:t>
            </a:r>
            <a:r>
              <a:rPr lang="fa-IR" sz="2800" b="1" dirty="0" smtClean="0">
                <a:solidFill>
                  <a:srgbClr val="FF0000"/>
                </a:solidFill>
                <a:cs typeface="2  Nazanin" pitchFamily="2" charset="-78"/>
              </a:rPr>
              <a:t>روکینگتون پژوهشگر انگلیسی:</a:t>
            </a:r>
          </a:p>
          <a:p>
            <a:r>
              <a:rPr lang="fa-IR" sz="2800" b="1" dirty="0" smtClean="0">
                <a:cs typeface="2  Nazanin" pitchFamily="2" charset="-78"/>
              </a:rPr>
              <a:t>احساس شادابی جسمی،روحی، همراه با ذخیره قدرت،بر اساس عملکردهای عادی بافتها و هماهنگی و تطابق جسمی و روحی که موجب فراهم آمدن وسایل زندگی سرشار از نشاط برای انجام خدمات و کارهای عادی باشد</a:t>
            </a:r>
            <a:endParaRPr lang="fa-IR" sz="2800" b="1" dirty="0">
              <a:cs typeface="2  Nazanin" pitchFamily="2" charset="-78"/>
            </a:endParaRPr>
          </a:p>
        </p:txBody>
      </p:sp>
      <p:sp>
        <p:nvSpPr>
          <p:cNvPr id="5" name="TextBox 4"/>
          <p:cNvSpPr txBox="1"/>
          <p:nvPr/>
        </p:nvSpPr>
        <p:spPr>
          <a:xfrm>
            <a:off x="500034" y="2928934"/>
            <a:ext cx="8215370" cy="3108543"/>
          </a:xfrm>
          <a:prstGeom prst="rect">
            <a:avLst/>
          </a:prstGeom>
          <a:noFill/>
        </p:spPr>
        <p:txBody>
          <a:bodyPr wrap="square" rtlCol="1">
            <a:spAutoFit/>
          </a:bodyPr>
          <a:lstStyle/>
          <a:p>
            <a:r>
              <a:rPr lang="fa-IR" sz="2800" b="1" dirty="0" smtClean="0">
                <a:solidFill>
                  <a:srgbClr val="FF0000"/>
                </a:solidFill>
                <a:cs typeface="2  Nazanin" pitchFamily="2" charset="-78"/>
              </a:rPr>
              <a:t>وینسلو زیست شناس امریکایی:</a:t>
            </a:r>
          </a:p>
          <a:p>
            <a:r>
              <a:rPr lang="fa-IR" sz="2800" b="1" dirty="0" smtClean="0">
                <a:cs typeface="2  Nazanin" pitchFamily="2" charset="-78"/>
              </a:rPr>
              <a:t>علم و هنر پیشگیری از بیماریها، افزایش طول عمر، ارتقای سلامتی در انسان از طریق فعالیتهای جمعی در جهت مهار بیماریهای واگیر،بهسازی محیط، آموزش بهداشت فردی، تامین خدمات پزشکی و پرستاری برای تشخیص و درمان به موقع بیماریها و ایجاد سیستم شبکه تندرستی و تدوین نظام اجتماعی که هر فردی از جامعه از استانداردهای لازم برای تامین بهداشت خود بهره مند شود</a:t>
            </a:r>
            <a:endParaRPr lang="fa-IR" sz="2800" b="1" dirty="0">
              <a:cs typeface="2  Nazanin" pitchFamily="2" charset="-78"/>
            </a:endParaRPr>
          </a:p>
        </p:txBody>
      </p:sp>
      <p:sp>
        <p:nvSpPr>
          <p:cNvPr id="8" name="Slide Number Placeholder 7"/>
          <p:cNvSpPr>
            <a:spLocks noGrp="1"/>
          </p:cNvSpPr>
          <p:nvPr>
            <p:ph type="sldNum" sz="quarter" idx="12"/>
          </p:nvPr>
        </p:nvSpPr>
        <p:spPr/>
        <p:txBody>
          <a:bodyPr/>
          <a:lstStyle/>
          <a:p>
            <a:fld id="{AEFF981A-5ED3-40A5-9ABE-BEF42A30D0B1}" type="slidenum">
              <a:rPr lang="fa-IR" smtClean="0"/>
              <a:pPr/>
              <a:t>10</a:t>
            </a:fld>
            <a:endParaRPr lang="fa-I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11</a:t>
            </a:fld>
            <a:endParaRPr lang="fa-IR"/>
          </a:p>
        </p:txBody>
      </p:sp>
      <p:sp>
        <p:nvSpPr>
          <p:cNvPr id="3" name="TextBox 2"/>
          <p:cNvSpPr txBox="1"/>
          <p:nvPr/>
        </p:nvSpPr>
        <p:spPr>
          <a:xfrm>
            <a:off x="285720" y="357166"/>
            <a:ext cx="8501122" cy="5940088"/>
          </a:xfrm>
          <a:prstGeom prst="rect">
            <a:avLst/>
          </a:prstGeom>
          <a:noFill/>
        </p:spPr>
        <p:txBody>
          <a:bodyPr wrap="square" rtlCol="1">
            <a:spAutoFit/>
          </a:bodyPr>
          <a:lstStyle/>
          <a:p>
            <a:r>
              <a:rPr lang="fa-IR" sz="4000" dirty="0" smtClean="0">
                <a:cs typeface="2  Titr" pitchFamily="2" charset="-78"/>
              </a:rPr>
              <a:t>سوالاتی برای دانشجویان پر تلاش و کنجکاو:</a:t>
            </a:r>
          </a:p>
          <a:p>
            <a:pPr>
              <a:buFont typeface="Wingdings" pitchFamily="2" charset="2"/>
              <a:buChar char="q"/>
            </a:pPr>
            <a:r>
              <a:rPr lang="fa-IR" sz="2000" dirty="0" smtClean="0">
                <a:cs typeface="2  Titr" pitchFamily="2" charset="-78"/>
              </a:rPr>
              <a:t>در مورد تاثیر محرک ها (موادی که باعث کاهش خستگی و افزایش دقت و تمرکز میشود ) بر ورزشکاران چه میدانید؟</a:t>
            </a:r>
          </a:p>
          <a:p>
            <a:pPr>
              <a:buFont typeface="Wingdings" pitchFamily="2" charset="2"/>
              <a:buChar char="q"/>
            </a:pPr>
            <a:r>
              <a:rPr lang="fa-IR" sz="2000" dirty="0" smtClean="0">
                <a:cs typeface="2  Titr" pitchFamily="2" charset="-78"/>
              </a:rPr>
              <a:t>آیا مواد مخدر (موادی که باعث کندی در تحریک پذیری اعصاب میشود و درد را تسکین میدهد)بر عملکرد ورزشکاران تاثیر دارد؟مثبت یا منفی .................؟</a:t>
            </a:r>
          </a:p>
          <a:p>
            <a:pPr>
              <a:buFont typeface="Wingdings" pitchFamily="2" charset="2"/>
              <a:buChar char="q"/>
            </a:pPr>
            <a:r>
              <a:rPr lang="fa-IR" sz="2000" dirty="0" smtClean="0">
                <a:cs typeface="2  Titr" pitchFamily="2" charset="-78"/>
              </a:rPr>
              <a:t>داروهای ادرار آور ،بتا بلاکر ها(کنترل کننده فشارخون و ضربان قلب) چه کاربردهایی میتوانند در ورزش داشته باشند؟</a:t>
            </a:r>
          </a:p>
          <a:p>
            <a:pPr>
              <a:buFont typeface="Wingdings" pitchFamily="2" charset="2"/>
              <a:buChar char="q"/>
            </a:pPr>
            <a:r>
              <a:rPr lang="fa-IR" sz="2000" dirty="0" smtClean="0">
                <a:cs typeface="2  Titr" pitchFamily="2" charset="-78"/>
              </a:rPr>
              <a:t>استروئید های آنابولیک چیستند و چه اثرات منفی و مثبتی بر بدن خواهند گذاشت؟</a:t>
            </a:r>
          </a:p>
          <a:p>
            <a:pPr>
              <a:buFont typeface="Wingdings" pitchFamily="2" charset="2"/>
              <a:buChar char="q"/>
            </a:pPr>
            <a:r>
              <a:rPr lang="fa-IR" sz="2000" dirty="0" smtClean="0">
                <a:cs typeface="2  Titr" pitchFamily="2" charset="-78"/>
              </a:rPr>
              <a:t>کراتین چیست و چگونه بر عملکرد ورزشکار اثر میگذارد؟</a:t>
            </a:r>
          </a:p>
          <a:p>
            <a:pPr>
              <a:buFont typeface="Wingdings" pitchFamily="2" charset="2"/>
              <a:buChar char="q"/>
            </a:pPr>
            <a:r>
              <a:rPr lang="fa-IR" sz="2000" dirty="0" smtClean="0">
                <a:cs typeface="2  Titr" pitchFamily="2" charset="-78"/>
              </a:rPr>
              <a:t>انواع نوشیدنی های الکلی و نقش آنها بر عملکرد و سلامت ورزشکاران چگونه است؟</a:t>
            </a:r>
          </a:p>
          <a:p>
            <a:pPr>
              <a:buFont typeface="Wingdings" pitchFamily="2" charset="2"/>
              <a:buChar char="q"/>
            </a:pPr>
            <a:r>
              <a:rPr lang="fa-IR" sz="2000" dirty="0" smtClean="0">
                <a:cs typeface="2  Titr" pitchFamily="2" charset="-78"/>
              </a:rPr>
              <a:t>کفش ها چه ارتباطی با سلامت عضلانی اسکلتی ورزشکاران دارند؟</a:t>
            </a:r>
          </a:p>
          <a:p>
            <a:pPr>
              <a:buFont typeface="Wingdings" pitchFamily="2" charset="2"/>
              <a:buChar char="q"/>
            </a:pPr>
            <a:r>
              <a:rPr lang="fa-IR" sz="2000" dirty="0" smtClean="0">
                <a:cs typeface="2  Titr" pitchFamily="2" charset="-78"/>
              </a:rPr>
              <a:t>انجام ورزش و تمرین در هوای آلوده ی محیط های صنعتی و شهرهای بزرگ توصیه یا منع شده است؟چرا؟</a:t>
            </a:r>
          </a:p>
          <a:p>
            <a:pPr>
              <a:buFont typeface="Wingdings" pitchFamily="2" charset="2"/>
              <a:buChar char="q"/>
            </a:pPr>
            <a:r>
              <a:rPr lang="fa-IR" sz="2000" dirty="0" smtClean="0">
                <a:cs typeface="2  Titr" pitchFamily="2" charset="-78"/>
              </a:rPr>
              <a:t>نقش آب ، زمان و مقدار درست مصرف آن،تاثیر آن درطول عمر مفید ورزشکاران</a:t>
            </a:r>
          </a:p>
          <a:p>
            <a:pPr>
              <a:buFont typeface="Wingdings" pitchFamily="2" charset="2"/>
              <a:buChar char="q"/>
            </a:pPr>
            <a:r>
              <a:rPr lang="fa-IR" sz="2000" dirty="0" smtClean="0">
                <a:cs typeface="2  Titr" pitchFamily="2" charset="-78"/>
              </a:rPr>
              <a:t>تاثیر استرس ها و هیجانات رقابت ها و مسابقات بر سلامت روانی ورزشکاران؟ خوب یا بد؟؟</a:t>
            </a:r>
          </a:p>
          <a:p>
            <a:pPr>
              <a:buFont typeface="Wingdings" pitchFamily="2" charset="2"/>
              <a:buChar char="q"/>
            </a:pPr>
            <a:r>
              <a:rPr lang="fa-IR" sz="2000" dirty="0" smtClean="0">
                <a:cs typeface="2  Titr" pitchFamily="2" charset="-78"/>
              </a:rPr>
              <a:t>مقایسه سلامت روانی ورزش های گروهی با انفرادی؟ دانش آموزان ورزشکار .... آرام در مدرسه و خانه یا بی قرارو آشوبگر؟.........</a:t>
            </a:r>
          </a:p>
          <a:p>
            <a:pPr>
              <a:buFont typeface="Wingdings" pitchFamily="2" charset="2"/>
              <a:buChar char="q"/>
            </a:pPr>
            <a:r>
              <a:rPr lang="fa-IR" sz="2000" dirty="0" smtClean="0">
                <a:cs typeface="2  Titr" pitchFamily="2" charset="-78"/>
              </a:rPr>
              <a:t>بازی های رایانه ای .خوب یا بد؟ آیا میتواند جای فعالیت های جسمانی کلاسیک را بگیرد؟</a:t>
            </a:r>
            <a:endParaRPr lang="fa-IR" sz="2000" dirty="0">
              <a:cs typeface="2  Titr" pitchFamily="2" charset="-78"/>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0000"/>
                </a:solidFill>
                <a:cs typeface="2  Nazanin" pitchFamily="2" charset="-78"/>
              </a:rPr>
              <a:t>اهمیت آموزش بهداشت</a:t>
            </a:r>
            <a:endParaRPr lang="fa-IR" b="1" dirty="0">
              <a:solidFill>
                <a:srgbClr val="FF0000"/>
              </a:solidFill>
              <a:cs typeface="2  Nazanin" pitchFamily="2" charset="-78"/>
            </a:endParaRPr>
          </a:p>
        </p:txBody>
      </p:sp>
      <p:sp>
        <p:nvSpPr>
          <p:cNvPr id="3" name="Content Placeholder 2"/>
          <p:cNvSpPr>
            <a:spLocks noGrp="1"/>
          </p:cNvSpPr>
          <p:nvPr>
            <p:ph sz="quarter" idx="1"/>
          </p:nvPr>
        </p:nvSpPr>
        <p:spPr/>
        <p:txBody>
          <a:bodyPr/>
          <a:lstStyle/>
          <a:p>
            <a:r>
              <a:rPr lang="fa-IR" b="1" dirty="0" smtClean="0">
                <a:cs typeface="2  Nazanin" pitchFamily="2" charset="-78"/>
              </a:rPr>
              <a:t>آموزش بهداشت عبارت است از مجموعه تجربیاتی که به نحو مطلوبی در آگاهی و نحوه رفتار انفرادی و اجتماعی افراد جامعه موثر است و موجب سلامت جسمی و روانی آنها میشود</a:t>
            </a:r>
          </a:p>
          <a:p>
            <a:r>
              <a:rPr lang="fa-IR" b="1" dirty="0" smtClean="0">
                <a:solidFill>
                  <a:schemeClr val="accent3">
                    <a:lumMod val="60000"/>
                    <a:lumOff val="40000"/>
                  </a:schemeClr>
                </a:solidFill>
                <a:cs typeface="2  Nazanin" pitchFamily="2" charset="-78"/>
              </a:rPr>
              <a:t>آموزش بهداشت باید شامل:</a:t>
            </a:r>
          </a:p>
          <a:p>
            <a:r>
              <a:rPr lang="fa-IR" b="1" dirty="0" smtClean="0">
                <a:cs typeface="2  Nazanin" pitchFamily="2" charset="-78"/>
              </a:rPr>
              <a:t>ایجاد علاقه به زندگی سالمتر در مردم بشود</a:t>
            </a:r>
          </a:p>
          <a:p>
            <a:r>
              <a:rPr lang="fa-IR" b="1" dirty="0" smtClean="0">
                <a:cs typeface="2  Nazanin" pitchFamily="2" charset="-78"/>
              </a:rPr>
              <a:t>ایجاد آگاهی برای زندگی توام با بهداشت بشود</a:t>
            </a:r>
            <a:endParaRPr lang="fa-IR" b="1" dirty="0">
              <a:cs typeface="2  Nazanin" pitchFamily="2" charset="-78"/>
            </a:endParaRPr>
          </a:p>
        </p:txBody>
      </p:sp>
      <p:sp>
        <p:nvSpPr>
          <p:cNvPr id="6" name="Slide Number Placeholder 5"/>
          <p:cNvSpPr>
            <a:spLocks noGrp="1"/>
          </p:cNvSpPr>
          <p:nvPr>
            <p:ph type="sldNum" sz="quarter" idx="15"/>
          </p:nvPr>
        </p:nvSpPr>
        <p:spPr/>
        <p:txBody>
          <a:bodyPr/>
          <a:lstStyle/>
          <a:p>
            <a:fld id="{AEFF981A-5ED3-40A5-9ABE-BEF42A30D0B1}" type="slidenum">
              <a:rPr lang="fa-IR" smtClean="0"/>
              <a:pPr/>
              <a:t>12</a:t>
            </a:fld>
            <a:endParaRPr lang="fa-I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smtClean="0">
                <a:solidFill>
                  <a:srgbClr val="0070C0"/>
                </a:solidFill>
                <a:cs typeface="2  Nazanin" pitchFamily="2" charset="-78"/>
              </a:rPr>
              <a:t>اهداف آموزش بهداشت</a:t>
            </a:r>
            <a:endParaRPr lang="fa-IR" b="1" dirty="0">
              <a:solidFill>
                <a:srgbClr val="0070C0"/>
              </a:solidFill>
              <a:cs typeface="2  Nazanin" pitchFamily="2" charset="-78"/>
            </a:endParaRPr>
          </a:p>
        </p:txBody>
      </p:sp>
      <p:sp>
        <p:nvSpPr>
          <p:cNvPr id="5" name="TextBox 4"/>
          <p:cNvSpPr txBox="1"/>
          <p:nvPr/>
        </p:nvSpPr>
        <p:spPr>
          <a:xfrm>
            <a:off x="357158" y="2071678"/>
            <a:ext cx="8572560" cy="2554545"/>
          </a:xfrm>
          <a:prstGeom prst="rect">
            <a:avLst/>
          </a:prstGeom>
          <a:noFill/>
        </p:spPr>
        <p:txBody>
          <a:bodyPr wrap="square" rtlCol="1">
            <a:spAutoFit/>
          </a:bodyPr>
          <a:lstStyle/>
          <a:p>
            <a:r>
              <a:rPr lang="fa-IR" sz="3200" b="1" dirty="0" smtClean="0">
                <a:cs typeface="2  Nazanin" pitchFamily="2" charset="-78"/>
              </a:rPr>
              <a:t>آموزش و ترویج بهداشت در هر جامعه ای اهدافی را دنبال میکند که اهم آنها عبارتند از:</a:t>
            </a:r>
          </a:p>
          <a:p>
            <a:r>
              <a:rPr lang="fa-IR" sz="3200" b="1" dirty="0" smtClean="0">
                <a:cs typeface="2  Nazanin" pitchFamily="2" charset="-78"/>
              </a:rPr>
              <a:t>1- اهداف اجتماعی</a:t>
            </a:r>
          </a:p>
          <a:p>
            <a:r>
              <a:rPr lang="fa-IR" sz="3200" b="1" dirty="0" smtClean="0">
                <a:cs typeface="2  Nazanin" pitchFamily="2" charset="-78"/>
              </a:rPr>
              <a:t>2- اهداف اقتصادی </a:t>
            </a:r>
          </a:p>
          <a:p>
            <a:r>
              <a:rPr lang="fa-IR" sz="3200" b="1" dirty="0" smtClean="0">
                <a:cs typeface="2  Nazanin" pitchFamily="2" charset="-78"/>
              </a:rPr>
              <a:t>3- اهداف دفاعی</a:t>
            </a:r>
            <a:endParaRPr lang="fa-IR" sz="3200" b="1" dirty="0">
              <a:cs typeface="2  Nazanin" pitchFamily="2" charset="-78"/>
            </a:endParaRPr>
          </a:p>
        </p:txBody>
      </p:sp>
      <p:sp>
        <p:nvSpPr>
          <p:cNvPr id="8" name="Slide Number Placeholder 7"/>
          <p:cNvSpPr>
            <a:spLocks noGrp="1"/>
          </p:cNvSpPr>
          <p:nvPr>
            <p:ph type="sldNum" sz="quarter" idx="12"/>
          </p:nvPr>
        </p:nvSpPr>
        <p:spPr/>
        <p:txBody>
          <a:bodyPr/>
          <a:lstStyle/>
          <a:p>
            <a:fld id="{AEFF981A-5ED3-40A5-9ABE-BEF42A30D0B1}" type="slidenum">
              <a:rPr lang="fa-IR" smtClean="0"/>
              <a:pPr/>
              <a:t>13</a:t>
            </a:fld>
            <a:endParaRPr lang="fa-I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000108"/>
            <a:ext cx="8429684" cy="1384995"/>
          </a:xfrm>
          <a:prstGeom prst="rect">
            <a:avLst/>
          </a:prstGeom>
          <a:noFill/>
        </p:spPr>
        <p:txBody>
          <a:bodyPr wrap="square" rtlCol="1">
            <a:spAutoFit/>
          </a:bodyPr>
          <a:lstStyle/>
          <a:p>
            <a:r>
              <a:rPr lang="fa-IR" sz="2800" b="1" dirty="0" smtClean="0">
                <a:cs typeface="2  Nazanin" pitchFamily="2" charset="-78"/>
              </a:rPr>
              <a:t>از دید اجتماعی فرد آموزش دیده نه تنها آموزشهای فراگرفته را خودش به کار می برد بلکه دیگران را نیز ترغیب و تشویق به کاربرد آنها میکند</a:t>
            </a:r>
            <a:endParaRPr lang="fa-IR" sz="2800" b="1" dirty="0">
              <a:cs typeface="2  Nazanin" pitchFamily="2" charset="-78"/>
            </a:endParaRPr>
          </a:p>
        </p:txBody>
      </p:sp>
      <p:sp>
        <p:nvSpPr>
          <p:cNvPr id="5" name="TextBox 4"/>
          <p:cNvSpPr txBox="1"/>
          <p:nvPr/>
        </p:nvSpPr>
        <p:spPr>
          <a:xfrm>
            <a:off x="714348" y="2786058"/>
            <a:ext cx="8072494" cy="3108543"/>
          </a:xfrm>
          <a:prstGeom prst="rect">
            <a:avLst/>
          </a:prstGeom>
          <a:noFill/>
        </p:spPr>
        <p:txBody>
          <a:bodyPr wrap="square" rtlCol="1">
            <a:spAutoFit/>
          </a:bodyPr>
          <a:lstStyle/>
          <a:p>
            <a:r>
              <a:rPr lang="fa-IR" sz="2800" b="1" dirty="0" smtClean="0">
                <a:cs typeface="2  Nazanin" pitchFamily="2" charset="-78"/>
              </a:rPr>
              <a:t>از جنبه اقتصادی: اقتصاد هر جامعه ای به نیروی انسانی سالم و تندرست وابسته است</a:t>
            </a:r>
          </a:p>
          <a:p>
            <a:r>
              <a:rPr lang="fa-IR" sz="2800" b="1" dirty="0" smtClean="0">
                <a:cs typeface="2  Nazanin" pitchFamily="2" charset="-78"/>
              </a:rPr>
              <a:t>پیشگیری از هزینه های هنگفت درمانی(بیمه های درمانی ، تکمیلی و... )</a:t>
            </a:r>
          </a:p>
          <a:p>
            <a:r>
              <a:rPr lang="fa-IR" sz="2800" b="1" dirty="0" smtClean="0">
                <a:cs typeface="2  Nazanin" pitchFamily="2" charset="-78"/>
              </a:rPr>
              <a:t>بازیابی منابع قابل بازیافت، پیشگیری از وقایع ناگوار طبیعی که عدم رعایت بهداشت مسبب بسیاری از آنان است.</a:t>
            </a:r>
          </a:p>
          <a:p>
            <a:endParaRPr lang="fa-IR" sz="2800" b="1" dirty="0">
              <a:cs typeface="2  Nazanin" pitchFamily="2" charset="-78"/>
            </a:endParaRPr>
          </a:p>
        </p:txBody>
      </p:sp>
      <p:sp>
        <p:nvSpPr>
          <p:cNvPr id="8" name="Slide Number Placeholder 7"/>
          <p:cNvSpPr>
            <a:spLocks noGrp="1"/>
          </p:cNvSpPr>
          <p:nvPr>
            <p:ph type="sldNum" sz="quarter" idx="12"/>
          </p:nvPr>
        </p:nvSpPr>
        <p:spPr/>
        <p:txBody>
          <a:bodyPr/>
          <a:lstStyle/>
          <a:p>
            <a:fld id="{AEFF981A-5ED3-40A5-9ABE-BEF42A30D0B1}" type="slidenum">
              <a:rPr lang="fa-IR" smtClean="0"/>
              <a:pPr/>
              <a:t>14</a:t>
            </a:fld>
            <a:endParaRPr lang="fa-I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8072494" cy="954107"/>
          </a:xfrm>
          <a:prstGeom prst="rect">
            <a:avLst/>
          </a:prstGeom>
          <a:noFill/>
        </p:spPr>
        <p:txBody>
          <a:bodyPr wrap="square" rtlCol="1">
            <a:spAutoFit/>
          </a:bodyPr>
          <a:lstStyle/>
          <a:p>
            <a:r>
              <a:rPr lang="fa-IR" sz="2800" b="1" dirty="0" smtClean="0">
                <a:cs typeface="2  Nazanin" pitchFamily="2" charset="-78"/>
              </a:rPr>
              <a:t>از لحاظ دفاعی: جامعه سالم از افراد سالم،قوی و تندرست تشکیل می شود که آمادگی دفاع در برابر هر نوع تهاجمی را دارد</a:t>
            </a:r>
            <a:endParaRPr lang="fa-IR" sz="2800" b="1" dirty="0">
              <a:cs typeface="2  Nazanin" pitchFamily="2" charset="-78"/>
            </a:endParaRPr>
          </a:p>
        </p:txBody>
      </p:sp>
      <p:sp>
        <p:nvSpPr>
          <p:cNvPr id="7" name="Slide Number Placeholder 6"/>
          <p:cNvSpPr>
            <a:spLocks noGrp="1"/>
          </p:cNvSpPr>
          <p:nvPr>
            <p:ph type="sldNum" sz="quarter" idx="12"/>
          </p:nvPr>
        </p:nvSpPr>
        <p:spPr/>
        <p:txBody>
          <a:bodyPr/>
          <a:lstStyle/>
          <a:p>
            <a:fld id="{AEFF981A-5ED3-40A5-9ABE-BEF42A30D0B1}" type="slidenum">
              <a:rPr lang="fa-IR" smtClean="0"/>
              <a:pPr/>
              <a:t>15</a:t>
            </a:fld>
            <a:endParaRPr lang="fa-IR"/>
          </a:p>
        </p:txBody>
      </p:sp>
      <p:pic>
        <p:nvPicPr>
          <p:cNvPr id="9" name="Picture 8" descr="HealthyHeart.jpg"/>
          <p:cNvPicPr>
            <a:picLocks noChangeAspect="1"/>
          </p:cNvPicPr>
          <p:nvPr/>
        </p:nvPicPr>
        <p:blipFill>
          <a:blip r:embed="rId2"/>
          <a:stretch>
            <a:fillRect/>
          </a:stretch>
        </p:blipFill>
        <p:spPr>
          <a:xfrm>
            <a:off x="1500166" y="2571744"/>
            <a:ext cx="4411086" cy="3286148"/>
          </a:xfrm>
          <a:prstGeom prst="rect">
            <a:avLst/>
          </a:prstGeom>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16</a:t>
            </a:fld>
            <a:endParaRPr lang="fa-IR"/>
          </a:p>
        </p:txBody>
      </p:sp>
      <p:sp>
        <p:nvSpPr>
          <p:cNvPr id="87041" name="Rectangle 1"/>
          <p:cNvSpPr>
            <a:spLocks noChangeArrowheads="1"/>
          </p:cNvSpPr>
          <p:nvPr/>
        </p:nvSpPr>
        <p:spPr bwMode="auto">
          <a:xfrm>
            <a:off x="1071538" y="1285860"/>
            <a:ext cx="7429552"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5400" b="1" i="0" u="none" strike="noStrike" cap="none" normalizeH="0" baseline="0" dirty="0" smtClean="0">
                <a:ln>
                  <a:noFill/>
                </a:ln>
                <a:solidFill>
                  <a:srgbClr val="FF0000"/>
                </a:solidFill>
                <a:effectLst/>
                <a:latin typeface="Calibri" pitchFamily="34" charset="0"/>
                <a:ea typeface="Times New Roman" pitchFamily="18" charset="0"/>
                <a:cs typeface="2  Yagut" pitchFamily="2" charset="-78"/>
              </a:rPr>
              <a:t>یه روز یه </a:t>
            </a:r>
            <a:r>
              <a:rPr kumimoji="0" lang="fa-IR" sz="5400" b="1" i="0" u="none" strike="noStrike" cap="none" normalizeH="0" baseline="0" dirty="0" smtClean="0">
                <a:ln>
                  <a:noFill/>
                </a:ln>
                <a:solidFill>
                  <a:srgbClr val="FF0000"/>
                </a:solidFill>
                <a:effectLst/>
                <a:latin typeface="Calibri" pitchFamily="34" charset="0"/>
                <a:ea typeface="Times New Roman" pitchFamily="18" charset="0"/>
                <a:cs typeface="2  Yagut" pitchFamily="2" charset="-78"/>
              </a:rPr>
              <a:t>یارو</a:t>
            </a:r>
            <a:r>
              <a:rPr kumimoji="0" lang="ar-SA" sz="5400" b="1" i="0" u="none" strike="noStrike" cap="none" normalizeH="0" baseline="0" dirty="0" smtClean="0">
                <a:ln>
                  <a:noFill/>
                </a:ln>
                <a:solidFill>
                  <a:srgbClr val="FF0000"/>
                </a:solidFill>
                <a:effectLst/>
                <a:latin typeface="Calibri" pitchFamily="34" charset="0"/>
                <a:ea typeface="Times New Roman" pitchFamily="18" charset="0"/>
                <a:cs typeface="2  Yagut" pitchFamily="2" charset="-78"/>
              </a:rPr>
              <a:t> میره بالای درخت چنار.بهش میگن داری چه کار می کنی.میگه دارم توت می  خورم.میگن اینکه درخت چناره</a:t>
            </a:r>
            <a:r>
              <a:rPr kumimoji="0" lang="fa-IR" sz="5400" b="1" i="0" u="none" strike="noStrike" cap="none" normalizeH="0" baseline="0" dirty="0" smtClean="0">
                <a:ln>
                  <a:noFill/>
                </a:ln>
                <a:solidFill>
                  <a:srgbClr val="FF0000"/>
                </a:solidFill>
                <a:effectLst/>
                <a:latin typeface="Calibri" pitchFamily="34" charset="0"/>
                <a:ea typeface="Times New Roman" pitchFamily="18" charset="0"/>
                <a:cs typeface="2  Yagut" pitchFamily="2" charset="-78"/>
              </a:rPr>
              <a:t>،</a:t>
            </a:r>
            <a:r>
              <a:rPr kumimoji="0" lang="ar-SA" sz="5400" b="1" i="0" u="none" strike="noStrike" cap="none" normalizeH="0" baseline="0" dirty="0" smtClean="0">
                <a:ln>
                  <a:noFill/>
                </a:ln>
                <a:solidFill>
                  <a:srgbClr val="FF0000"/>
                </a:solidFill>
                <a:effectLst/>
                <a:latin typeface="Calibri" pitchFamily="34" charset="0"/>
                <a:ea typeface="Times New Roman" pitchFamily="18" charset="0"/>
                <a:cs typeface="2  Yagut" pitchFamily="2" charset="-78"/>
              </a:rPr>
              <a:t> </a:t>
            </a:r>
            <a:r>
              <a:rPr kumimoji="0" lang="ar-SA" sz="5400" b="1" i="0" u="none" strike="noStrike" cap="none" normalizeH="0" baseline="0" dirty="0" smtClean="0">
                <a:ln>
                  <a:noFill/>
                </a:ln>
                <a:solidFill>
                  <a:srgbClr val="FF0000"/>
                </a:solidFill>
                <a:effectLst/>
                <a:latin typeface="IranNastaliq" pitchFamily="18" charset="0"/>
                <a:ea typeface="Times New Roman" pitchFamily="18" charset="0"/>
                <a:cs typeface="IranNastaliq" pitchFamily="18" charset="0"/>
              </a:rPr>
              <a:t>میگه </a:t>
            </a:r>
            <a:r>
              <a:rPr kumimoji="0" lang="ar-SA" sz="6600" b="1" i="0" u="none" strike="noStrike" cap="none" normalizeH="0" baseline="0" dirty="0" smtClean="0">
                <a:ln>
                  <a:noFill/>
                </a:ln>
                <a:solidFill>
                  <a:srgbClr val="FF0000"/>
                </a:solidFill>
                <a:effectLst/>
                <a:latin typeface="IranNastaliq" pitchFamily="18" charset="0"/>
                <a:ea typeface="Times New Roman" pitchFamily="18" charset="0"/>
                <a:cs typeface="IranNastaliq" pitchFamily="18" charset="0"/>
              </a:rPr>
              <a:t>توت تو جیبمه</a:t>
            </a:r>
            <a:r>
              <a:rPr kumimoji="0" lang="ar-SA" sz="3600" b="1" i="0" u="none" strike="noStrike" cap="none" normalizeH="0" baseline="0" dirty="0" smtClean="0">
                <a:ln>
                  <a:noFill/>
                </a:ln>
                <a:solidFill>
                  <a:srgbClr val="FF0000"/>
                </a:solidFill>
                <a:effectLst/>
                <a:latin typeface="IranNastaliq" pitchFamily="18" charset="0"/>
                <a:ea typeface="Times New Roman" pitchFamily="18" charset="0"/>
                <a:cs typeface="IranNastaliq" pitchFamily="18" charset="0"/>
              </a:rPr>
              <a:t> </a:t>
            </a:r>
            <a:endParaRPr kumimoji="0" lang="ar-SA" sz="5400" b="0" i="0" u="none" strike="noStrike" cap="none" normalizeH="0" baseline="0" dirty="0" smtClean="0">
              <a:ln>
                <a:noFill/>
              </a:ln>
              <a:solidFill>
                <a:srgbClr val="FF0000"/>
              </a:solidFill>
              <a:effectLst/>
              <a:latin typeface="IranNastaliq" pitchFamily="18" charset="0"/>
              <a:cs typeface="IranNastaliq" pitchFamily="18"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riborz\Downloads\behdasht2.jpg"/>
          <p:cNvPicPr>
            <a:picLocks noChangeAspect="1" noChangeArrowheads="1"/>
          </p:cNvPicPr>
          <p:nvPr/>
        </p:nvPicPr>
        <p:blipFill>
          <a:blip r:embed="rId2"/>
          <a:srcRect/>
          <a:stretch>
            <a:fillRect/>
          </a:stretch>
        </p:blipFill>
        <p:spPr bwMode="auto">
          <a:xfrm>
            <a:off x="0" y="1643050"/>
            <a:ext cx="9144000" cy="5214950"/>
          </a:xfrm>
          <a:prstGeom prst="rect">
            <a:avLst/>
          </a:prstGeom>
          <a:noFill/>
        </p:spPr>
      </p:pic>
      <p:sp>
        <p:nvSpPr>
          <p:cNvPr id="4" name="Title 3"/>
          <p:cNvSpPr>
            <a:spLocks noGrp="1"/>
          </p:cNvSpPr>
          <p:nvPr>
            <p:ph type="title"/>
          </p:nvPr>
        </p:nvSpPr>
        <p:spPr>
          <a:xfrm>
            <a:off x="428596" y="357166"/>
            <a:ext cx="8305800" cy="1143000"/>
          </a:xfrm>
        </p:spPr>
        <p:txBody>
          <a:bodyPr/>
          <a:lstStyle/>
          <a:p>
            <a:pPr algn="ctr" rtl="1"/>
            <a:r>
              <a:rPr lang="fa-IR" dirty="0" smtClean="0">
                <a:cs typeface="2  Titr" pitchFamily="2" charset="-78"/>
              </a:rPr>
              <a:t>عوامل موثردر وضع بهداشت </a:t>
            </a:r>
            <a:endParaRPr lang="fa-IR" dirty="0">
              <a:cs typeface="2  Titr" pitchFamily="2" charset="-78"/>
            </a:endParaRPr>
          </a:p>
        </p:txBody>
      </p:sp>
      <p:sp>
        <p:nvSpPr>
          <p:cNvPr id="2" name="Slide Number Placeholder 1"/>
          <p:cNvSpPr>
            <a:spLocks noGrp="1"/>
          </p:cNvSpPr>
          <p:nvPr>
            <p:ph type="sldNum" sz="quarter" idx="12"/>
          </p:nvPr>
        </p:nvSpPr>
        <p:spPr/>
        <p:txBody>
          <a:bodyPr/>
          <a:lstStyle/>
          <a:p>
            <a:fld id="{AEFF981A-5ED3-40A5-9ABE-BEF42A30D0B1}" type="slidenum">
              <a:rPr lang="fa-IR" smtClean="0"/>
              <a:pPr/>
              <a:t>17</a:t>
            </a:fld>
            <a:endParaRPr lang="fa-I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FF981A-5ED3-40A5-9ABE-BEF42A30D0B1}" type="slidenum">
              <a:rPr lang="fa-IR" smtClean="0"/>
              <a:pPr/>
              <a:t>18</a:t>
            </a:fld>
            <a:endParaRPr lang="fa-IR"/>
          </a:p>
        </p:txBody>
      </p:sp>
      <p:sp>
        <p:nvSpPr>
          <p:cNvPr id="4" name="TextBox 3"/>
          <p:cNvSpPr txBox="1"/>
          <p:nvPr/>
        </p:nvSpPr>
        <p:spPr>
          <a:xfrm>
            <a:off x="500034" y="714356"/>
            <a:ext cx="8286808" cy="3539430"/>
          </a:xfrm>
          <a:prstGeom prst="rect">
            <a:avLst/>
          </a:prstGeom>
          <a:noFill/>
        </p:spPr>
        <p:txBody>
          <a:bodyPr wrap="square" rtlCol="1">
            <a:spAutoFit/>
          </a:bodyPr>
          <a:lstStyle/>
          <a:p>
            <a:r>
              <a:rPr lang="fa-IR" sz="3200" dirty="0" smtClean="0">
                <a:cs typeface="2  Mitra_1 (MRT)" pitchFamily="2" charset="-78"/>
              </a:rPr>
              <a:t>مهمترین عوامل اثر گذار بر توسعه بهداشت:</a:t>
            </a:r>
          </a:p>
          <a:p>
            <a:r>
              <a:rPr lang="fa-IR" sz="3200" dirty="0" smtClean="0">
                <a:cs typeface="2  Mitra_1 (MRT)" pitchFamily="2" charset="-78"/>
              </a:rPr>
              <a:t>1- شرایط اقتصادی</a:t>
            </a:r>
          </a:p>
          <a:p>
            <a:r>
              <a:rPr lang="fa-IR" sz="3200" dirty="0" smtClean="0">
                <a:cs typeface="2  Mitra_1 (MRT)" pitchFamily="2" charset="-78"/>
              </a:rPr>
              <a:t>2- شرایط کشاورزی</a:t>
            </a:r>
          </a:p>
          <a:p>
            <a:r>
              <a:rPr lang="fa-IR" sz="3200" dirty="0" smtClean="0">
                <a:cs typeface="2  Mitra_1 (MRT)" pitchFamily="2" charset="-78"/>
              </a:rPr>
              <a:t>3- آموزش و پرورش</a:t>
            </a:r>
          </a:p>
          <a:p>
            <a:r>
              <a:rPr lang="fa-IR" sz="3200" dirty="0" smtClean="0">
                <a:cs typeface="2  Mitra_1 (MRT)" pitchFamily="2" charset="-78"/>
              </a:rPr>
              <a:t>4- وسایل ارتباط جمعی</a:t>
            </a:r>
          </a:p>
          <a:p>
            <a:r>
              <a:rPr lang="fa-IR" sz="3200" dirty="0" smtClean="0">
                <a:cs typeface="2  Mitra_1 (MRT)" pitchFamily="2" charset="-78"/>
              </a:rPr>
              <a:t>5- فرهنگ ، آداب و رسوم</a:t>
            </a:r>
          </a:p>
          <a:p>
            <a:r>
              <a:rPr lang="fa-IR" sz="3200" dirty="0" smtClean="0">
                <a:cs typeface="2  Mitra_1 (MRT)" pitchFamily="2" charset="-78"/>
              </a:rPr>
              <a:t>6- شرایط جغرافیایی</a:t>
            </a:r>
            <a:r>
              <a:rPr lang="fa-IR" sz="2400" dirty="0" smtClean="0">
                <a:cs typeface="2  Hamid" pitchFamily="2" charset="-78"/>
              </a:rPr>
              <a:t>(گرم و مرطوب- سرد و خشک)</a:t>
            </a:r>
            <a:endParaRPr lang="fa-IR" sz="3200" dirty="0">
              <a:cs typeface="2  Hamid" pitchFamily="2" charset="-78"/>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19</a:t>
            </a:fld>
            <a:endParaRPr lang="fa-IR"/>
          </a:p>
        </p:txBody>
      </p:sp>
      <p:graphicFrame>
        <p:nvGraphicFramePr>
          <p:cNvPr id="3" name="Table 2"/>
          <p:cNvGraphicFramePr>
            <a:graphicFrameLocks noGrp="1"/>
          </p:cNvGraphicFramePr>
          <p:nvPr/>
        </p:nvGraphicFramePr>
        <p:xfrm>
          <a:off x="428596" y="785794"/>
          <a:ext cx="8072496" cy="5508556"/>
        </p:xfrm>
        <a:graphic>
          <a:graphicData uri="http://schemas.openxmlformats.org/drawingml/2006/table">
            <a:tbl>
              <a:tblPr firstRow="1" bandRow="1">
                <a:tableStyleId>{5C22544A-7EE6-4342-B048-85BDC9FD1C3A}</a:tableStyleId>
              </a:tblPr>
              <a:tblGrid>
                <a:gridCol w="2214578"/>
                <a:gridCol w="2571768"/>
                <a:gridCol w="2428892"/>
                <a:gridCol w="857258"/>
              </a:tblGrid>
              <a:tr h="958900">
                <a:tc>
                  <a:txBody>
                    <a:bodyPr/>
                    <a:lstStyle/>
                    <a:p>
                      <a:pPr algn="ctr"/>
                      <a:r>
                        <a:rPr lang="fa-IR" sz="2000" b="1" dirty="0" smtClean="0">
                          <a:cs typeface="B Nazanin" pitchFamily="2" charset="-78"/>
                        </a:rPr>
                        <a:t>معاجه و درمان</a:t>
                      </a:r>
                      <a:endParaRPr lang="en-US" sz="2000" b="1" dirty="0">
                        <a:cs typeface="B Nazanin" pitchFamily="2" charset="-78"/>
                      </a:endParaRPr>
                    </a:p>
                  </a:txBody>
                  <a:tcPr/>
                </a:tc>
                <a:tc>
                  <a:txBody>
                    <a:bodyPr/>
                    <a:lstStyle/>
                    <a:p>
                      <a:pPr algn="ctr"/>
                      <a:r>
                        <a:rPr lang="fa-IR" sz="2000" b="1" dirty="0" smtClean="0">
                          <a:cs typeface="B Nazanin" pitchFamily="2" charset="-78"/>
                        </a:rPr>
                        <a:t>بهداشت و پیشگیری</a:t>
                      </a:r>
                      <a:endParaRPr lang="en-US" sz="2000" b="1" dirty="0">
                        <a:cs typeface="B Nazanin" pitchFamily="2" charset="-78"/>
                      </a:endParaRPr>
                    </a:p>
                  </a:txBody>
                  <a:tcPr/>
                </a:tc>
                <a:tc>
                  <a:txBody>
                    <a:bodyPr/>
                    <a:lstStyle/>
                    <a:p>
                      <a:pPr algn="ctr"/>
                      <a:r>
                        <a:rPr lang="fa-IR" sz="2000" b="1" dirty="0" smtClean="0">
                          <a:cs typeface="B Nazanin" pitchFamily="2" charset="-78"/>
                        </a:rPr>
                        <a:t>موارد</a:t>
                      </a:r>
                      <a:endParaRPr lang="en-US" sz="2000" b="1" dirty="0">
                        <a:cs typeface="B Nazanin" pitchFamily="2" charset="-78"/>
                      </a:endParaRPr>
                    </a:p>
                  </a:txBody>
                  <a:tcPr/>
                </a:tc>
                <a:tc>
                  <a:txBody>
                    <a:bodyPr/>
                    <a:lstStyle/>
                    <a:p>
                      <a:pPr algn="ctr"/>
                      <a:r>
                        <a:rPr lang="fa-IR" sz="2000" b="1" dirty="0" smtClean="0">
                          <a:cs typeface="B Nazanin" pitchFamily="2" charset="-78"/>
                        </a:rPr>
                        <a:t>ردیف</a:t>
                      </a:r>
                      <a:endParaRPr lang="en-US" sz="2000" b="1" dirty="0">
                        <a:cs typeface="B Nazanin" pitchFamily="2" charset="-78"/>
                      </a:endParaRPr>
                    </a:p>
                  </a:txBody>
                  <a:tcPr/>
                </a:tc>
              </a:tr>
              <a:tr h="779877">
                <a:tc>
                  <a:txBody>
                    <a:bodyPr/>
                    <a:lstStyle/>
                    <a:p>
                      <a:pPr algn="ctr"/>
                      <a:r>
                        <a:rPr lang="fa-IR" sz="2000" b="1" dirty="0" smtClean="0">
                          <a:cs typeface="B Nazanin" pitchFamily="2" charset="-78"/>
                        </a:rPr>
                        <a:t>زیاد یا خیلی زیاد</a:t>
                      </a:r>
                      <a:endParaRPr lang="en-US" sz="2000" b="1" dirty="0">
                        <a:cs typeface="B Nazanin" pitchFamily="2" charset="-78"/>
                      </a:endParaRPr>
                    </a:p>
                  </a:txBody>
                  <a:tcPr/>
                </a:tc>
                <a:tc>
                  <a:txBody>
                    <a:bodyPr/>
                    <a:lstStyle/>
                    <a:p>
                      <a:pPr algn="ctr"/>
                      <a:r>
                        <a:rPr lang="fa-IR" sz="2000" b="1" dirty="0" smtClean="0">
                          <a:cs typeface="B Nazanin" pitchFamily="2" charset="-78"/>
                        </a:rPr>
                        <a:t>کم</a:t>
                      </a:r>
                      <a:r>
                        <a:rPr lang="fa-IR" sz="2000" b="1" baseline="0" dirty="0" smtClean="0">
                          <a:cs typeface="B Nazanin" pitchFamily="2" charset="-78"/>
                        </a:rPr>
                        <a:t> یا اصلا وجود ندارد</a:t>
                      </a:r>
                      <a:endParaRPr lang="en-US" sz="2000" b="1" dirty="0">
                        <a:cs typeface="B Nazanin" pitchFamily="2" charset="-78"/>
                      </a:endParaRPr>
                    </a:p>
                  </a:txBody>
                  <a:tcPr/>
                </a:tc>
                <a:tc>
                  <a:txBody>
                    <a:bodyPr/>
                    <a:lstStyle/>
                    <a:p>
                      <a:pPr algn="ctr"/>
                      <a:r>
                        <a:rPr lang="fa-IR" sz="2000" b="1" dirty="0" smtClean="0">
                          <a:cs typeface="B Nazanin" pitchFamily="2" charset="-78"/>
                        </a:rPr>
                        <a:t>درد و رنج</a:t>
                      </a:r>
                      <a:endParaRPr lang="en-US" sz="2000" b="1" dirty="0">
                        <a:cs typeface="B Nazanin" pitchFamily="2" charset="-78"/>
                      </a:endParaRPr>
                    </a:p>
                  </a:txBody>
                  <a:tcPr/>
                </a:tc>
                <a:tc>
                  <a:txBody>
                    <a:bodyPr/>
                    <a:lstStyle/>
                    <a:p>
                      <a:pPr algn="ctr"/>
                      <a:r>
                        <a:rPr lang="fa-IR" sz="2000" b="1" dirty="0" smtClean="0">
                          <a:cs typeface="B Nazanin" pitchFamily="2" charset="-78"/>
                        </a:rPr>
                        <a:t>1</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زیاد</a:t>
                      </a:r>
                      <a:endParaRPr lang="en-US" sz="2000" b="1" dirty="0">
                        <a:cs typeface="B Nazanin" pitchFamily="2" charset="-78"/>
                      </a:endParaRPr>
                    </a:p>
                  </a:txBody>
                  <a:tcPr/>
                </a:tc>
                <a:tc>
                  <a:txBody>
                    <a:bodyPr/>
                    <a:lstStyle/>
                    <a:p>
                      <a:pPr algn="ctr"/>
                      <a:r>
                        <a:rPr lang="fa-IR" sz="2000" b="1" dirty="0" smtClean="0">
                          <a:cs typeface="B Nazanin" pitchFamily="2" charset="-78"/>
                        </a:rPr>
                        <a:t>هیچ یا جزئی</a:t>
                      </a:r>
                      <a:endParaRPr lang="en-US" sz="2000" b="1" dirty="0">
                        <a:cs typeface="B Nazanin" pitchFamily="2" charset="-78"/>
                      </a:endParaRPr>
                    </a:p>
                  </a:txBody>
                  <a:tcPr/>
                </a:tc>
                <a:tc>
                  <a:txBody>
                    <a:bodyPr/>
                    <a:lstStyle/>
                    <a:p>
                      <a:pPr algn="ctr"/>
                      <a:r>
                        <a:rPr lang="fa-IR" sz="2000" b="1" dirty="0" smtClean="0">
                          <a:cs typeface="B Nazanin" pitchFamily="2" charset="-78"/>
                        </a:rPr>
                        <a:t>هزینه</a:t>
                      </a:r>
                      <a:endParaRPr lang="en-US" sz="2000" b="1" dirty="0">
                        <a:cs typeface="B Nazanin" pitchFamily="2" charset="-78"/>
                      </a:endParaRPr>
                    </a:p>
                  </a:txBody>
                  <a:tcPr/>
                </a:tc>
                <a:tc>
                  <a:txBody>
                    <a:bodyPr/>
                    <a:lstStyle/>
                    <a:p>
                      <a:pPr algn="ctr"/>
                      <a:r>
                        <a:rPr lang="fa-IR" sz="2000" b="1" dirty="0" smtClean="0">
                          <a:cs typeface="B Nazanin" pitchFamily="2" charset="-78"/>
                        </a:rPr>
                        <a:t>2</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طولانی و غیر قابل پیش بینی</a:t>
                      </a:r>
                      <a:endParaRPr lang="en-US" sz="2000" b="1" dirty="0">
                        <a:cs typeface="B Nazanin" pitchFamily="2" charset="-78"/>
                      </a:endParaRPr>
                    </a:p>
                  </a:txBody>
                  <a:tcPr/>
                </a:tc>
                <a:tc>
                  <a:txBody>
                    <a:bodyPr/>
                    <a:lstStyle/>
                    <a:p>
                      <a:pPr algn="ctr"/>
                      <a:r>
                        <a:rPr lang="fa-IR" sz="2000" b="1" dirty="0" smtClean="0">
                          <a:cs typeface="B Nazanin" pitchFamily="2" charset="-78"/>
                        </a:rPr>
                        <a:t>کوتاه و قابل پیش بینی</a:t>
                      </a:r>
                      <a:endParaRPr lang="en-US" sz="2000" b="1" dirty="0">
                        <a:cs typeface="B Nazanin" pitchFamily="2" charset="-78"/>
                      </a:endParaRPr>
                    </a:p>
                  </a:txBody>
                  <a:tcPr/>
                </a:tc>
                <a:tc>
                  <a:txBody>
                    <a:bodyPr/>
                    <a:lstStyle/>
                    <a:p>
                      <a:pPr algn="ctr"/>
                      <a:r>
                        <a:rPr lang="fa-IR" sz="2000" b="1" dirty="0" smtClean="0">
                          <a:cs typeface="B Nazanin" pitchFamily="2" charset="-78"/>
                        </a:rPr>
                        <a:t>زمان</a:t>
                      </a:r>
                      <a:endParaRPr lang="en-US" sz="2000" b="1" dirty="0">
                        <a:cs typeface="B Nazanin" pitchFamily="2" charset="-78"/>
                      </a:endParaRPr>
                    </a:p>
                  </a:txBody>
                  <a:tcPr/>
                </a:tc>
                <a:tc>
                  <a:txBody>
                    <a:bodyPr/>
                    <a:lstStyle/>
                    <a:p>
                      <a:pPr algn="ctr"/>
                      <a:r>
                        <a:rPr lang="fa-IR" sz="2000" b="1" dirty="0" smtClean="0">
                          <a:cs typeface="B Nazanin" pitchFamily="2" charset="-78"/>
                        </a:rPr>
                        <a:t>3</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سخت،اختصاصی</a:t>
                      </a:r>
                      <a:r>
                        <a:rPr lang="fa-IR" sz="2000" b="1" baseline="0" dirty="0" smtClean="0">
                          <a:cs typeface="B Nazanin" pitchFamily="2" charset="-78"/>
                        </a:rPr>
                        <a:t> و گاهی غیر ممکن</a:t>
                      </a:r>
                      <a:endParaRPr lang="en-US" sz="2000" b="1" dirty="0">
                        <a:cs typeface="B Nazanin" pitchFamily="2" charset="-78"/>
                      </a:endParaRPr>
                    </a:p>
                  </a:txBody>
                  <a:tcPr/>
                </a:tc>
                <a:tc>
                  <a:txBody>
                    <a:bodyPr/>
                    <a:lstStyle/>
                    <a:p>
                      <a:pPr algn="ctr"/>
                      <a:r>
                        <a:rPr lang="fa-IR" sz="2000" b="1" dirty="0" smtClean="0">
                          <a:cs typeface="B Nazanin" pitchFamily="2" charset="-78"/>
                        </a:rPr>
                        <a:t>ساده و همگانی</a:t>
                      </a:r>
                      <a:endParaRPr lang="en-US" sz="2000" b="1" dirty="0">
                        <a:cs typeface="B Nazanin" pitchFamily="2" charset="-78"/>
                      </a:endParaRPr>
                    </a:p>
                  </a:txBody>
                  <a:tcPr/>
                </a:tc>
                <a:tc>
                  <a:txBody>
                    <a:bodyPr/>
                    <a:lstStyle/>
                    <a:p>
                      <a:pPr algn="ctr"/>
                      <a:r>
                        <a:rPr lang="fa-IR" sz="2000" b="1" dirty="0" smtClean="0">
                          <a:cs typeface="B Nazanin" pitchFamily="2" charset="-78"/>
                        </a:rPr>
                        <a:t>اقدام</a:t>
                      </a:r>
                      <a:r>
                        <a:rPr lang="fa-IR" sz="2000" b="1" baseline="0" dirty="0" smtClean="0">
                          <a:cs typeface="B Nazanin" pitchFamily="2" charset="-78"/>
                        </a:rPr>
                        <a:t> لازم</a:t>
                      </a:r>
                      <a:endParaRPr lang="en-US" sz="2000" b="1" dirty="0">
                        <a:cs typeface="B Nazanin" pitchFamily="2" charset="-78"/>
                      </a:endParaRPr>
                    </a:p>
                  </a:txBody>
                  <a:tcPr/>
                </a:tc>
                <a:tc>
                  <a:txBody>
                    <a:bodyPr/>
                    <a:lstStyle/>
                    <a:p>
                      <a:pPr algn="ctr"/>
                      <a:r>
                        <a:rPr lang="fa-IR" sz="2000" b="1" dirty="0" smtClean="0">
                          <a:cs typeface="B Nazanin" pitchFamily="2" charset="-78"/>
                        </a:rPr>
                        <a:t>4</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تشویش و اضطراب</a:t>
                      </a:r>
                      <a:endParaRPr lang="en-US" sz="2000" b="1" dirty="0">
                        <a:cs typeface="B Nazanin" pitchFamily="2" charset="-78"/>
                      </a:endParaRPr>
                    </a:p>
                  </a:txBody>
                  <a:tcPr/>
                </a:tc>
                <a:tc>
                  <a:txBody>
                    <a:bodyPr/>
                    <a:lstStyle/>
                    <a:p>
                      <a:pPr algn="ctr"/>
                      <a:r>
                        <a:rPr lang="fa-IR" sz="2000" b="1" dirty="0" smtClean="0">
                          <a:cs typeface="B Nazanin" pitchFamily="2" charset="-78"/>
                        </a:rPr>
                        <a:t>آرامش</a:t>
                      </a:r>
                      <a:r>
                        <a:rPr lang="fa-IR" sz="2000" b="1" baseline="0" dirty="0" smtClean="0">
                          <a:cs typeface="B Nazanin" pitchFamily="2" charset="-78"/>
                        </a:rPr>
                        <a:t> فکری</a:t>
                      </a:r>
                      <a:endParaRPr lang="en-US" sz="2000" b="1" dirty="0">
                        <a:cs typeface="B Nazanin" pitchFamily="2" charset="-78"/>
                      </a:endParaRPr>
                    </a:p>
                  </a:txBody>
                  <a:tcPr/>
                </a:tc>
                <a:tc>
                  <a:txBody>
                    <a:bodyPr/>
                    <a:lstStyle/>
                    <a:p>
                      <a:pPr algn="ctr"/>
                      <a:r>
                        <a:rPr lang="fa-IR" sz="2000" b="1" dirty="0" smtClean="0">
                          <a:cs typeface="B Nazanin" pitchFamily="2" charset="-78"/>
                        </a:rPr>
                        <a:t>اثر روانی و اجتماعی</a:t>
                      </a:r>
                      <a:endParaRPr lang="en-US" sz="2000" b="1" dirty="0">
                        <a:cs typeface="B Nazanin" pitchFamily="2" charset="-78"/>
                      </a:endParaRPr>
                    </a:p>
                  </a:txBody>
                  <a:tcPr/>
                </a:tc>
                <a:tc>
                  <a:txBody>
                    <a:bodyPr/>
                    <a:lstStyle/>
                    <a:p>
                      <a:pPr algn="ctr"/>
                      <a:r>
                        <a:rPr lang="fa-IR" sz="2000" b="1" dirty="0" smtClean="0">
                          <a:cs typeface="B Nazanin" pitchFamily="2" charset="-78"/>
                        </a:rPr>
                        <a:t>5</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انفرادی،نیازمند مکان و فرد خاص</a:t>
                      </a:r>
                      <a:endParaRPr lang="en-US" sz="2000" b="1" dirty="0">
                        <a:cs typeface="B Nazanin" pitchFamily="2" charset="-78"/>
                      </a:endParaRPr>
                    </a:p>
                  </a:txBody>
                  <a:tcPr/>
                </a:tc>
                <a:tc>
                  <a:txBody>
                    <a:bodyPr/>
                    <a:lstStyle/>
                    <a:p>
                      <a:pPr algn="ctr"/>
                      <a:r>
                        <a:rPr lang="fa-IR" sz="2000" b="1" dirty="0" smtClean="0">
                          <a:cs typeface="B Nazanin" pitchFamily="2" charset="-78"/>
                        </a:rPr>
                        <a:t>همگانی قابل اجرا برای همه</a:t>
                      </a:r>
                      <a:endParaRPr lang="en-US" sz="2000" b="1" dirty="0">
                        <a:cs typeface="B Nazanin" pitchFamily="2" charset="-78"/>
                      </a:endParaRPr>
                    </a:p>
                  </a:txBody>
                  <a:tcPr/>
                </a:tc>
                <a:tc>
                  <a:txBody>
                    <a:bodyPr/>
                    <a:lstStyle/>
                    <a:p>
                      <a:pPr algn="ctr"/>
                      <a:r>
                        <a:rPr lang="fa-IR" sz="2000" b="1" dirty="0" smtClean="0">
                          <a:cs typeface="B Nazanin" pitchFamily="2" charset="-78"/>
                        </a:rPr>
                        <a:t>دستورات</a:t>
                      </a:r>
                      <a:r>
                        <a:rPr lang="fa-IR" sz="2000" b="1" baseline="0" dirty="0" smtClean="0">
                          <a:cs typeface="B Nazanin" pitchFamily="2" charset="-78"/>
                        </a:rPr>
                        <a:t> و اقدامات</a:t>
                      </a:r>
                      <a:endParaRPr lang="en-US" sz="2000" b="1" dirty="0">
                        <a:cs typeface="B Nazanin" pitchFamily="2" charset="-78"/>
                      </a:endParaRPr>
                    </a:p>
                  </a:txBody>
                  <a:tcPr/>
                </a:tc>
                <a:tc>
                  <a:txBody>
                    <a:bodyPr/>
                    <a:lstStyle/>
                    <a:p>
                      <a:pPr algn="ctr"/>
                      <a:r>
                        <a:rPr lang="fa-IR" sz="2000" b="1" dirty="0" smtClean="0">
                          <a:cs typeface="B Nazanin" pitchFamily="2" charset="-78"/>
                        </a:rPr>
                        <a:t>6</a:t>
                      </a:r>
                      <a:endParaRPr lang="en-US" sz="2000" b="1" dirty="0">
                        <a:cs typeface="B Nazanin" pitchFamily="2" charset="-78"/>
                      </a:endParaRPr>
                    </a:p>
                  </a:txBody>
                  <a:tcPr/>
                </a:tc>
              </a:tr>
              <a:tr h="555553">
                <a:tc>
                  <a:txBody>
                    <a:bodyPr/>
                    <a:lstStyle/>
                    <a:p>
                      <a:pPr algn="ctr"/>
                      <a:r>
                        <a:rPr lang="fa-IR" sz="2000" b="1" dirty="0" smtClean="0">
                          <a:cs typeface="B Nazanin" pitchFamily="2" charset="-78"/>
                        </a:rPr>
                        <a:t>غیر حتمی و نامشخص</a:t>
                      </a:r>
                      <a:endParaRPr lang="en-US" sz="2000" b="1" dirty="0">
                        <a:cs typeface="B Nazanin" pitchFamily="2" charset="-78"/>
                      </a:endParaRPr>
                    </a:p>
                  </a:txBody>
                  <a:tcPr/>
                </a:tc>
                <a:tc>
                  <a:txBody>
                    <a:bodyPr/>
                    <a:lstStyle/>
                    <a:p>
                      <a:pPr algn="ctr"/>
                      <a:r>
                        <a:rPr lang="fa-IR" sz="2000" b="1" dirty="0" smtClean="0">
                          <a:cs typeface="B Nazanin" pitchFamily="2" charset="-78"/>
                        </a:rPr>
                        <a:t>حتمی و محرز</a:t>
                      </a:r>
                      <a:endParaRPr lang="en-US" sz="2000" b="1" dirty="0">
                        <a:cs typeface="B Nazanin" pitchFamily="2" charset="-78"/>
                      </a:endParaRPr>
                    </a:p>
                  </a:txBody>
                  <a:tcPr/>
                </a:tc>
                <a:tc>
                  <a:txBody>
                    <a:bodyPr/>
                    <a:lstStyle/>
                    <a:p>
                      <a:pPr algn="ctr"/>
                      <a:r>
                        <a:rPr lang="fa-IR" sz="2000" b="1" dirty="0" smtClean="0">
                          <a:cs typeface="B Nazanin" pitchFamily="2" charset="-78"/>
                        </a:rPr>
                        <a:t>استفاده اصولی</a:t>
                      </a:r>
                      <a:endParaRPr lang="en-US" sz="2000" b="1" dirty="0">
                        <a:cs typeface="B Nazanin" pitchFamily="2" charset="-78"/>
                      </a:endParaRPr>
                    </a:p>
                  </a:txBody>
                  <a:tcPr/>
                </a:tc>
                <a:tc>
                  <a:txBody>
                    <a:bodyPr/>
                    <a:lstStyle/>
                    <a:p>
                      <a:pPr algn="ctr"/>
                      <a:r>
                        <a:rPr lang="fa-IR" sz="2000" b="1" dirty="0" smtClean="0">
                          <a:cs typeface="B Nazanin" pitchFamily="2" charset="-78"/>
                        </a:rPr>
                        <a:t>7</a:t>
                      </a:r>
                      <a:endParaRPr lang="en-US" sz="2000" b="1" dirty="0">
                        <a:cs typeface="B Nazanin" pitchFamily="2" charset="-78"/>
                      </a:endParaRPr>
                    </a:p>
                  </a:txBody>
                  <a:tcPr/>
                </a:tc>
              </a:tr>
            </a:tbl>
          </a:graphicData>
        </a:graphic>
      </p:graphicFrame>
      <p:sp>
        <p:nvSpPr>
          <p:cNvPr id="4" name="TextBox 3"/>
          <p:cNvSpPr txBox="1"/>
          <p:nvPr/>
        </p:nvSpPr>
        <p:spPr>
          <a:xfrm>
            <a:off x="428596" y="285728"/>
            <a:ext cx="7786742" cy="369332"/>
          </a:xfrm>
          <a:prstGeom prst="rect">
            <a:avLst/>
          </a:prstGeom>
          <a:noFill/>
        </p:spPr>
        <p:txBody>
          <a:bodyPr wrap="square" rtlCol="0">
            <a:spAutoFit/>
          </a:bodyPr>
          <a:lstStyle/>
          <a:p>
            <a:r>
              <a:rPr lang="fa-IR" b="1" dirty="0" smtClean="0">
                <a:solidFill>
                  <a:schemeClr val="accent2"/>
                </a:solidFill>
                <a:effectLst>
                  <a:outerShdw blurRad="38100" dist="38100" dir="2700000" algn="tl">
                    <a:srgbClr val="C0C0C0"/>
                  </a:outerShdw>
                </a:effectLst>
                <a:ea typeface="SimSun" pitchFamily="2" charset="-122"/>
                <a:cs typeface="Zar" pitchFamily="2" charset="-78"/>
                <a:sym typeface="Wingdings" pitchFamily="2" charset="2"/>
              </a:rPr>
              <a:t>مقايسه روشهاي بهداشتي و درماني در تامين بهداشت عمومي جامعه</a:t>
            </a:r>
            <a:endParaRPr lang="en-US"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2  Nikoo" pitchFamily="2" charset="-78"/>
              </a:rPr>
              <a:t>تاریخچه بهداشت</a:t>
            </a:r>
            <a:endParaRPr lang="fa-IR" dirty="0">
              <a:cs typeface="2  Nikoo" pitchFamily="2" charset="-78"/>
            </a:endParaRPr>
          </a:p>
        </p:txBody>
      </p:sp>
      <p:sp>
        <p:nvSpPr>
          <p:cNvPr id="3" name="Content Placeholder 2"/>
          <p:cNvSpPr>
            <a:spLocks noGrp="1"/>
          </p:cNvSpPr>
          <p:nvPr>
            <p:ph sz="quarter" idx="1"/>
          </p:nvPr>
        </p:nvSpPr>
        <p:spPr/>
        <p:txBody>
          <a:bodyPr/>
          <a:lstStyle/>
          <a:p>
            <a:r>
              <a:rPr lang="fa-IR" dirty="0" smtClean="0">
                <a:cs typeface="2  Nazanin" pitchFamily="2" charset="-78"/>
              </a:rPr>
              <a:t>تاریخچه بهداشت در حقیقت به 3900 سال قبل از میلاد بر میگردد، جایی که تمدن هایی همانند ایران، مصر و چین قوانین و روشهایی را برای مقابله با بیماریها و مرگ میرهای جمعی وضع و اجرا نمودند.</a:t>
            </a:r>
          </a:p>
          <a:p>
            <a:endParaRPr lang="fa-IR" dirty="0" smtClean="0">
              <a:cs typeface="2  Nazanin" pitchFamily="2" charset="-78"/>
            </a:endParaRPr>
          </a:p>
          <a:p>
            <a:endParaRPr lang="fa-IR" dirty="0" smtClean="0">
              <a:cs typeface="2  Nazanin" pitchFamily="2" charset="-78"/>
            </a:endParaRPr>
          </a:p>
          <a:p>
            <a:r>
              <a:rPr lang="fa-IR" dirty="0" smtClean="0">
                <a:cs typeface="2  Nazanin" pitchFamily="2" charset="-78"/>
              </a:rPr>
              <a:t>کشورها دریافتند که برای پیشگیری و کنترل بیماریهایی نظیر سل، آبله، جذام و... باید آحاد جامعه را ملزم به رعایت اصول و قوانین بهداشتی نمایند و فرد یا افرادی را ناظر بر رعایت این قوانین نمایند</a:t>
            </a:r>
            <a:endParaRPr lang="fa-IR" dirty="0">
              <a:cs typeface="2  Nazanin" pitchFamily="2" charset="-78"/>
            </a:endParaRPr>
          </a:p>
        </p:txBody>
      </p:sp>
      <p:sp>
        <p:nvSpPr>
          <p:cNvPr id="6" name="Slide Number Placeholder 5"/>
          <p:cNvSpPr>
            <a:spLocks noGrp="1"/>
          </p:cNvSpPr>
          <p:nvPr>
            <p:ph type="sldNum" sz="quarter" idx="12"/>
          </p:nvPr>
        </p:nvSpPr>
        <p:spPr/>
        <p:txBody>
          <a:bodyPr>
            <a:normAutofit fontScale="85000" lnSpcReduction="20000"/>
          </a:bodyPr>
          <a:lstStyle/>
          <a:p>
            <a:fld id="{AEFF981A-5ED3-40A5-9ABE-BEF42A30D0B1}" type="slidenum">
              <a:rPr lang="fa-IR" smtClean="0"/>
              <a:pPr/>
              <a:t>2</a:t>
            </a:fld>
            <a:endParaRPr lang="fa-I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20</a:t>
            </a:fld>
            <a:endParaRPr lang="fa-IR"/>
          </a:p>
        </p:txBody>
      </p:sp>
      <p:sp>
        <p:nvSpPr>
          <p:cNvPr id="3" name="TextBox 2"/>
          <p:cNvSpPr txBox="1"/>
          <p:nvPr/>
        </p:nvSpPr>
        <p:spPr>
          <a:xfrm>
            <a:off x="500034" y="2500306"/>
            <a:ext cx="8215370" cy="707886"/>
          </a:xfrm>
          <a:prstGeom prst="rect">
            <a:avLst/>
          </a:prstGeom>
          <a:noFill/>
        </p:spPr>
        <p:txBody>
          <a:bodyPr wrap="square" rtlCol="1">
            <a:spAutoFit/>
          </a:bodyPr>
          <a:lstStyle/>
          <a:p>
            <a:pPr algn="ctr"/>
            <a:r>
              <a:rPr lang="fa-IR" sz="4000" dirty="0" smtClean="0">
                <a:cs typeface="2  Titr" pitchFamily="2" charset="-78"/>
              </a:rPr>
              <a:t>ارزشیابی بهداشت در انسان</a:t>
            </a:r>
            <a:endParaRPr lang="fa-IR" sz="4000" dirty="0">
              <a:cs typeface="2  Titr" pitchFamily="2" charset="-78"/>
            </a:endParaRP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21</a:t>
            </a:fld>
            <a:endParaRPr lang="fa-IR"/>
          </a:p>
        </p:txBody>
      </p:sp>
      <p:sp>
        <p:nvSpPr>
          <p:cNvPr id="4" name="TextBox 3"/>
          <p:cNvSpPr txBox="1"/>
          <p:nvPr/>
        </p:nvSpPr>
        <p:spPr>
          <a:xfrm>
            <a:off x="357158" y="1357298"/>
            <a:ext cx="8358246" cy="2554545"/>
          </a:xfrm>
          <a:prstGeom prst="rect">
            <a:avLst/>
          </a:prstGeom>
          <a:noFill/>
        </p:spPr>
        <p:txBody>
          <a:bodyPr wrap="square" rtlCol="1">
            <a:spAutoFit/>
          </a:bodyPr>
          <a:lstStyle/>
          <a:p>
            <a:r>
              <a:rPr lang="fa-IR" sz="4000" b="1" dirty="0" smtClean="0">
                <a:cs typeface="2  Kamran" pitchFamily="2" charset="-78"/>
              </a:rPr>
              <a:t>انسان در روابط اجتماعی خود با سایرین نمیتواند همیشه بر اساس شناخت واقعی و منطقی عمل کند، بنابر این ظاهر هرکس در نحوه قضاوت سایرین موثر است.</a:t>
            </a:r>
          </a:p>
          <a:p>
            <a:r>
              <a:rPr lang="fa-IR" sz="4000" b="1" dirty="0" smtClean="0">
                <a:cs typeface="2  Kamran" pitchFamily="2" charset="-78"/>
              </a:rPr>
              <a:t>و گفته اند که : </a:t>
            </a:r>
            <a:r>
              <a:rPr lang="fa-IR" sz="4000" b="1" dirty="0" smtClean="0">
                <a:solidFill>
                  <a:srgbClr val="0070C0"/>
                </a:solidFill>
                <a:cs typeface="2  Kamran" pitchFamily="2" charset="-78"/>
              </a:rPr>
              <a:t>رنگ رخساره خبر میدهد از سر درون</a:t>
            </a:r>
            <a:endParaRPr lang="fa-IR" sz="4000" b="1" dirty="0">
              <a:solidFill>
                <a:srgbClr val="0070C0"/>
              </a:solidFill>
              <a:cs typeface="2  Kamran" pitchFamily="2" charset="-78"/>
            </a:endParaRPr>
          </a:p>
        </p:txBody>
      </p:sp>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22</a:t>
            </a:fld>
            <a:endParaRPr lang="fa-IR"/>
          </a:p>
        </p:txBody>
      </p:sp>
      <p:sp>
        <p:nvSpPr>
          <p:cNvPr id="3" name="TextBox 2"/>
          <p:cNvSpPr txBox="1"/>
          <p:nvPr/>
        </p:nvSpPr>
        <p:spPr>
          <a:xfrm>
            <a:off x="428596" y="1357298"/>
            <a:ext cx="8286808" cy="3416320"/>
          </a:xfrm>
          <a:prstGeom prst="rect">
            <a:avLst/>
          </a:prstGeom>
          <a:noFill/>
        </p:spPr>
        <p:txBody>
          <a:bodyPr wrap="square" rtlCol="1">
            <a:spAutoFit/>
          </a:bodyPr>
          <a:lstStyle/>
          <a:p>
            <a:r>
              <a:rPr lang="fa-IR" sz="3600" b="1" dirty="0" smtClean="0">
                <a:cs typeface="2  Kamran" pitchFamily="2" charset="-78"/>
              </a:rPr>
              <a:t>افرادی که به سلامت و بهداشت خود اهمیت میدهند و اصول آن را در زندگی خود عملی میسازند معمولا: </a:t>
            </a:r>
          </a:p>
          <a:p>
            <a:r>
              <a:rPr lang="fa-IR" sz="3600" b="1" dirty="0" smtClean="0">
                <a:cs typeface="2  Kamran" pitchFamily="2" charset="-78"/>
              </a:rPr>
              <a:t>دارای قدرت و کارائی بیشتری هستند</a:t>
            </a:r>
          </a:p>
          <a:p>
            <a:r>
              <a:rPr lang="fa-IR" sz="3600" b="1" dirty="0" smtClean="0">
                <a:cs typeface="2  Kamran" pitchFamily="2" charset="-78"/>
              </a:rPr>
              <a:t>از خود توانائی اندیشه و تفکر بیشتری نشان میدهند</a:t>
            </a:r>
          </a:p>
          <a:p>
            <a:r>
              <a:rPr lang="fa-IR" sz="3600" b="1" dirty="0" smtClean="0">
                <a:cs typeface="2  Kamran" pitchFamily="2" charset="-78"/>
              </a:rPr>
              <a:t>با حوصله زیاد و رفتار پسندیده با دیگران معاشرت میکنند</a:t>
            </a:r>
          </a:p>
          <a:p>
            <a:r>
              <a:rPr lang="fa-IR" sz="3600" b="1" dirty="0" smtClean="0">
                <a:cs typeface="2  Kamran" pitchFamily="2" charset="-78"/>
              </a:rPr>
              <a:t>معمولا خوشرو و شادند</a:t>
            </a:r>
            <a:endParaRPr lang="fa-IR" sz="3600" b="1" dirty="0">
              <a:cs typeface="2  Kamran" pitchFamily="2" charset="-78"/>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23</a:t>
            </a:fld>
            <a:endParaRPr lang="fa-IR"/>
          </a:p>
        </p:txBody>
      </p:sp>
      <p:sp>
        <p:nvSpPr>
          <p:cNvPr id="3" name="TextBox 2"/>
          <p:cNvSpPr txBox="1"/>
          <p:nvPr/>
        </p:nvSpPr>
        <p:spPr>
          <a:xfrm>
            <a:off x="571472" y="1263552"/>
            <a:ext cx="8358246" cy="4524315"/>
          </a:xfrm>
          <a:prstGeom prst="rect">
            <a:avLst/>
          </a:prstGeom>
          <a:noFill/>
        </p:spPr>
        <p:txBody>
          <a:bodyPr wrap="square" rtlCol="1">
            <a:spAutoFit/>
          </a:bodyPr>
          <a:lstStyle/>
          <a:p>
            <a:r>
              <a:rPr lang="fa-IR" sz="3200" dirty="0" smtClean="0">
                <a:cs typeface="2  Mitra_1 (MRT)" pitchFamily="2" charset="-78"/>
              </a:rPr>
              <a:t>عواملی که باعث برخورداری از سطح بالاتر و مطلوبتری از بهداشت میشود:</a:t>
            </a:r>
          </a:p>
          <a:p>
            <a:r>
              <a:rPr lang="fa-IR" sz="3200" dirty="0" smtClean="0">
                <a:cs typeface="2  Mitra_1 (MRT)" pitchFamily="2" charset="-78"/>
              </a:rPr>
              <a:t>1- نظافت و بهداشت اعضای بدن</a:t>
            </a:r>
          </a:p>
          <a:p>
            <a:r>
              <a:rPr lang="fa-IR" sz="3200" dirty="0" smtClean="0">
                <a:cs typeface="2  Mitra_1 (MRT)" pitchFamily="2" charset="-78"/>
              </a:rPr>
              <a:t>2- تغذیه و بهداشت مواد غذایی</a:t>
            </a:r>
          </a:p>
          <a:p>
            <a:r>
              <a:rPr lang="fa-IR" sz="3200" dirty="0" smtClean="0">
                <a:cs typeface="2  Mitra_1 (MRT)" pitchFamily="2" charset="-78"/>
              </a:rPr>
              <a:t>3- خواب واستراحت</a:t>
            </a:r>
          </a:p>
          <a:p>
            <a:r>
              <a:rPr lang="fa-IR" sz="3200" dirty="0" smtClean="0">
                <a:cs typeface="2  Mitra_1 (MRT)" pitchFamily="2" charset="-78"/>
              </a:rPr>
              <a:t>4- ورزش و تفریح</a:t>
            </a:r>
          </a:p>
          <a:p>
            <a:r>
              <a:rPr lang="fa-IR" sz="3200" dirty="0" smtClean="0">
                <a:cs typeface="2  Mitra_1 (MRT)" pitchFamily="2" charset="-78"/>
              </a:rPr>
              <a:t>5- عدم اعتیاد به مصرف مواد مخدر و محرک</a:t>
            </a:r>
          </a:p>
          <a:p>
            <a:r>
              <a:rPr lang="fa-IR" sz="3200" dirty="0" smtClean="0">
                <a:cs typeface="2  Mitra_1 (MRT)" pitchFamily="2" charset="-78"/>
              </a:rPr>
              <a:t>6- مراقبت های پزشکی </a:t>
            </a:r>
          </a:p>
          <a:p>
            <a:r>
              <a:rPr lang="fa-IR" sz="3200" dirty="0" smtClean="0">
                <a:cs typeface="2  Mitra_1 (MRT)" pitchFamily="2" charset="-78"/>
              </a:rPr>
              <a:t>7- فلسفه زندگی مربوط به خود و دیگران </a:t>
            </a:r>
            <a:endParaRPr lang="fa-IR" sz="32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24</a:t>
            </a:fld>
            <a:endParaRPr lang="fa-IR"/>
          </a:p>
        </p:txBody>
      </p:sp>
      <p:sp>
        <p:nvSpPr>
          <p:cNvPr id="3" name="TextBox 2"/>
          <p:cNvSpPr txBox="1"/>
          <p:nvPr/>
        </p:nvSpPr>
        <p:spPr>
          <a:xfrm>
            <a:off x="571472" y="571480"/>
            <a:ext cx="8143932" cy="6001643"/>
          </a:xfrm>
          <a:prstGeom prst="rect">
            <a:avLst/>
          </a:prstGeom>
          <a:noFill/>
        </p:spPr>
        <p:txBody>
          <a:bodyPr wrap="square" rtlCol="1">
            <a:spAutoFit/>
          </a:bodyPr>
          <a:lstStyle/>
          <a:p>
            <a:r>
              <a:rPr lang="fa-IR" sz="2400" dirty="0" smtClean="0">
                <a:cs typeface="2  Mitra_1 (MRT)" pitchFamily="2" charset="-78"/>
              </a:rPr>
              <a:t>عوامل محیطی که برای تحقق اهداف بهداشت جسمی ، روانی و اجتماعی باید مدیریت و برنامه ریزی شود:</a:t>
            </a:r>
          </a:p>
          <a:p>
            <a:r>
              <a:rPr lang="fa-IR" sz="2400" dirty="0" smtClean="0">
                <a:cs typeface="2  Mitra_1 (MRT)" pitchFamily="2" charset="-78"/>
              </a:rPr>
              <a:t>1- بهداشت هوا </a:t>
            </a:r>
          </a:p>
          <a:p>
            <a:r>
              <a:rPr lang="fa-IR" sz="2400" dirty="0" smtClean="0">
                <a:cs typeface="2  Mitra_1 (MRT)" pitchFamily="2" charset="-78"/>
              </a:rPr>
              <a:t>2- تامین آب آشامیدنی سالم </a:t>
            </a:r>
          </a:p>
          <a:p>
            <a:r>
              <a:rPr lang="fa-IR" sz="2400" dirty="0" smtClean="0">
                <a:cs typeface="2  Mitra_1 (MRT)" pitchFamily="2" charset="-78"/>
              </a:rPr>
              <a:t>3- دفع بهداستی فاضلاب</a:t>
            </a:r>
          </a:p>
          <a:p>
            <a:r>
              <a:rPr lang="fa-IR" sz="2400" dirty="0" smtClean="0">
                <a:cs typeface="2  Mitra_1 (MRT)" pitchFamily="2" charset="-78"/>
              </a:rPr>
              <a:t>4- اقدامات مربوط به جمع آوری و دفع زباله</a:t>
            </a:r>
          </a:p>
          <a:p>
            <a:r>
              <a:rPr lang="fa-IR" sz="2400" dirty="0" smtClean="0">
                <a:cs typeface="2  Mitra_1 (MRT)" pitchFamily="2" charset="-78"/>
              </a:rPr>
              <a:t>5- آموزش بهداشت و رفتار بهداشتی</a:t>
            </a:r>
          </a:p>
          <a:p>
            <a:r>
              <a:rPr lang="fa-IR" sz="2400" dirty="0" smtClean="0">
                <a:cs typeface="2  Mitra_1 (MRT)" pitchFamily="2" charset="-78"/>
              </a:rPr>
              <a:t>6- پیشگیری و کنترل بیماریهای واگیر و مزمن</a:t>
            </a:r>
          </a:p>
          <a:p>
            <a:r>
              <a:rPr lang="fa-IR" sz="2400" dirty="0" smtClean="0">
                <a:cs typeface="2  Mitra_1 (MRT)" pitchFamily="2" charset="-78"/>
              </a:rPr>
              <a:t>7- کنترل جمعیت و تنظیم خانواده</a:t>
            </a:r>
          </a:p>
          <a:p>
            <a:r>
              <a:rPr lang="fa-IR" sz="2400" dirty="0" smtClean="0">
                <a:cs typeface="2  Mitra_1 (MRT)" pitchFamily="2" charset="-78"/>
              </a:rPr>
              <a:t>8- ارائه خدمات درمانی مطلوب</a:t>
            </a:r>
          </a:p>
          <a:p>
            <a:r>
              <a:rPr lang="fa-IR" sz="2400" dirty="0" smtClean="0">
                <a:cs typeface="2  Mitra_1 (MRT)" pitchFamily="2" charset="-78"/>
              </a:rPr>
              <a:t>9- پیشگیری از سوانح و حوادث </a:t>
            </a:r>
          </a:p>
          <a:p>
            <a:r>
              <a:rPr lang="fa-IR" sz="2400" dirty="0" smtClean="0">
                <a:cs typeface="2  Mitra_1 (MRT)" pitchFamily="2" charset="-78"/>
              </a:rPr>
              <a:t>10- بهداشت مسکن</a:t>
            </a:r>
          </a:p>
          <a:p>
            <a:r>
              <a:rPr lang="fa-IR" sz="2400" dirty="0" smtClean="0">
                <a:cs typeface="2  Mitra_1 (MRT)" pitchFamily="2" charset="-78"/>
              </a:rPr>
              <a:t>11- بهداشت صنعتی</a:t>
            </a:r>
          </a:p>
          <a:p>
            <a:r>
              <a:rPr lang="fa-IR" sz="2400" dirty="0" smtClean="0">
                <a:cs typeface="2  Mitra_1 (MRT)" pitchFamily="2" charset="-78"/>
              </a:rPr>
              <a:t>12- آلودگی صوتی</a:t>
            </a:r>
          </a:p>
          <a:p>
            <a:r>
              <a:rPr lang="fa-IR" sz="2400" dirty="0" smtClean="0">
                <a:cs typeface="2  Mitra_1 (MRT)" pitchFamily="2" charset="-78"/>
              </a:rPr>
              <a:t>13- آلودگی شیمیایی خاک</a:t>
            </a:r>
          </a:p>
          <a:p>
            <a:r>
              <a:rPr lang="fa-IR" sz="2400" dirty="0" smtClean="0">
                <a:cs typeface="2  Mitra_1 (MRT)" pitchFamily="2" charset="-78"/>
              </a:rPr>
              <a:t>مسئولیت مدیریت و اجرای این دسته از خدمات بر عهده دولتها است</a:t>
            </a:r>
            <a:endParaRPr lang="fa-IR" sz="24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25</a:t>
            </a:fld>
            <a:endParaRPr lang="fa-IR"/>
          </a:p>
        </p:txBody>
      </p:sp>
      <p:sp>
        <p:nvSpPr>
          <p:cNvPr id="3" name="TextBox 2"/>
          <p:cNvSpPr txBox="1"/>
          <p:nvPr/>
        </p:nvSpPr>
        <p:spPr>
          <a:xfrm>
            <a:off x="500034" y="1357298"/>
            <a:ext cx="8215370" cy="707886"/>
          </a:xfrm>
          <a:prstGeom prst="rect">
            <a:avLst/>
          </a:prstGeom>
          <a:noFill/>
        </p:spPr>
        <p:txBody>
          <a:bodyPr wrap="square" rtlCol="1">
            <a:spAutoFit/>
          </a:bodyPr>
          <a:lstStyle/>
          <a:p>
            <a:pPr algn="ctr"/>
            <a:r>
              <a:rPr lang="fa-IR" sz="4000" dirty="0" smtClean="0">
                <a:cs typeface="2  Mitra_1 (MRT)" pitchFamily="2" charset="-78"/>
              </a:rPr>
              <a:t>شاخص های بهداشتی</a:t>
            </a:r>
            <a:endParaRPr lang="fa-IR" sz="4000" dirty="0">
              <a:cs typeface="2  Mitra_1 (MRT)" pitchFamily="2" charset="-78"/>
            </a:endParaRPr>
          </a:p>
        </p:txBody>
      </p:sp>
      <p:sp>
        <p:nvSpPr>
          <p:cNvPr id="4" name="TextBox 3"/>
          <p:cNvSpPr txBox="1"/>
          <p:nvPr/>
        </p:nvSpPr>
        <p:spPr>
          <a:xfrm>
            <a:off x="500034" y="3071810"/>
            <a:ext cx="8286808" cy="523220"/>
          </a:xfrm>
          <a:prstGeom prst="rect">
            <a:avLst/>
          </a:prstGeom>
          <a:noFill/>
        </p:spPr>
        <p:txBody>
          <a:bodyPr wrap="square" rtlCol="1">
            <a:spAutoFit/>
          </a:bodyPr>
          <a:lstStyle/>
          <a:p>
            <a:r>
              <a:rPr lang="fa-IR" sz="2800" dirty="0" smtClean="0">
                <a:cs typeface="2  Mitra_1 (MRT)" pitchFamily="2" charset="-78"/>
              </a:rPr>
              <a:t>پی بردن به وضع بهداشتی یک جامعه و مقایسه آن با سطح مطلوب</a:t>
            </a:r>
            <a:endParaRPr lang="fa-IR" sz="28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26</a:t>
            </a:fld>
            <a:endParaRPr lang="fa-IR"/>
          </a:p>
        </p:txBody>
      </p:sp>
      <p:sp>
        <p:nvSpPr>
          <p:cNvPr id="3" name="TextBox 2"/>
          <p:cNvSpPr txBox="1"/>
          <p:nvPr/>
        </p:nvSpPr>
        <p:spPr>
          <a:xfrm>
            <a:off x="428596" y="785794"/>
            <a:ext cx="8572560" cy="5693866"/>
          </a:xfrm>
          <a:prstGeom prst="rect">
            <a:avLst/>
          </a:prstGeom>
          <a:noFill/>
        </p:spPr>
        <p:txBody>
          <a:bodyPr wrap="square" rtlCol="1">
            <a:spAutoFit/>
          </a:bodyPr>
          <a:lstStyle/>
          <a:p>
            <a:r>
              <a:rPr lang="fa-IR" sz="2800" dirty="0" smtClean="0">
                <a:cs typeface="2  Mitra_1 (MRT)" pitchFamily="2" charset="-78"/>
              </a:rPr>
              <a:t>مهمترین شاخصهایی که درجه سلامتی یا وضع بهداشت هر جامعه را ارزشیابی می کند عبارتند از :</a:t>
            </a:r>
          </a:p>
          <a:p>
            <a:endParaRPr lang="fa-IR" sz="2800" dirty="0" smtClean="0">
              <a:cs typeface="2  Mitra_1 (MRT)" pitchFamily="2" charset="-78"/>
            </a:endParaRPr>
          </a:p>
          <a:p>
            <a:r>
              <a:rPr lang="fa-IR" sz="2800" dirty="0" smtClean="0">
                <a:cs typeface="2  Mitra_1 (MRT)" pitchFamily="2" charset="-78"/>
              </a:rPr>
              <a:t>1- امید به زندگی </a:t>
            </a:r>
            <a:r>
              <a:rPr lang="fa-IR" sz="2800" b="1" dirty="0" smtClean="0">
                <a:cs typeface="2  Kamran" pitchFamily="2" charset="-78"/>
              </a:rPr>
              <a:t>(تعداد سالهایی که افراد یک جامعه توقع دارند که زنده بمانند)</a:t>
            </a:r>
          </a:p>
          <a:p>
            <a:r>
              <a:rPr lang="fa-IR" sz="2800" dirty="0" smtClean="0">
                <a:cs typeface="2  Mitra_1 (MRT)" pitchFamily="2" charset="-78"/>
              </a:rPr>
              <a:t>2- میزان رشد طبیعی جمعیت (</a:t>
            </a:r>
            <a:r>
              <a:rPr lang="fa-IR" sz="2800" b="1" dirty="0" smtClean="0">
                <a:cs typeface="2  Kamran" pitchFamily="2" charset="-78"/>
              </a:rPr>
              <a:t>این فرمول نشان میدهد که در مدت یک سال با توجه به مرگ و میر و تولد در هر هزار نفر ، چه تعدادی افزوده می شود . </a:t>
            </a:r>
          </a:p>
          <a:p>
            <a:r>
              <a:rPr lang="fa-IR" sz="2800" b="1" dirty="0" smtClean="0">
                <a:cs typeface="2  Kamran" pitchFamily="2" charset="-78"/>
              </a:rPr>
              <a:t>تعداد مرگها </a:t>
            </a:r>
            <a:r>
              <a:rPr lang="fa-IR" sz="2800" b="1" dirty="0" smtClean="0">
                <a:solidFill>
                  <a:srgbClr val="FF0000"/>
                </a:solidFill>
                <a:cs typeface="2  Kamran" pitchFamily="2" charset="-78"/>
              </a:rPr>
              <a:t> منهای </a:t>
            </a:r>
            <a:r>
              <a:rPr lang="fa-IR" sz="2800" b="1" dirty="0" smtClean="0">
                <a:cs typeface="2  Kamran" pitchFamily="2" charset="-78"/>
              </a:rPr>
              <a:t>تعداد موالید در مدت یک سال </a:t>
            </a:r>
            <a:r>
              <a:rPr lang="fa-IR" sz="2800" b="1" dirty="0" smtClean="0">
                <a:solidFill>
                  <a:srgbClr val="FF0000"/>
                </a:solidFill>
                <a:cs typeface="2  Kamran" pitchFamily="2" charset="-78"/>
              </a:rPr>
              <a:t>تقسیم بر </a:t>
            </a:r>
            <a:r>
              <a:rPr lang="fa-IR" sz="2800" b="1" dirty="0" smtClean="0">
                <a:cs typeface="2  Kamran" pitchFamily="2" charset="-78"/>
              </a:rPr>
              <a:t>جمعیت وسط سال </a:t>
            </a:r>
            <a:r>
              <a:rPr lang="fa-IR" sz="2800" b="1" dirty="0" smtClean="0">
                <a:solidFill>
                  <a:srgbClr val="FF0000"/>
                </a:solidFill>
                <a:cs typeface="2  Kamran" pitchFamily="2" charset="-78"/>
              </a:rPr>
              <a:t>ضربدر </a:t>
            </a:r>
            <a:r>
              <a:rPr lang="fa-IR" sz="2800" b="1" dirty="0" smtClean="0">
                <a:cs typeface="2  Kamran" pitchFamily="2" charset="-78"/>
              </a:rPr>
              <a:t>هزار</a:t>
            </a:r>
          </a:p>
          <a:p>
            <a:r>
              <a:rPr lang="fa-IR" sz="2800" dirty="0" smtClean="0">
                <a:cs typeface="2  Mitra_1 (MRT)" pitchFamily="2" charset="-78"/>
              </a:rPr>
              <a:t>3- میزان مرگ و میر خام </a:t>
            </a:r>
            <a:r>
              <a:rPr lang="fa-IR" sz="2800" b="1" dirty="0" smtClean="0">
                <a:cs typeface="2  Kamran" pitchFamily="2" charset="-78"/>
              </a:rPr>
              <a:t>(تعداد مرگ و میر در یک سال </a:t>
            </a:r>
            <a:r>
              <a:rPr lang="fa-IR" sz="2800" b="1" dirty="0" smtClean="0">
                <a:solidFill>
                  <a:srgbClr val="FF0000"/>
                </a:solidFill>
                <a:cs typeface="2  Kamran" pitchFamily="2" charset="-78"/>
              </a:rPr>
              <a:t>تقسیم بر </a:t>
            </a:r>
            <a:r>
              <a:rPr lang="fa-IR" sz="2800" b="1" dirty="0" smtClean="0">
                <a:cs typeface="2  Kamran" pitchFamily="2" charset="-78"/>
              </a:rPr>
              <a:t>جمعیت آن محل در وسط همان سال</a:t>
            </a:r>
            <a:r>
              <a:rPr lang="fa-IR" sz="2800" b="1" dirty="0" smtClean="0">
                <a:solidFill>
                  <a:srgbClr val="FF0000"/>
                </a:solidFill>
                <a:cs typeface="2  Kamran" pitchFamily="2" charset="-78"/>
              </a:rPr>
              <a:t> ضربدر </a:t>
            </a:r>
            <a:r>
              <a:rPr lang="fa-IR" sz="2800" b="1" dirty="0" smtClean="0">
                <a:cs typeface="2  Kamran" pitchFamily="2" charset="-78"/>
              </a:rPr>
              <a:t>هزار)</a:t>
            </a:r>
            <a:endParaRPr lang="fa-IR" sz="2800" b="1" dirty="0" smtClean="0">
              <a:cs typeface="2  Mitra_1 (MRT)" pitchFamily="2" charset="-78"/>
            </a:endParaRPr>
          </a:p>
          <a:p>
            <a:r>
              <a:rPr lang="fa-IR" sz="2800" dirty="0" smtClean="0">
                <a:cs typeface="2  Mitra_1 (MRT)" pitchFamily="2" charset="-78"/>
              </a:rPr>
              <a:t>4- میزان مرگ و میر کودکان کمتر از یک سال </a:t>
            </a:r>
            <a:r>
              <a:rPr lang="fa-IR" sz="2800" b="1" dirty="0" smtClean="0">
                <a:cs typeface="2  Kamran" pitchFamily="2" charset="-78"/>
              </a:rPr>
              <a:t>(تعداد مرگ و میر کودکان کمتر یک سال در سال </a:t>
            </a:r>
            <a:r>
              <a:rPr lang="fa-IR" sz="2800" b="1" dirty="0" smtClean="0">
                <a:solidFill>
                  <a:srgbClr val="FF0000"/>
                </a:solidFill>
                <a:cs typeface="2  Kamran" pitchFamily="2" charset="-78"/>
              </a:rPr>
              <a:t>تقسیم بر </a:t>
            </a:r>
            <a:r>
              <a:rPr lang="fa-IR" sz="2800" b="1" dirty="0" smtClean="0">
                <a:cs typeface="2  Kamran" pitchFamily="2" charset="-78"/>
              </a:rPr>
              <a:t>تعداد نوزادانی که در همان سال زنده به دنیا آمده اند </a:t>
            </a:r>
            <a:r>
              <a:rPr lang="fa-IR" sz="2800" b="1" dirty="0" smtClean="0">
                <a:solidFill>
                  <a:srgbClr val="FF0000"/>
                </a:solidFill>
                <a:cs typeface="2  Kamran" pitchFamily="2" charset="-78"/>
              </a:rPr>
              <a:t>ضربدر </a:t>
            </a:r>
            <a:r>
              <a:rPr lang="fa-IR" sz="2800" b="1" dirty="0" smtClean="0">
                <a:cs typeface="2  Kamran" pitchFamily="2" charset="-78"/>
              </a:rPr>
              <a:t>هزار )</a:t>
            </a:r>
            <a:endParaRPr lang="fa-IR" sz="2800" b="1" dirty="0" smtClean="0">
              <a:solidFill>
                <a:srgbClr val="FF0000"/>
              </a:solidFill>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27</a:t>
            </a:fld>
            <a:endParaRPr lang="fa-IR"/>
          </a:p>
        </p:txBody>
      </p:sp>
      <p:sp>
        <p:nvSpPr>
          <p:cNvPr id="3" name="TextBox 2"/>
          <p:cNvSpPr txBox="1"/>
          <p:nvPr/>
        </p:nvSpPr>
        <p:spPr>
          <a:xfrm>
            <a:off x="571472" y="1285860"/>
            <a:ext cx="8286808" cy="3416320"/>
          </a:xfrm>
          <a:prstGeom prst="rect">
            <a:avLst/>
          </a:prstGeom>
          <a:noFill/>
        </p:spPr>
        <p:txBody>
          <a:bodyPr wrap="square" rtlCol="1">
            <a:spAutoFit/>
          </a:bodyPr>
          <a:lstStyle/>
          <a:p>
            <a:r>
              <a:rPr lang="fa-IR" sz="3600" dirty="0" smtClean="0">
                <a:cs typeface="2  Mitra_1 (MRT)" pitchFamily="2" charset="-78"/>
              </a:rPr>
              <a:t>از دیگر شاخص های مهم میتوان به موارد زیر اشاره کرد:</a:t>
            </a:r>
          </a:p>
          <a:p>
            <a:r>
              <a:rPr lang="fa-IR" sz="3600" dirty="0" smtClean="0">
                <a:cs typeface="2  Mitra_1 (MRT)" pitchFamily="2" charset="-78"/>
              </a:rPr>
              <a:t>فقر عمومی، بی سوادی،مسکن نامطلوب ،اعتیاد به مواد مخدر، جرم وجنایت ، فحشا ، بیماری های روانی ، میزان باروری عمومی، میزان تولید خام، میزان وقوع بیماری.</a:t>
            </a:r>
            <a:endParaRPr lang="fa-IR" sz="36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28</a:t>
            </a:fld>
            <a:endParaRPr lang="fa-IR"/>
          </a:p>
        </p:txBody>
      </p:sp>
      <p:sp>
        <p:nvSpPr>
          <p:cNvPr id="4" name="TextBox 3"/>
          <p:cNvSpPr txBox="1"/>
          <p:nvPr/>
        </p:nvSpPr>
        <p:spPr>
          <a:xfrm>
            <a:off x="857224" y="2357430"/>
            <a:ext cx="7715304" cy="2215991"/>
          </a:xfrm>
          <a:prstGeom prst="rect">
            <a:avLst/>
          </a:prstGeom>
          <a:noFill/>
        </p:spPr>
        <p:txBody>
          <a:bodyPr wrap="square" rtlCol="1">
            <a:spAutoFit/>
          </a:bodyPr>
          <a:lstStyle/>
          <a:p>
            <a:pPr algn="ctr"/>
            <a:r>
              <a:rPr lang="fa-IR" sz="13800" b="1" dirty="0" smtClean="0">
                <a:latin typeface="IranNastaliq" pitchFamily="18" charset="0"/>
                <a:cs typeface="IranNastaliq" pitchFamily="18" charset="0"/>
              </a:rPr>
              <a:t>فصل سوم</a:t>
            </a:r>
            <a:endParaRPr lang="fa-IR" sz="13800" b="1" dirty="0">
              <a:latin typeface="IranNastaliq" pitchFamily="18" charset="0"/>
              <a:cs typeface="IranNastaliq" pitchFamily="18" charset="0"/>
            </a:endParaRPr>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29</a:t>
            </a:fld>
            <a:endParaRPr lang="fa-IR"/>
          </a:p>
        </p:txBody>
      </p:sp>
      <p:sp>
        <p:nvSpPr>
          <p:cNvPr id="3" name="TextBox 2"/>
          <p:cNvSpPr txBox="1"/>
          <p:nvPr/>
        </p:nvSpPr>
        <p:spPr>
          <a:xfrm>
            <a:off x="714348" y="1142984"/>
            <a:ext cx="7715304" cy="769441"/>
          </a:xfrm>
          <a:prstGeom prst="rect">
            <a:avLst/>
          </a:prstGeom>
          <a:noFill/>
        </p:spPr>
        <p:txBody>
          <a:bodyPr wrap="square" rtlCol="1">
            <a:spAutoFit/>
          </a:bodyPr>
          <a:lstStyle/>
          <a:p>
            <a:r>
              <a:rPr lang="fa-IR" sz="4400" b="1" dirty="0" smtClean="0">
                <a:solidFill>
                  <a:srgbClr val="7030A0"/>
                </a:solidFill>
                <a:cs typeface="2  Lotus" pitchFamily="2" charset="-78"/>
              </a:rPr>
              <a:t>فصل سوم </a:t>
            </a:r>
            <a:r>
              <a:rPr lang="fa-IR" sz="4400" b="1" dirty="0" smtClean="0">
                <a:cs typeface="2  Lotus" pitchFamily="2" charset="-78"/>
              </a:rPr>
              <a:t>:عوامل بیماریزا، بروز بیماری</a:t>
            </a:r>
            <a:endParaRPr lang="fa-IR" sz="4400" b="1" dirty="0">
              <a:cs typeface="2  Lotus" pitchFamily="2" charset="-78"/>
            </a:endParaRPr>
          </a:p>
        </p:txBody>
      </p:sp>
      <p:sp>
        <p:nvSpPr>
          <p:cNvPr id="4" name="TextBox 3"/>
          <p:cNvSpPr txBox="1"/>
          <p:nvPr/>
        </p:nvSpPr>
        <p:spPr>
          <a:xfrm>
            <a:off x="357158" y="2500306"/>
            <a:ext cx="8429684" cy="2308324"/>
          </a:xfrm>
          <a:prstGeom prst="rect">
            <a:avLst/>
          </a:prstGeom>
          <a:noFill/>
        </p:spPr>
        <p:txBody>
          <a:bodyPr wrap="square" rtlCol="1">
            <a:spAutoFit/>
          </a:bodyPr>
          <a:lstStyle/>
          <a:p>
            <a:r>
              <a:rPr lang="fa-IR" sz="3600" b="1" dirty="0" smtClean="0">
                <a:cs typeface="2  Lotus" pitchFamily="2" charset="-78"/>
              </a:rPr>
              <a:t>هدف این فصل آشنای با </a:t>
            </a:r>
            <a:r>
              <a:rPr lang="fa-IR" sz="3600" b="1" dirty="0" smtClean="0">
                <a:solidFill>
                  <a:srgbClr val="C00000"/>
                </a:solidFill>
                <a:cs typeface="2  Lotus" pitchFamily="2" charset="-78"/>
              </a:rPr>
              <a:t>عوامل بیماریزا</a:t>
            </a:r>
            <a:r>
              <a:rPr lang="fa-IR" sz="3600" b="1" dirty="0" smtClean="0">
                <a:cs typeface="2  Lotus" pitchFamily="2" charset="-78"/>
              </a:rPr>
              <a:t>،</a:t>
            </a:r>
            <a:r>
              <a:rPr lang="fa-IR" sz="3600" b="1" dirty="0" smtClean="0">
                <a:solidFill>
                  <a:srgbClr val="00B050"/>
                </a:solidFill>
                <a:cs typeface="2  Lotus" pitchFamily="2" charset="-78"/>
              </a:rPr>
              <a:t>شرایط لازم </a:t>
            </a:r>
            <a:r>
              <a:rPr lang="fa-IR" sz="3600" b="1" dirty="0" smtClean="0">
                <a:cs typeface="2  Lotus" pitchFamily="2" charset="-78"/>
              </a:rPr>
              <a:t>برای بروز بیماری،آشنایی با برخی از مهمترین و شایعترین بیماریهای مسری و روشهای پیشگیری از بیماری مسری است</a:t>
            </a:r>
            <a:endParaRPr lang="fa-IR" sz="36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a:t>
            </a:fld>
            <a:endParaRPr lang="fa-IR"/>
          </a:p>
        </p:txBody>
      </p:sp>
      <p:sp>
        <p:nvSpPr>
          <p:cNvPr id="3" name="Rectangle 2"/>
          <p:cNvSpPr/>
          <p:nvPr/>
        </p:nvSpPr>
        <p:spPr>
          <a:xfrm>
            <a:off x="1928794" y="428604"/>
            <a:ext cx="5216493" cy="584775"/>
          </a:xfrm>
          <a:prstGeom prst="rect">
            <a:avLst/>
          </a:prstGeom>
        </p:spPr>
        <p:txBody>
          <a:bodyPr wrap="none">
            <a:spAutoFit/>
          </a:bodyPr>
          <a:lstStyle/>
          <a:p>
            <a:pPr algn="ctr"/>
            <a:r>
              <a:rPr lang="fa-IR" sz="3200" b="1" dirty="0" smtClean="0">
                <a:solidFill>
                  <a:schemeClr val="accent2"/>
                </a:solidFill>
                <a:effectLst>
                  <a:outerShdw blurRad="38100" dist="38100" dir="2700000" algn="tl">
                    <a:srgbClr val="C0C0C0"/>
                  </a:outerShdw>
                </a:effectLst>
                <a:ea typeface="SimSun" pitchFamily="2" charset="-122"/>
                <a:cs typeface="Zar" pitchFamily="2" charset="-78"/>
                <a:sym typeface="Wingdings" pitchFamily="2" charset="2"/>
              </a:rPr>
              <a:t>تصوير بهداشت قبل از قرن نوزدهم</a:t>
            </a:r>
            <a:endParaRPr lang="en-US" sz="3200" dirty="0"/>
          </a:p>
        </p:txBody>
      </p:sp>
      <p:sp>
        <p:nvSpPr>
          <p:cNvPr id="4" name="Rectangle 3"/>
          <p:cNvSpPr/>
          <p:nvPr/>
        </p:nvSpPr>
        <p:spPr>
          <a:xfrm>
            <a:off x="357158" y="1071546"/>
            <a:ext cx="8429684" cy="4721292"/>
          </a:xfrm>
          <a:prstGeom prst="rect">
            <a:avLst/>
          </a:prstGeom>
        </p:spPr>
        <p:txBody>
          <a:bodyPr wrap="square">
            <a:spAutoFit/>
          </a:bodyPr>
          <a:lstStyle/>
          <a:p>
            <a:pPr marL="342900" indent="-342900">
              <a:lnSpc>
                <a:spcPct val="80000"/>
              </a:lnSpc>
              <a:spcBef>
                <a:spcPct val="20000"/>
              </a:spcBef>
              <a:buClr>
                <a:schemeClr val="tx1"/>
              </a:buClr>
              <a:buFont typeface="Wingdings" pitchFamily="2" charset="2"/>
              <a:buChar char="§"/>
            </a:pPr>
            <a:endParaRPr lang="en-US"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r>
              <a:rPr lang="fa-IR" sz="3200" b="1" dirty="0" smtClean="0">
                <a:solidFill>
                  <a:srgbClr val="1B1A00"/>
                </a:solidFill>
                <a:ea typeface="SimSun" pitchFamily="2" charset="-122"/>
                <a:cs typeface="Zar" pitchFamily="2" charset="-78"/>
              </a:rPr>
              <a:t>رسيدن به حيات طولاني و سلامت جسمي مورد توجه بشر بوده است.</a:t>
            </a:r>
            <a:endParaRPr lang="en-US"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endParaRPr lang="fa-IR"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r>
              <a:rPr lang="fa-IR" sz="3200" b="1" dirty="0" smtClean="0">
                <a:solidFill>
                  <a:srgbClr val="1B1A00"/>
                </a:solidFill>
                <a:ea typeface="SimSun" pitchFamily="2" charset="-122"/>
                <a:cs typeface="Zar" pitchFamily="2" charset="-78"/>
              </a:rPr>
              <a:t>در شناسايي و طبقه بندي اکثر بيماري ها دقت لازم را نداشتند.</a:t>
            </a:r>
            <a:endParaRPr lang="en-US"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endParaRPr lang="fa-IR"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r>
              <a:rPr lang="fa-IR" sz="3200" b="1" dirty="0" smtClean="0">
                <a:solidFill>
                  <a:srgbClr val="1B1A00"/>
                </a:solidFill>
                <a:ea typeface="SimSun" pitchFamily="2" charset="-122"/>
                <a:cs typeface="Zar" pitchFamily="2" charset="-78"/>
              </a:rPr>
              <a:t>آمار قابل اعتمادي از مرگ و مير در دست نبود.</a:t>
            </a:r>
            <a:endParaRPr lang="en-US"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endParaRPr lang="fa-IR" sz="3200" b="1" dirty="0" smtClean="0">
              <a:solidFill>
                <a:srgbClr val="1B1A00"/>
              </a:solidFill>
              <a:ea typeface="SimSun" pitchFamily="2" charset="-122"/>
              <a:cs typeface="Zar" pitchFamily="2" charset="-78"/>
            </a:endParaRPr>
          </a:p>
          <a:p>
            <a:pPr marL="342900" indent="-342900">
              <a:lnSpc>
                <a:spcPct val="80000"/>
              </a:lnSpc>
              <a:spcBef>
                <a:spcPct val="20000"/>
              </a:spcBef>
              <a:buClr>
                <a:schemeClr val="tx1"/>
              </a:buClr>
              <a:buFont typeface="Wingdings" pitchFamily="2" charset="2"/>
              <a:buChar char="§"/>
            </a:pPr>
            <a:r>
              <a:rPr lang="fa-IR" sz="3200" b="1" dirty="0" smtClean="0">
                <a:solidFill>
                  <a:srgbClr val="1B1A00"/>
                </a:solidFill>
                <a:ea typeface="SimSun" pitchFamily="2" charset="-122"/>
                <a:cs typeface="Zar" pitchFamily="2" charset="-78"/>
              </a:rPr>
              <a:t>وضع سلامت جوامع چندان رضايت بخش نبود. </a:t>
            </a:r>
            <a:endParaRPr lang="en-US" sz="3200" b="1" dirty="0">
              <a:solidFill>
                <a:srgbClr val="1B1A00"/>
              </a:solidFill>
              <a:ea typeface="SimSun" pitchFamily="2" charset="-122"/>
              <a:cs typeface="Zar" pitchFamily="2" charset="-78"/>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sect.gif"/>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30</a:t>
            </a:fld>
            <a:endParaRPr lang="fa-IR"/>
          </a:p>
        </p:txBody>
      </p:sp>
      <p:sp>
        <p:nvSpPr>
          <p:cNvPr id="3" name="TextBox 2"/>
          <p:cNvSpPr txBox="1"/>
          <p:nvPr/>
        </p:nvSpPr>
        <p:spPr>
          <a:xfrm>
            <a:off x="357158" y="285728"/>
            <a:ext cx="8572560" cy="707886"/>
          </a:xfrm>
          <a:prstGeom prst="rect">
            <a:avLst/>
          </a:prstGeom>
          <a:noFill/>
        </p:spPr>
        <p:txBody>
          <a:bodyPr wrap="square" rtlCol="1">
            <a:spAutoFit/>
          </a:bodyPr>
          <a:lstStyle/>
          <a:p>
            <a:r>
              <a:rPr lang="fa-IR" sz="4000" b="1" dirty="0" smtClean="0">
                <a:cs typeface="2  Lotus" pitchFamily="2" charset="-78"/>
              </a:rPr>
              <a:t>منظور از عوامل بیماریزا چیست؟</a:t>
            </a:r>
            <a:endParaRPr lang="fa-IR" sz="4000" b="1" dirty="0">
              <a:cs typeface="2  Lotus" pitchFamily="2" charset="-78"/>
            </a:endParaRPr>
          </a:p>
        </p:txBody>
      </p:sp>
      <p:sp>
        <p:nvSpPr>
          <p:cNvPr id="4" name="TextBox 3"/>
          <p:cNvSpPr txBox="1"/>
          <p:nvPr/>
        </p:nvSpPr>
        <p:spPr>
          <a:xfrm>
            <a:off x="214282" y="4214818"/>
            <a:ext cx="8643998" cy="1938992"/>
          </a:xfrm>
          <a:prstGeom prst="rect">
            <a:avLst/>
          </a:prstGeom>
          <a:noFill/>
        </p:spPr>
        <p:txBody>
          <a:bodyPr wrap="square" rtlCol="1">
            <a:spAutoFit/>
          </a:bodyPr>
          <a:lstStyle/>
          <a:p>
            <a:r>
              <a:rPr lang="fa-IR" sz="4000" b="1" dirty="0" smtClean="0">
                <a:cs typeface="2  Lotus" pitchFamily="2" charset="-78"/>
              </a:rPr>
              <a:t>عوامل بیماریزا ، موجودات،مواد یا شرایطی را گویند که اگر فردی با زمینه ی مساعد در معرض آنها قرار گیرد ، به یکی از انواع مختلف بیماری مبتلا می شود.</a:t>
            </a:r>
            <a:endParaRPr lang="fa-IR" sz="4000" b="1" dirty="0">
              <a:cs typeface="2  Lotus" pitchFamily="2" charset="-78"/>
            </a:endParaRPr>
          </a:p>
        </p:txBody>
      </p:sp>
      <p:sp>
        <p:nvSpPr>
          <p:cNvPr id="6" name="Action Button: Home 5">
            <a:hlinkClick r:id="rId3" action="ppaction://hlinksldjump" highlightClick="1"/>
          </p:cNvPr>
          <p:cNvSpPr/>
          <p:nvPr/>
        </p:nvSpPr>
        <p:spPr>
          <a:xfrm>
            <a:off x="214282" y="3000372"/>
            <a:ext cx="428628" cy="3571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31</a:t>
            </a:fld>
            <a:endParaRPr lang="fa-IR"/>
          </a:p>
        </p:txBody>
      </p:sp>
      <p:sp>
        <p:nvSpPr>
          <p:cNvPr id="3" name="Hexagon 2"/>
          <p:cNvSpPr/>
          <p:nvPr/>
        </p:nvSpPr>
        <p:spPr>
          <a:xfrm>
            <a:off x="3286116" y="2285992"/>
            <a:ext cx="2428892" cy="21431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ight Arrow 3"/>
          <p:cNvSpPr/>
          <p:nvPr/>
        </p:nvSpPr>
        <p:spPr>
          <a:xfrm>
            <a:off x="5715008" y="3286124"/>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Up Arrow 5"/>
          <p:cNvSpPr/>
          <p:nvPr/>
        </p:nvSpPr>
        <p:spPr>
          <a:xfrm>
            <a:off x="4286248" y="1857364"/>
            <a:ext cx="214314"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Left Arrow 6"/>
          <p:cNvSpPr/>
          <p:nvPr/>
        </p:nvSpPr>
        <p:spPr>
          <a:xfrm>
            <a:off x="2786050" y="3214686"/>
            <a:ext cx="50006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Down Arrow 7"/>
          <p:cNvSpPr/>
          <p:nvPr/>
        </p:nvSpPr>
        <p:spPr>
          <a:xfrm>
            <a:off x="4357686" y="442913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3714744" y="2571744"/>
            <a:ext cx="1500198" cy="1323439"/>
          </a:xfrm>
          <a:prstGeom prst="rect">
            <a:avLst/>
          </a:prstGeom>
          <a:noFill/>
        </p:spPr>
        <p:txBody>
          <a:bodyPr wrap="square" rtlCol="1">
            <a:spAutoFit/>
          </a:bodyPr>
          <a:lstStyle/>
          <a:p>
            <a:r>
              <a:rPr lang="fa-IR" sz="4000" dirty="0" smtClean="0">
                <a:solidFill>
                  <a:schemeClr val="bg1"/>
                </a:solidFill>
              </a:rPr>
              <a:t>عوامل بیماریزا </a:t>
            </a:r>
            <a:endParaRPr lang="fa-IR" sz="4000" dirty="0">
              <a:solidFill>
                <a:schemeClr val="bg1"/>
              </a:solidFill>
            </a:endParaRPr>
          </a:p>
        </p:txBody>
      </p:sp>
      <p:sp>
        <p:nvSpPr>
          <p:cNvPr id="12" name="Rounded Rectangle 11"/>
          <p:cNvSpPr/>
          <p:nvPr/>
        </p:nvSpPr>
        <p:spPr>
          <a:xfrm>
            <a:off x="6215074" y="3000372"/>
            <a:ext cx="164307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857224" y="3000372"/>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3643306" y="785794"/>
            <a:ext cx="1500198"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3643306" y="4929198"/>
            <a:ext cx="1714512"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TextBox 15"/>
          <p:cNvSpPr txBox="1"/>
          <p:nvPr/>
        </p:nvSpPr>
        <p:spPr>
          <a:xfrm>
            <a:off x="3857620" y="1000108"/>
            <a:ext cx="1000132" cy="707886"/>
          </a:xfrm>
          <a:prstGeom prst="rect">
            <a:avLst/>
          </a:prstGeom>
          <a:noFill/>
        </p:spPr>
        <p:txBody>
          <a:bodyPr wrap="square" rtlCol="1">
            <a:spAutoFit/>
          </a:bodyPr>
          <a:lstStyle/>
          <a:p>
            <a:r>
              <a:rPr lang="fa-IR" sz="4000" b="1" dirty="0" smtClean="0">
                <a:solidFill>
                  <a:schemeClr val="bg1"/>
                </a:solidFill>
                <a:cs typeface="2  Lotus" pitchFamily="2" charset="-78"/>
              </a:rPr>
              <a:t>زنده</a:t>
            </a:r>
            <a:endParaRPr lang="fa-IR" sz="4000" b="1" dirty="0">
              <a:solidFill>
                <a:schemeClr val="bg1"/>
              </a:solidFill>
              <a:cs typeface="2  Lotus" pitchFamily="2" charset="-78"/>
            </a:endParaRPr>
          </a:p>
        </p:txBody>
      </p:sp>
      <p:sp>
        <p:nvSpPr>
          <p:cNvPr id="17" name="TextBox 16"/>
          <p:cNvSpPr txBox="1"/>
          <p:nvPr/>
        </p:nvSpPr>
        <p:spPr>
          <a:xfrm>
            <a:off x="6286512" y="3000372"/>
            <a:ext cx="1428760" cy="707886"/>
          </a:xfrm>
          <a:prstGeom prst="rect">
            <a:avLst/>
          </a:prstGeom>
          <a:noFill/>
        </p:spPr>
        <p:txBody>
          <a:bodyPr wrap="square" rtlCol="1">
            <a:spAutoFit/>
          </a:bodyPr>
          <a:lstStyle/>
          <a:p>
            <a:r>
              <a:rPr lang="fa-IR" sz="4000" dirty="0" smtClean="0">
                <a:solidFill>
                  <a:schemeClr val="bg1"/>
                </a:solidFill>
                <a:cs typeface="2  Lotus" pitchFamily="2" charset="-78"/>
              </a:rPr>
              <a:t>فیزیکی</a:t>
            </a:r>
            <a:endParaRPr lang="fa-IR" sz="4000" dirty="0">
              <a:solidFill>
                <a:schemeClr val="bg1"/>
              </a:solidFill>
              <a:cs typeface="2  Lotus" pitchFamily="2" charset="-78"/>
            </a:endParaRPr>
          </a:p>
        </p:txBody>
      </p:sp>
      <p:sp>
        <p:nvSpPr>
          <p:cNvPr id="18" name="TextBox 17"/>
          <p:cNvSpPr txBox="1"/>
          <p:nvPr/>
        </p:nvSpPr>
        <p:spPr>
          <a:xfrm>
            <a:off x="1000100" y="3000372"/>
            <a:ext cx="1571636" cy="707886"/>
          </a:xfrm>
          <a:prstGeom prst="rect">
            <a:avLst/>
          </a:prstGeom>
          <a:noFill/>
        </p:spPr>
        <p:txBody>
          <a:bodyPr wrap="square" rtlCol="1">
            <a:spAutoFit/>
          </a:bodyPr>
          <a:lstStyle/>
          <a:p>
            <a:r>
              <a:rPr lang="fa-IR" sz="4000" dirty="0" smtClean="0">
                <a:solidFill>
                  <a:schemeClr val="bg1"/>
                </a:solidFill>
                <a:cs typeface="2  Lotus" pitchFamily="2" charset="-78"/>
              </a:rPr>
              <a:t>شیمیایی</a:t>
            </a:r>
            <a:endParaRPr lang="fa-IR" sz="4000" dirty="0">
              <a:solidFill>
                <a:schemeClr val="bg1"/>
              </a:solidFill>
              <a:cs typeface="2  Lotus" pitchFamily="2" charset="-78"/>
            </a:endParaRPr>
          </a:p>
        </p:txBody>
      </p:sp>
      <p:sp>
        <p:nvSpPr>
          <p:cNvPr id="19" name="TextBox 18"/>
          <p:cNvSpPr txBox="1"/>
          <p:nvPr/>
        </p:nvSpPr>
        <p:spPr>
          <a:xfrm>
            <a:off x="3929058" y="5286388"/>
            <a:ext cx="1214446" cy="523220"/>
          </a:xfrm>
          <a:prstGeom prst="rect">
            <a:avLst/>
          </a:prstGeom>
          <a:noFill/>
        </p:spPr>
        <p:txBody>
          <a:bodyPr wrap="square" rtlCol="1">
            <a:spAutoFit/>
          </a:bodyPr>
          <a:lstStyle/>
          <a:p>
            <a:r>
              <a:rPr lang="fa-IR" sz="2800" b="1" dirty="0" smtClean="0">
                <a:solidFill>
                  <a:schemeClr val="bg1"/>
                </a:solidFill>
                <a:cs typeface="2  Lotus" pitchFamily="2" charset="-78"/>
              </a:rPr>
              <a:t>ناشناخته</a:t>
            </a:r>
            <a:endParaRPr lang="fa-IR" sz="2800" b="1" dirty="0">
              <a:solidFill>
                <a:schemeClr val="bg1"/>
              </a:solidFill>
              <a:cs typeface="2  Lotus" pitchFamily="2" charset="-78"/>
            </a:endParaRPr>
          </a:p>
        </p:txBody>
      </p:sp>
      <p:sp>
        <p:nvSpPr>
          <p:cNvPr id="20" name="Rectangle 19"/>
          <p:cNvSpPr/>
          <p:nvPr/>
        </p:nvSpPr>
        <p:spPr>
          <a:xfrm>
            <a:off x="5143504" y="214290"/>
            <a:ext cx="3752950" cy="584775"/>
          </a:xfrm>
          <a:prstGeom prst="rect">
            <a:avLst/>
          </a:prstGeom>
        </p:spPr>
        <p:txBody>
          <a:bodyPr wrap="none">
            <a:spAutoFit/>
          </a:bodyPr>
          <a:lstStyle/>
          <a:p>
            <a:r>
              <a:rPr lang="fa-IR" sz="3200" b="1" dirty="0" smtClean="0">
                <a:cs typeface="2  Lotus" pitchFamily="2" charset="-78"/>
              </a:rPr>
              <a:t>تقسیم بندی عوامل بیماریزا:</a:t>
            </a:r>
          </a:p>
        </p:txBody>
      </p:sp>
      <p:sp>
        <p:nvSpPr>
          <p:cNvPr id="21" name="Action Button: Back or Previous 20">
            <a:hlinkClick r:id="rId2" action="ppaction://hlinksldjump" highlightClick="1"/>
          </p:cNvPr>
          <p:cNvSpPr/>
          <p:nvPr/>
        </p:nvSpPr>
        <p:spPr>
          <a:xfrm>
            <a:off x="6500826" y="3071810"/>
            <a:ext cx="214314" cy="2143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Action Button: Back or Previous 21">
            <a:hlinkClick r:id="rId3" action="ppaction://hlinksldjump" highlightClick="1"/>
          </p:cNvPr>
          <p:cNvSpPr/>
          <p:nvPr/>
        </p:nvSpPr>
        <p:spPr>
          <a:xfrm>
            <a:off x="1142976" y="3071810"/>
            <a:ext cx="285752" cy="14287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Action Button: Back or Previous 22">
            <a:hlinkClick r:id="" action="ppaction://hlinkshowjump?jump=previousslide" highlightClick="1"/>
          </p:cNvPr>
          <p:cNvSpPr/>
          <p:nvPr/>
        </p:nvSpPr>
        <p:spPr>
          <a:xfrm>
            <a:off x="4000496" y="3857628"/>
            <a:ext cx="357190" cy="2143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32</a:t>
            </a:fld>
            <a:endParaRPr lang="fa-IR"/>
          </a:p>
        </p:txBody>
      </p:sp>
      <p:graphicFrame>
        <p:nvGraphicFramePr>
          <p:cNvPr id="3" name="Diagram 2"/>
          <p:cNvGraphicFramePr/>
          <p:nvPr/>
        </p:nvGraphicFramePr>
        <p:xfrm>
          <a:off x="1524000" y="928670"/>
          <a:ext cx="6405586"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Back or Previous 3">
            <a:hlinkClick r:id="rId7" action="ppaction://hlinksldjump" highlightClick="1"/>
          </p:cNvPr>
          <p:cNvSpPr/>
          <p:nvPr/>
        </p:nvSpPr>
        <p:spPr>
          <a:xfrm>
            <a:off x="5929322" y="3357562"/>
            <a:ext cx="214314" cy="2143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6" name="Action Button: Back or Previous 5">
            <a:hlinkClick r:id="rId8" action="ppaction://hlinksldjump" highlightClick="1"/>
          </p:cNvPr>
          <p:cNvSpPr/>
          <p:nvPr/>
        </p:nvSpPr>
        <p:spPr>
          <a:xfrm>
            <a:off x="2428860" y="3357562"/>
            <a:ext cx="285752" cy="2143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Back or Previous 6">
            <a:hlinkClick r:id="rId9" action="ppaction://hlinksldjump" highlightClick="1"/>
          </p:cNvPr>
          <p:cNvSpPr/>
          <p:nvPr/>
        </p:nvSpPr>
        <p:spPr>
          <a:xfrm>
            <a:off x="4214810" y="5143512"/>
            <a:ext cx="357190" cy="2143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33</a:t>
            </a:fld>
            <a:endParaRPr lang="fa-IR"/>
          </a:p>
        </p:txBody>
      </p:sp>
      <p:sp>
        <p:nvSpPr>
          <p:cNvPr id="3" name="TextBox 2"/>
          <p:cNvSpPr txBox="1"/>
          <p:nvPr/>
        </p:nvSpPr>
        <p:spPr>
          <a:xfrm>
            <a:off x="428596" y="571480"/>
            <a:ext cx="8358246" cy="1200329"/>
          </a:xfrm>
          <a:prstGeom prst="rect">
            <a:avLst/>
          </a:prstGeom>
          <a:noFill/>
        </p:spPr>
        <p:txBody>
          <a:bodyPr wrap="square" rtlCol="1">
            <a:spAutoFit/>
          </a:bodyPr>
          <a:lstStyle/>
          <a:p>
            <a:r>
              <a:rPr lang="fa-IR" sz="3600" b="1" dirty="0" smtClean="0">
                <a:cs typeface="2  Lotus" pitchFamily="2" charset="-78"/>
              </a:rPr>
              <a:t>باکتریها گروهی از میکروبها هستند که در آب زندگی میکنند و آنها را جزو گیاهان به شمار می آورند.</a:t>
            </a:r>
            <a:endParaRPr lang="fa-IR" sz="3600" b="1" dirty="0">
              <a:cs typeface="2  Lotus" pitchFamily="2" charset="-78"/>
            </a:endParaRPr>
          </a:p>
        </p:txBody>
      </p:sp>
      <p:graphicFrame>
        <p:nvGraphicFramePr>
          <p:cNvPr id="4" name="Diagram 3"/>
          <p:cNvGraphicFramePr/>
          <p:nvPr/>
        </p:nvGraphicFramePr>
        <p:xfrm>
          <a:off x="1785918"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28794" y="3286124"/>
            <a:ext cx="1857388" cy="1569660"/>
          </a:xfrm>
          <a:prstGeom prst="rect">
            <a:avLst/>
          </a:prstGeom>
          <a:noFill/>
        </p:spPr>
        <p:txBody>
          <a:bodyPr wrap="square" rtlCol="1">
            <a:spAutoFit/>
          </a:bodyPr>
          <a:lstStyle/>
          <a:p>
            <a:r>
              <a:rPr lang="fa-IR" sz="3200" b="1" dirty="0" smtClean="0">
                <a:cs typeface="2  Lotus" pitchFamily="2" charset="-78"/>
              </a:rPr>
              <a:t>باکتریها از نظر شیوه تنفس</a:t>
            </a:r>
            <a:endParaRPr lang="fa-IR" sz="32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34</a:t>
            </a:fld>
            <a:endParaRPr lang="fa-I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00562" y="428604"/>
            <a:ext cx="4286280" cy="1077218"/>
          </a:xfrm>
          <a:prstGeom prst="rect">
            <a:avLst/>
          </a:prstGeom>
          <a:noFill/>
        </p:spPr>
        <p:txBody>
          <a:bodyPr wrap="square" rtlCol="1">
            <a:spAutoFit/>
          </a:bodyPr>
          <a:lstStyle/>
          <a:p>
            <a:r>
              <a:rPr lang="fa-IR" sz="3200" b="1" dirty="0" smtClean="0">
                <a:cs typeface="2  Lotus" pitchFamily="2" charset="-78"/>
              </a:rPr>
              <a:t>تقسیم بندی باکتریها از نظر بیماریزایی برای انسان</a:t>
            </a:r>
            <a:endParaRPr lang="fa-IR" sz="32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35</a:t>
            </a:fld>
            <a:endParaRPr lang="fa-IR"/>
          </a:p>
        </p:txBody>
      </p:sp>
      <p:graphicFrame>
        <p:nvGraphicFramePr>
          <p:cNvPr id="3" name="Diagram 2"/>
          <p:cNvGraphicFramePr/>
          <p:nvPr/>
        </p:nvGraphicFramePr>
        <p:xfrm>
          <a:off x="928662" y="1357298"/>
          <a:ext cx="757242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20" y="357166"/>
            <a:ext cx="8572560" cy="584775"/>
          </a:xfrm>
          <a:prstGeom prst="rect">
            <a:avLst/>
          </a:prstGeom>
          <a:noFill/>
        </p:spPr>
        <p:txBody>
          <a:bodyPr wrap="square" rtlCol="1">
            <a:spAutoFit/>
          </a:bodyPr>
          <a:lstStyle/>
          <a:p>
            <a:r>
              <a:rPr lang="fa-IR" sz="3200" b="1" dirty="0" smtClean="0">
                <a:cs typeface="2  Lotus" pitchFamily="2" charset="-78"/>
              </a:rPr>
              <a:t>برخی از انواع مهم و بیماریزای باکتری</a:t>
            </a:r>
            <a:endParaRPr lang="fa-IR" sz="32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36</a:t>
            </a:fld>
            <a:endParaRPr lang="fa-IR"/>
          </a:p>
        </p:txBody>
      </p:sp>
      <p:graphicFrame>
        <p:nvGraphicFramePr>
          <p:cNvPr id="3" name="Diagram 2"/>
          <p:cNvGraphicFramePr/>
          <p:nvPr/>
        </p:nvGraphicFramePr>
        <p:xfrm>
          <a:off x="357158" y="428604"/>
          <a:ext cx="821537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37</a:t>
            </a:fld>
            <a:endParaRPr lang="fa-IR"/>
          </a:p>
        </p:txBody>
      </p:sp>
      <p:graphicFrame>
        <p:nvGraphicFramePr>
          <p:cNvPr id="3" name="Diagram 2"/>
          <p:cNvGraphicFramePr/>
          <p:nvPr/>
        </p:nvGraphicFramePr>
        <p:xfrm>
          <a:off x="1000100" y="285728"/>
          <a:ext cx="683421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57158" y="4714884"/>
            <a:ext cx="8572560" cy="1200329"/>
          </a:xfrm>
          <a:prstGeom prst="rect">
            <a:avLst/>
          </a:prstGeom>
          <a:noFill/>
        </p:spPr>
        <p:txBody>
          <a:bodyPr wrap="square" rtlCol="1">
            <a:spAutoFit/>
          </a:bodyPr>
          <a:lstStyle/>
          <a:p>
            <a:r>
              <a:rPr lang="fa-IR" sz="2400" b="1" dirty="0" smtClean="0">
                <a:cs typeface="2  Lotus" pitchFamily="2" charset="-78"/>
              </a:rPr>
              <a:t>باسیل اصطلاحی است که در مورد باکتریهای هوازی و میله ای شکل بکار می رود. باسیلها هاگ زا بوده و با تاژکها قادر به حرکت میباشند.در خاک و گرد و غبار و هوا فراوان هستند</a:t>
            </a:r>
            <a:endParaRPr lang="fa-IR" sz="24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38</a:t>
            </a:fld>
            <a:endParaRPr lang="fa-IR"/>
          </a:p>
        </p:txBody>
      </p:sp>
      <p:sp>
        <p:nvSpPr>
          <p:cNvPr id="3" name="TextBox 2"/>
          <p:cNvSpPr txBox="1"/>
          <p:nvPr/>
        </p:nvSpPr>
        <p:spPr>
          <a:xfrm>
            <a:off x="714348" y="642918"/>
            <a:ext cx="8143932" cy="4524315"/>
          </a:xfrm>
          <a:prstGeom prst="rect">
            <a:avLst/>
          </a:prstGeom>
          <a:noFill/>
        </p:spPr>
        <p:txBody>
          <a:bodyPr wrap="square" rtlCol="1">
            <a:spAutoFit/>
          </a:bodyPr>
          <a:lstStyle/>
          <a:p>
            <a:r>
              <a:rPr lang="fa-IR" sz="3600" b="1" dirty="0" smtClean="0">
                <a:cs typeface="2  Lotus" pitchFamily="2" charset="-78"/>
              </a:rPr>
              <a:t>انگلها : جاندارانی هستند که برای ادامه زندگی بدن انسان یا جاندار دیگری را انتخاب میکنند . بعضی ریز و تک سلولی اند و در خون یا زخم ویا در آب و روده انسان زندگی میکنند.</a:t>
            </a:r>
          </a:p>
          <a:p>
            <a:r>
              <a:rPr lang="fa-IR" sz="3600" b="1" dirty="0" smtClean="0">
                <a:cs typeface="2  Lotus" pitchFamily="2" charset="-78"/>
              </a:rPr>
              <a:t>خون: مالاریا(هماتوزوئر)</a:t>
            </a:r>
          </a:p>
          <a:p>
            <a:r>
              <a:rPr lang="fa-IR" sz="3600" b="1" dirty="0" smtClean="0">
                <a:cs typeface="2  Lotus" pitchFamily="2" charset="-78"/>
              </a:rPr>
              <a:t>آب:اسهال خونی(آمیب)</a:t>
            </a:r>
          </a:p>
          <a:p>
            <a:r>
              <a:rPr lang="fa-IR" sz="3600" b="1" dirty="0" smtClean="0">
                <a:cs typeface="2  Lotus" pitchFamily="2" charset="-78"/>
              </a:rPr>
              <a:t>بعضی نیز درشت هستند و با چشم دیده میشوند.مانند کرمهای روده</a:t>
            </a:r>
            <a:endParaRPr lang="fa-IR" sz="3600" b="1" dirty="0">
              <a:cs typeface="2  Lotus" pitchFamily="2" charset="-78"/>
            </a:endParaRPr>
          </a:p>
        </p:txBody>
      </p:sp>
      <p:sp>
        <p:nvSpPr>
          <p:cNvPr id="4" name="Action Button: Home 3">
            <a:hlinkClick r:id="rId2" action="ppaction://hlinksldjump" highlightClick="1"/>
          </p:cNvPr>
          <p:cNvSpPr/>
          <p:nvPr/>
        </p:nvSpPr>
        <p:spPr>
          <a:xfrm>
            <a:off x="3000364" y="4929198"/>
            <a:ext cx="642942"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39</a:t>
            </a:fld>
            <a:endParaRPr lang="fa-IR"/>
          </a:p>
        </p:txBody>
      </p:sp>
      <p:sp>
        <p:nvSpPr>
          <p:cNvPr id="3" name="TextBox 2"/>
          <p:cNvSpPr txBox="1"/>
          <p:nvPr/>
        </p:nvSpPr>
        <p:spPr>
          <a:xfrm>
            <a:off x="357158" y="714356"/>
            <a:ext cx="8429684" cy="2062103"/>
          </a:xfrm>
          <a:prstGeom prst="rect">
            <a:avLst/>
          </a:prstGeom>
          <a:noFill/>
        </p:spPr>
        <p:txBody>
          <a:bodyPr wrap="square" rtlCol="1">
            <a:spAutoFit/>
          </a:bodyPr>
          <a:lstStyle/>
          <a:p>
            <a:r>
              <a:rPr lang="fa-IR" sz="3200" b="1" dirty="0" smtClean="0">
                <a:cs typeface="2  Lotus" pitchFamily="2" charset="-78"/>
              </a:rPr>
              <a:t>ویروس ها : کوچکترین موجودات ذره بینی اند که میتوانند در انسان و حیوان وگیاه بیماری خطرناک تولید کنند. ویروسها انگلهای داخل سلولی اند که می توانند در داخل سلول میزبان تکثیر شوند. </a:t>
            </a:r>
            <a:endParaRPr lang="fa-IR" sz="3200" b="1" dirty="0">
              <a:cs typeface="2  Lotus" pitchFamily="2" charset="-78"/>
            </a:endParaRPr>
          </a:p>
        </p:txBody>
      </p:sp>
      <p:sp>
        <p:nvSpPr>
          <p:cNvPr id="4" name="Action Button: Home 3">
            <a:hlinkClick r:id="rId2" action="ppaction://hlinksldjump" highlightClick="1"/>
          </p:cNvPr>
          <p:cNvSpPr/>
          <p:nvPr/>
        </p:nvSpPr>
        <p:spPr>
          <a:xfrm>
            <a:off x="3286116" y="2500306"/>
            <a:ext cx="642942"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0"/>
          <p:cNvSpPr>
            <a:spLocks noGrp="1" noChangeArrowheads="1"/>
          </p:cNvSpPr>
          <p:nvPr>
            <p:ph type="title"/>
          </p:nvPr>
        </p:nvSpPr>
        <p:spPr>
          <a:xfrm>
            <a:off x="714348" y="762000"/>
            <a:ext cx="8124852" cy="1143000"/>
          </a:xfrm>
        </p:spPr>
        <p:txBody>
          <a:bodyPr rtlCol="0">
            <a:normAutofit/>
          </a:bodyPr>
          <a:lstStyle/>
          <a:p>
            <a:pPr algn="r" rtl="1" fontAlgn="auto">
              <a:lnSpc>
                <a:spcPct val="80000"/>
              </a:lnSpc>
              <a:spcBef>
                <a:spcPct val="20000"/>
              </a:spcBef>
              <a:spcAft>
                <a:spcPts val="0"/>
              </a:spcAft>
              <a:buClr>
                <a:schemeClr val="tx1"/>
              </a:buClr>
              <a:defRPr/>
            </a:pPr>
            <a:r>
              <a:rPr lang="fa-IR" sz="3600" b="1" dirty="0" smtClean="0">
                <a:solidFill>
                  <a:schemeClr val="accent2"/>
                </a:solidFill>
                <a:effectLst>
                  <a:outerShdw blurRad="38100" dist="38100" dir="2700000" algn="tl">
                    <a:srgbClr val="C0C0C0"/>
                  </a:outerShdw>
                </a:effectLst>
                <a:ea typeface="SimSun" pitchFamily="2" charset="-122"/>
                <a:cs typeface="Zar" pitchFamily="2" charset="-78"/>
                <a:sym typeface="Wingdings" pitchFamily="2" charset="2"/>
              </a:rPr>
              <a:t>چه عواملی موجب کندی روند رشد جمعيت   درگذشته بوده است؟</a:t>
            </a:r>
          </a:p>
        </p:txBody>
      </p:sp>
      <p:sp>
        <p:nvSpPr>
          <p:cNvPr id="12290" name="Rectangle 20"/>
          <p:cNvSpPr>
            <a:spLocks noGrp="1" noChangeArrowheads="1"/>
          </p:cNvSpPr>
          <p:nvPr>
            <p:ph idx="1"/>
          </p:nvPr>
        </p:nvSpPr>
        <p:spPr>
          <a:xfrm>
            <a:off x="304800" y="2286000"/>
            <a:ext cx="8686800" cy="3206750"/>
          </a:xfrm>
        </p:spPr>
        <p:txBody>
          <a:bodyPr/>
          <a:lstStyle/>
          <a:p>
            <a:pPr algn="r" rtl="1">
              <a:lnSpc>
                <a:spcPct val="80000"/>
              </a:lnSpc>
              <a:buClr>
                <a:schemeClr val="tx1"/>
              </a:buClr>
              <a:buFont typeface="Wingdings" pitchFamily="2" charset="2"/>
              <a:buChar char="§"/>
            </a:pPr>
            <a:r>
              <a:rPr lang="fa-IR" sz="2800" b="1" dirty="0" smtClean="0">
                <a:solidFill>
                  <a:srgbClr val="1B1A00"/>
                </a:solidFill>
                <a:ea typeface="SimSun" pitchFamily="2" charset="-122"/>
                <a:cs typeface="Zar" pitchFamily="2" charset="-78"/>
                <a:sym typeface="Wingdings" pitchFamily="2" charset="2"/>
              </a:rPr>
              <a:t>مرگ ميرناشي ازبيماريهايي مانند طاعون، آبله،  تيفوس.</a:t>
            </a:r>
          </a:p>
          <a:p>
            <a:pPr algn="r" rtl="1">
              <a:lnSpc>
                <a:spcPct val="80000"/>
              </a:lnSpc>
              <a:buClr>
                <a:schemeClr val="tx1"/>
              </a:buClr>
              <a:buFont typeface="Wingdings" pitchFamily="2" charset="2"/>
              <a:buChar char="§"/>
            </a:pPr>
            <a:endParaRPr lang="en-US" sz="2800" b="1" dirty="0" smtClean="0">
              <a:solidFill>
                <a:srgbClr val="1B1A00"/>
              </a:solidFill>
              <a:ea typeface="SimSun" pitchFamily="2" charset="-122"/>
              <a:cs typeface="Zar" pitchFamily="2" charset="-78"/>
              <a:sym typeface="Wingdings" pitchFamily="2" charset="2"/>
            </a:endParaRPr>
          </a:p>
          <a:p>
            <a:pPr algn="r" rtl="1">
              <a:lnSpc>
                <a:spcPct val="80000"/>
              </a:lnSpc>
              <a:buClr>
                <a:schemeClr val="tx1"/>
              </a:buClr>
              <a:buFont typeface="Wingdings" pitchFamily="2" charset="2"/>
              <a:buChar char="§"/>
            </a:pPr>
            <a:r>
              <a:rPr lang="fa-IR" sz="2800" b="1" dirty="0" smtClean="0">
                <a:solidFill>
                  <a:srgbClr val="1B1A00"/>
                </a:solidFill>
                <a:ea typeface="SimSun" pitchFamily="2" charset="-122"/>
                <a:cs typeface="Zar" pitchFamily="2" charset="-78"/>
                <a:sym typeface="Wingdings" pitchFamily="2" charset="2"/>
              </a:rPr>
              <a:t>کشتن نوزادان دختروسقطهاي عمدي قبايل آفریقايي،هندوجنوب غربي آسيا.</a:t>
            </a:r>
          </a:p>
          <a:p>
            <a:pPr algn="r" rtl="1">
              <a:lnSpc>
                <a:spcPct val="80000"/>
              </a:lnSpc>
              <a:buClr>
                <a:schemeClr val="tx1"/>
              </a:buClr>
              <a:buFont typeface="Wingdings" pitchFamily="2" charset="2"/>
              <a:buChar char="§"/>
            </a:pPr>
            <a:endParaRPr lang="fa-IR" sz="2800" b="1" dirty="0" smtClean="0">
              <a:solidFill>
                <a:srgbClr val="1B1A00"/>
              </a:solidFill>
              <a:ea typeface="SimSun" pitchFamily="2" charset="-122"/>
              <a:cs typeface="Zar" pitchFamily="2" charset="-78"/>
              <a:sym typeface="Wingdings" pitchFamily="2" charset="2"/>
            </a:endParaRPr>
          </a:p>
          <a:p>
            <a:pPr algn="r" rtl="1">
              <a:lnSpc>
                <a:spcPct val="80000"/>
              </a:lnSpc>
              <a:buClr>
                <a:schemeClr val="tx1"/>
              </a:buClr>
              <a:buFont typeface="Wingdings" pitchFamily="2" charset="2"/>
              <a:buChar char="§"/>
            </a:pPr>
            <a:r>
              <a:rPr lang="fa-IR" sz="2800" b="1" dirty="0" smtClean="0">
                <a:solidFill>
                  <a:srgbClr val="1B1A00"/>
                </a:solidFill>
                <a:ea typeface="SimSun" pitchFamily="2" charset="-122"/>
                <a:cs typeface="Zar" pitchFamily="2" charset="-78"/>
                <a:sym typeface="Wingdings" pitchFamily="2" charset="2"/>
              </a:rPr>
              <a:t>وجودبيماريهاي مزمن مانند سل ومالاريا.</a:t>
            </a:r>
          </a:p>
          <a:p>
            <a:pPr algn="r" rtl="1">
              <a:lnSpc>
                <a:spcPct val="80000"/>
              </a:lnSpc>
              <a:buClr>
                <a:schemeClr val="tx1"/>
              </a:buClr>
              <a:buFont typeface="Wingdings" pitchFamily="2" charset="2"/>
              <a:buChar char="§"/>
            </a:pPr>
            <a:endParaRPr lang="fa-IR" sz="2800" b="1" dirty="0" smtClean="0">
              <a:solidFill>
                <a:srgbClr val="1B1A00"/>
              </a:solidFill>
              <a:ea typeface="SimSun" pitchFamily="2" charset="-122"/>
              <a:cs typeface="Zar" pitchFamily="2" charset="-78"/>
              <a:sym typeface="Wingdings" pitchFamily="2" charset="2"/>
            </a:endParaRPr>
          </a:p>
          <a:p>
            <a:pPr algn="r" rtl="1">
              <a:lnSpc>
                <a:spcPct val="80000"/>
              </a:lnSpc>
              <a:buClr>
                <a:schemeClr val="tx1"/>
              </a:buClr>
              <a:buFont typeface="Wingdings" pitchFamily="2" charset="2"/>
              <a:buChar char="§"/>
            </a:pPr>
            <a:r>
              <a:rPr lang="fa-IR" sz="2800" b="1" dirty="0" smtClean="0">
                <a:solidFill>
                  <a:srgbClr val="1B1A00"/>
                </a:solidFill>
                <a:ea typeface="SimSun" pitchFamily="2" charset="-122"/>
                <a:cs typeface="Zar" pitchFamily="2" charset="-78"/>
                <a:sym typeface="Wingdings" pitchFamily="2" charset="2"/>
              </a:rPr>
              <a:t>علت اصلي همان شيوع بيماريهاي همه گيربود.</a:t>
            </a:r>
          </a:p>
          <a:p>
            <a:pPr algn="r" rtl="1">
              <a:lnSpc>
                <a:spcPct val="80000"/>
              </a:lnSpc>
              <a:buClr>
                <a:schemeClr val="tx1"/>
              </a:buClr>
              <a:buFont typeface="Wingdings" pitchFamily="2" charset="2"/>
              <a:buChar char="§"/>
            </a:pPr>
            <a:r>
              <a:rPr lang="fa-IR" sz="2800" b="1" dirty="0" smtClean="0">
                <a:solidFill>
                  <a:srgbClr val="1B1A00"/>
                </a:solidFill>
                <a:ea typeface="SimSun" pitchFamily="2" charset="-122"/>
                <a:cs typeface="Zar" pitchFamily="2" charset="-78"/>
                <a:sym typeface="Wingdings" pitchFamily="2" charset="2"/>
              </a:rPr>
              <a:t> </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2000" fill="hold"/>
                                        <p:tgtEl>
                                          <p:spTgt spid="1228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2289"/>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2289"/>
                                        </p:tgtEl>
                                        <p:attrNameLst>
                                          <p:attrName>ppt_y</p:attrName>
                                        </p:attrNameLst>
                                      </p:cBhvr>
                                      <p:tavLst>
                                        <p:tav tm="0">
                                          <p:val>
                                            <p:strVal val="#ppt_y"/>
                                          </p:val>
                                        </p:tav>
                                        <p:tav tm="100000">
                                          <p:val>
                                            <p:strVal val="#ppt_y"/>
                                          </p:val>
                                        </p:tav>
                                      </p:tavLst>
                                    </p:anim>
                                    <p:animEffect transition="in" filter="fade">
                                      <p:cBhvr>
                                        <p:cTn id="10" dur="2000"/>
                                        <p:tgtEl>
                                          <p:spTgt spid="12289"/>
                                        </p:tgtEl>
                                      </p:cBhvr>
                                    </p:animEffect>
                                  </p:childTnLst>
                                </p:cTn>
                              </p:par>
                            </p:childTnLst>
                          </p:cTn>
                        </p:par>
                        <p:par>
                          <p:cTn id="11" fill="hold" nodeType="afterGroup">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2290">
                                            <p:txEl>
                                              <p:pRg st="0" end="0"/>
                                            </p:txEl>
                                          </p:spTgt>
                                        </p:tgtEl>
                                        <p:attrNameLst>
                                          <p:attrName>style.visibility</p:attrName>
                                        </p:attrNameLst>
                                      </p:cBhvr>
                                      <p:to>
                                        <p:strVal val="visible"/>
                                      </p:to>
                                    </p:set>
                                    <p:anim calcmode="lin" valueType="num">
                                      <p:cBhvr>
                                        <p:cTn id="14" dur="10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290">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229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29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290">
                                            <p:txEl>
                                              <p:pRg st="2" end="2"/>
                                            </p:txEl>
                                          </p:spTgt>
                                        </p:tgtEl>
                                        <p:attrNameLst>
                                          <p:attrName>style.visibility</p:attrName>
                                        </p:attrNameLst>
                                      </p:cBhvr>
                                      <p:to>
                                        <p:strVal val="visible"/>
                                      </p:to>
                                    </p:set>
                                    <p:anim calcmode="lin" valueType="num">
                                      <p:cBhvr>
                                        <p:cTn id="22" dur="1000" fill="hold"/>
                                        <p:tgtEl>
                                          <p:spTgt spid="12290">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2290">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1229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29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1000"/>
                            </p:stCondLst>
                            <p:childTnLst>
                              <p:par>
                                <p:cTn id="27" presetID="15" presetClass="entr" presetSubtype="0" fill="hold" grpId="0" nodeType="afterEffect">
                                  <p:stCondLst>
                                    <p:cond delay="0"/>
                                  </p:stCondLst>
                                  <p:childTnLst>
                                    <p:set>
                                      <p:cBhvr>
                                        <p:cTn id="28" dur="1" fill="hold">
                                          <p:stCondLst>
                                            <p:cond delay="0"/>
                                          </p:stCondLst>
                                        </p:cTn>
                                        <p:tgtEl>
                                          <p:spTgt spid="12290">
                                            <p:txEl>
                                              <p:pRg st="4" end="4"/>
                                            </p:txEl>
                                          </p:spTgt>
                                        </p:tgtEl>
                                        <p:attrNameLst>
                                          <p:attrName>style.visibility</p:attrName>
                                        </p:attrNameLst>
                                      </p:cBhvr>
                                      <p:to>
                                        <p:strVal val="visible"/>
                                      </p:to>
                                    </p:set>
                                    <p:anim calcmode="lin" valueType="num">
                                      <p:cBhvr>
                                        <p:cTn id="29" dur="1000" fill="hold"/>
                                        <p:tgtEl>
                                          <p:spTgt spid="12290">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12290">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1229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29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000"/>
                            </p:stCondLst>
                            <p:childTnLst>
                              <p:par>
                                <p:cTn id="34" presetID="15" presetClass="entr" presetSubtype="0" fill="hold" grpId="0" nodeType="afterEffect">
                                  <p:stCondLst>
                                    <p:cond delay="0"/>
                                  </p:stCondLst>
                                  <p:childTnLst>
                                    <p:set>
                                      <p:cBhvr>
                                        <p:cTn id="35" dur="1" fill="hold">
                                          <p:stCondLst>
                                            <p:cond delay="0"/>
                                          </p:stCondLst>
                                        </p:cTn>
                                        <p:tgtEl>
                                          <p:spTgt spid="12290">
                                            <p:txEl>
                                              <p:pRg st="6" end="6"/>
                                            </p:txEl>
                                          </p:spTgt>
                                        </p:tgtEl>
                                        <p:attrNameLst>
                                          <p:attrName>style.visibility</p:attrName>
                                        </p:attrNameLst>
                                      </p:cBhvr>
                                      <p:to>
                                        <p:strVal val="visible"/>
                                      </p:to>
                                    </p:set>
                                    <p:anim calcmode="lin" valueType="num">
                                      <p:cBhvr>
                                        <p:cTn id="36" dur="1000" fill="hold"/>
                                        <p:tgtEl>
                                          <p:spTgt spid="12290">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12290">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1229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229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40" fill="hold" nodeType="afterGroup">
                            <p:stCondLst>
                              <p:cond delay="3000"/>
                            </p:stCondLst>
                            <p:childTnLst>
                              <p:par>
                                <p:cTn id="41" presetID="15" presetClass="entr" presetSubtype="0" fill="hold" grpId="0" nodeType="afterEffect">
                                  <p:stCondLst>
                                    <p:cond delay="0"/>
                                  </p:stCondLst>
                                  <p:childTnLst>
                                    <p:set>
                                      <p:cBhvr>
                                        <p:cTn id="42" dur="1" fill="hold">
                                          <p:stCondLst>
                                            <p:cond delay="0"/>
                                          </p:stCondLst>
                                        </p:cTn>
                                        <p:tgtEl>
                                          <p:spTgt spid="12290">
                                            <p:txEl>
                                              <p:pRg st="7" end="7"/>
                                            </p:txEl>
                                          </p:spTgt>
                                        </p:tgtEl>
                                        <p:attrNameLst>
                                          <p:attrName>style.visibility</p:attrName>
                                        </p:attrNameLst>
                                      </p:cBhvr>
                                      <p:to>
                                        <p:strVal val="visible"/>
                                      </p:to>
                                    </p:set>
                                    <p:anim calcmode="lin" valueType="num">
                                      <p:cBhvr>
                                        <p:cTn id="43" dur="1000" fill="hold"/>
                                        <p:tgtEl>
                                          <p:spTgt spid="12290">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12290">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12290">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2290">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40</a:t>
            </a:fld>
            <a:endParaRPr lang="fa-IR"/>
          </a:p>
        </p:txBody>
      </p:sp>
      <p:sp>
        <p:nvSpPr>
          <p:cNvPr id="3" name="Rectangle 2"/>
          <p:cNvSpPr/>
          <p:nvPr/>
        </p:nvSpPr>
        <p:spPr>
          <a:xfrm>
            <a:off x="285720" y="1785927"/>
            <a:ext cx="8501122" cy="2554545"/>
          </a:xfrm>
          <a:prstGeom prst="rect">
            <a:avLst/>
          </a:prstGeom>
        </p:spPr>
        <p:txBody>
          <a:bodyPr wrap="square">
            <a:spAutoFit/>
          </a:bodyPr>
          <a:lstStyle/>
          <a:p>
            <a:r>
              <a:rPr lang="fa-IR" sz="4000" b="1" dirty="0" smtClean="0">
                <a:cs typeface="2  Lotus" pitchFamily="2" charset="-78"/>
              </a:rPr>
              <a:t>باکتریها گروهی از میکروبها هستند که در آب زندگی میکنند و آنها را جزو گیاهان به شمار می آورند.ساختمان ساده ای دارند و اعمال حیاتی خود را از راه ترکیب شیمیایی انجام میدهند</a:t>
            </a:r>
            <a:endParaRPr lang="fa-IR" sz="4000" b="1" dirty="0">
              <a:cs typeface="2  Lotus" pitchFamily="2" charset="-78"/>
            </a:endParaRPr>
          </a:p>
        </p:txBody>
      </p:sp>
      <p:sp>
        <p:nvSpPr>
          <p:cNvPr id="4" name="Action Button: Home 3">
            <a:hlinkClick r:id="rId2" action="ppaction://hlinksldjump" highlightClick="1"/>
          </p:cNvPr>
          <p:cNvSpPr/>
          <p:nvPr/>
        </p:nvSpPr>
        <p:spPr>
          <a:xfrm>
            <a:off x="928662" y="3929066"/>
            <a:ext cx="785818" cy="7143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41</a:t>
            </a:fld>
            <a:endParaRPr lang="fa-IR"/>
          </a:p>
        </p:txBody>
      </p:sp>
      <p:sp>
        <p:nvSpPr>
          <p:cNvPr id="3" name="TextBox 2"/>
          <p:cNvSpPr txBox="1"/>
          <p:nvPr/>
        </p:nvSpPr>
        <p:spPr>
          <a:xfrm>
            <a:off x="642910" y="571480"/>
            <a:ext cx="8001056" cy="2554545"/>
          </a:xfrm>
          <a:prstGeom prst="rect">
            <a:avLst/>
          </a:prstGeom>
          <a:noFill/>
        </p:spPr>
        <p:txBody>
          <a:bodyPr wrap="square" rtlCol="1">
            <a:spAutoFit/>
          </a:bodyPr>
          <a:lstStyle/>
          <a:p>
            <a:r>
              <a:rPr lang="fa-IR" sz="3200" b="1" dirty="0" smtClean="0">
                <a:cs typeface="2  Lotus" pitchFamily="2" charset="-78"/>
              </a:rPr>
              <a:t>تغییراتی که در عوامل فیزیکی محیط ایجاد میشود میتواند موجب اختلالاتی در بدن انسان شود.</a:t>
            </a:r>
          </a:p>
          <a:p>
            <a:r>
              <a:rPr lang="fa-IR" sz="3200" b="1" dirty="0" smtClean="0">
                <a:cs typeface="2  Lotus" pitchFamily="2" charset="-78"/>
              </a:rPr>
              <a:t>مثلا تغییرات شدید دما ، فشار هوا، ارتفاع از سطح دریا. همچنین ضربه ها ، بریدگی ها ، تصادفات از عوامل فیزیکی مولد بیماری به حساب می آیند</a:t>
            </a:r>
            <a:endParaRPr lang="fa-IR" sz="3200" b="1" dirty="0">
              <a:cs typeface="2  Lotus" pitchFamily="2" charset="-78"/>
            </a:endParaRPr>
          </a:p>
        </p:txBody>
      </p:sp>
      <p:sp>
        <p:nvSpPr>
          <p:cNvPr id="4" name="Action Button: Home 3">
            <a:hlinkClick r:id="rId2" action="ppaction://hlinksldjump" highlightClick="1"/>
          </p:cNvPr>
          <p:cNvSpPr/>
          <p:nvPr/>
        </p:nvSpPr>
        <p:spPr>
          <a:xfrm>
            <a:off x="1928794" y="2786058"/>
            <a:ext cx="714380" cy="7143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42</a:t>
            </a:fld>
            <a:endParaRPr lang="fa-IR"/>
          </a:p>
        </p:txBody>
      </p:sp>
      <p:sp>
        <p:nvSpPr>
          <p:cNvPr id="3" name="TextBox 2"/>
          <p:cNvSpPr txBox="1"/>
          <p:nvPr/>
        </p:nvSpPr>
        <p:spPr>
          <a:xfrm>
            <a:off x="428596" y="642918"/>
            <a:ext cx="8429684" cy="3046988"/>
          </a:xfrm>
          <a:prstGeom prst="rect">
            <a:avLst/>
          </a:prstGeom>
          <a:noFill/>
        </p:spPr>
        <p:txBody>
          <a:bodyPr wrap="square" rtlCol="1">
            <a:spAutoFit/>
          </a:bodyPr>
          <a:lstStyle/>
          <a:p>
            <a:r>
              <a:rPr lang="fa-IR" sz="3200" b="1" dirty="0" smtClean="0">
                <a:cs typeface="2  Lotus" pitchFamily="2" charset="-78"/>
              </a:rPr>
              <a:t>عوامل بیماری زای شیمیایی ممکن است از بیرون وارد بدن بشوند . مانند سموم یا هر نوع ماده ایکه برای بدن حالت سمی و خطرناک داشته باشد.سرب ،جیوه ،گوگرد، الکل و...</a:t>
            </a:r>
          </a:p>
          <a:p>
            <a:r>
              <a:rPr lang="fa-IR" sz="3200" b="1" dirty="0" smtClean="0">
                <a:cs typeface="2  Lotus" pitchFamily="2" charset="-78"/>
              </a:rPr>
              <a:t>گروه دیگر عوامل شیمیایی هستند که در بدن خود انسان وجود دارد مانند گلوکز ،اوره ، نمک، که افزایش این مواد اختلال و بیماری های مختلف ایجاد میکند</a:t>
            </a:r>
            <a:endParaRPr lang="fa-IR" sz="3200" b="1" dirty="0">
              <a:cs typeface="2  Lotus" pitchFamily="2" charset="-78"/>
            </a:endParaRPr>
          </a:p>
        </p:txBody>
      </p:sp>
      <p:sp>
        <p:nvSpPr>
          <p:cNvPr id="4" name="Action Button: Home 3">
            <a:hlinkClick r:id="rId2" action="ppaction://hlinksldjump" highlightClick="1"/>
          </p:cNvPr>
          <p:cNvSpPr/>
          <p:nvPr/>
        </p:nvSpPr>
        <p:spPr>
          <a:xfrm>
            <a:off x="1785918" y="3214686"/>
            <a:ext cx="500066"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46304" y="6210300"/>
            <a:ext cx="457200" cy="457200"/>
          </a:xfrm>
        </p:spPr>
        <p:txBody>
          <a:bodyPr/>
          <a:lstStyle/>
          <a:p>
            <a:fld id="{AEFF981A-5ED3-40A5-9ABE-BEF42A30D0B1}" type="slidenum">
              <a:rPr lang="fa-IR" sz="2400" b="1" smtClean="0">
                <a:cs typeface="2  Lotus" pitchFamily="2" charset="-78"/>
              </a:rPr>
              <a:pPr/>
              <a:t>43</a:t>
            </a:fld>
            <a:endParaRPr lang="fa-IR" sz="2400" b="1">
              <a:cs typeface="2  Lotus" pitchFamily="2" charset="-78"/>
            </a:endParaRPr>
          </a:p>
        </p:txBody>
      </p:sp>
      <p:sp>
        <p:nvSpPr>
          <p:cNvPr id="5" name="Isosceles Triangle 4"/>
          <p:cNvSpPr/>
          <p:nvPr/>
        </p:nvSpPr>
        <p:spPr>
          <a:xfrm>
            <a:off x="3071802" y="2428868"/>
            <a:ext cx="2928958" cy="1643074"/>
          </a:xfrm>
          <a:prstGeom prst="triangl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sz="3200" b="1" dirty="0">
              <a:solidFill>
                <a:srgbClr val="FFFF00"/>
              </a:solidFill>
              <a:cs typeface="2  Lotus" pitchFamily="2" charset="-78"/>
            </a:endParaRPr>
          </a:p>
        </p:txBody>
      </p:sp>
      <p:sp>
        <p:nvSpPr>
          <p:cNvPr id="7" name="TextBox 6"/>
          <p:cNvSpPr txBox="1"/>
          <p:nvPr/>
        </p:nvSpPr>
        <p:spPr>
          <a:xfrm>
            <a:off x="3214678" y="2857496"/>
            <a:ext cx="1928826" cy="1077218"/>
          </a:xfrm>
          <a:prstGeom prst="rect">
            <a:avLst/>
          </a:prstGeom>
          <a:noFill/>
        </p:spPr>
        <p:txBody>
          <a:bodyPr wrap="square" rtlCol="1">
            <a:spAutoFit/>
          </a:bodyPr>
          <a:lstStyle/>
          <a:p>
            <a:r>
              <a:rPr lang="fa-IR" sz="3200" b="1" dirty="0" smtClean="0">
                <a:cs typeface="2  Lotus" pitchFamily="2" charset="-78"/>
              </a:rPr>
              <a:t>مثلث بیماریزایی</a:t>
            </a:r>
            <a:endParaRPr lang="fa-IR" sz="3200" b="1" dirty="0">
              <a:cs typeface="2  Lotus" pitchFamily="2" charset="-78"/>
            </a:endParaRPr>
          </a:p>
        </p:txBody>
      </p:sp>
      <p:sp>
        <p:nvSpPr>
          <p:cNvPr id="8" name="Diamond 7"/>
          <p:cNvSpPr/>
          <p:nvPr/>
        </p:nvSpPr>
        <p:spPr>
          <a:xfrm>
            <a:off x="3571868" y="500042"/>
            <a:ext cx="2000264" cy="192882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Diamond 8"/>
          <p:cNvSpPr/>
          <p:nvPr/>
        </p:nvSpPr>
        <p:spPr>
          <a:xfrm>
            <a:off x="1214414" y="3286124"/>
            <a:ext cx="1857388" cy="157163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Diamond 9"/>
          <p:cNvSpPr/>
          <p:nvPr/>
        </p:nvSpPr>
        <p:spPr>
          <a:xfrm>
            <a:off x="6000760" y="3143248"/>
            <a:ext cx="1928826" cy="18573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TextBox 10"/>
          <p:cNvSpPr txBox="1"/>
          <p:nvPr/>
        </p:nvSpPr>
        <p:spPr>
          <a:xfrm>
            <a:off x="3929058" y="928670"/>
            <a:ext cx="1214446" cy="1077218"/>
          </a:xfrm>
          <a:prstGeom prst="rect">
            <a:avLst/>
          </a:prstGeom>
          <a:noFill/>
        </p:spPr>
        <p:txBody>
          <a:bodyPr wrap="square" rtlCol="1">
            <a:spAutoFit/>
          </a:bodyPr>
          <a:lstStyle/>
          <a:p>
            <a:r>
              <a:rPr lang="fa-IR" sz="3200" b="1" dirty="0" smtClean="0">
                <a:solidFill>
                  <a:schemeClr val="bg1"/>
                </a:solidFill>
                <a:cs typeface="2  Lotus" pitchFamily="2" charset="-78"/>
              </a:rPr>
              <a:t>عوامل بیماریزا</a:t>
            </a:r>
            <a:endParaRPr lang="fa-IR" sz="3200" b="1" dirty="0">
              <a:solidFill>
                <a:schemeClr val="bg1"/>
              </a:solidFill>
              <a:cs typeface="2  Lotus" pitchFamily="2" charset="-78"/>
            </a:endParaRPr>
          </a:p>
        </p:txBody>
      </p:sp>
      <p:sp>
        <p:nvSpPr>
          <p:cNvPr id="12" name="TextBox 11"/>
          <p:cNvSpPr txBox="1"/>
          <p:nvPr/>
        </p:nvSpPr>
        <p:spPr>
          <a:xfrm>
            <a:off x="1643042" y="3571876"/>
            <a:ext cx="1000132" cy="954107"/>
          </a:xfrm>
          <a:prstGeom prst="rect">
            <a:avLst/>
          </a:prstGeom>
          <a:noFill/>
        </p:spPr>
        <p:txBody>
          <a:bodyPr wrap="square" rtlCol="1">
            <a:spAutoFit/>
          </a:bodyPr>
          <a:lstStyle/>
          <a:p>
            <a:r>
              <a:rPr lang="fa-IR" sz="2800" b="1" dirty="0" smtClean="0">
                <a:solidFill>
                  <a:schemeClr val="bg1"/>
                </a:solidFill>
                <a:cs typeface="2  Lotus" pitchFamily="2" charset="-78"/>
              </a:rPr>
              <a:t>عوامل میزبان</a:t>
            </a:r>
            <a:endParaRPr lang="fa-IR" sz="2800" b="1" dirty="0">
              <a:solidFill>
                <a:schemeClr val="bg1"/>
              </a:solidFill>
              <a:cs typeface="2  Lotus" pitchFamily="2" charset="-78"/>
            </a:endParaRPr>
          </a:p>
        </p:txBody>
      </p:sp>
      <p:sp>
        <p:nvSpPr>
          <p:cNvPr id="13" name="TextBox 12"/>
          <p:cNvSpPr txBox="1"/>
          <p:nvPr/>
        </p:nvSpPr>
        <p:spPr>
          <a:xfrm>
            <a:off x="6072198" y="3500438"/>
            <a:ext cx="1428760" cy="954107"/>
          </a:xfrm>
          <a:prstGeom prst="rect">
            <a:avLst/>
          </a:prstGeom>
          <a:noFill/>
        </p:spPr>
        <p:txBody>
          <a:bodyPr wrap="square" rtlCol="1">
            <a:spAutoFit/>
          </a:bodyPr>
          <a:lstStyle/>
          <a:p>
            <a:r>
              <a:rPr lang="fa-IR" sz="2800" b="1" dirty="0" smtClean="0">
                <a:solidFill>
                  <a:schemeClr val="bg1"/>
                </a:solidFill>
                <a:cs typeface="2  Lotus" pitchFamily="2" charset="-78"/>
              </a:rPr>
              <a:t>عوامل محیطی</a:t>
            </a:r>
            <a:endParaRPr lang="fa-IR" sz="2800" b="1" dirty="0">
              <a:solidFill>
                <a:schemeClr val="bg1"/>
              </a:solidFill>
              <a:cs typeface="2  Lotus" pitchFamily="2" charset="-78"/>
            </a:endParaRPr>
          </a:p>
        </p:txBody>
      </p:sp>
      <p:sp>
        <p:nvSpPr>
          <p:cNvPr id="14" name="TextBox 13"/>
          <p:cNvSpPr txBox="1"/>
          <p:nvPr/>
        </p:nvSpPr>
        <p:spPr>
          <a:xfrm>
            <a:off x="6929454" y="428604"/>
            <a:ext cx="1928826" cy="2308324"/>
          </a:xfrm>
          <a:prstGeom prst="rect">
            <a:avLst/>
          </a:prstGeom>
          <a:noFill/>
        </p:spPr>
        <p:txBody>
          <a:bodyPr wrap="square" rtlCol="1">
            <a:spAutoFit/>
          </a:bodyPr>
          <a:lstStyle/>
          <a:p>
            <a:r>
              <a:rPr lang="fa-IR" sz="3600" b="1" dirty="0" smtClean="0">
                <a:cs typeface="2  Lotus" pitchFamily="2" charset="-78"/>
              </a:rPr>
              <a:t>شرایط لازم برای پیدایش بیماری</a:t>
            </a:r>
            <a:endParaRPr lang="fa-IR" sz="36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44</a:t>
            </a:fld>
            <a:endParaRPr lang="fa-IR"/>
          </a:p>
        </p:txBody>
      </p:sp>
      <p:sp>
        <p:nvSpPr>
          <p:cNvPr id="3" name="TextBox 2"/>
          <p:cNvSpPr txBox="1"/>
          <p:nvPr/>
        </p:nvSpPr>
        <p:spPr>
          <a:xfrm>
            <a:off x="357158" y="428604"/>
            <a:ext cx="8572560" cy="1077218"/>
          </a:xfrm>
          <a:prstGeom prst="rect">
            <a:avLst/>
          </a:prstGeom>
          <a:noFill/>
        </p:spPr>
        <p:txBody>
          <a:bodyPr wrap="square" rtlCol="1">
            <a:spAutoFit/>
          </a:bodyPr>
          <a:lstStyle/>
          <a:p>
            <a:r>
              <a:rPr lang="fa-IR" sz="3200" b="1" dirty="0" smtClean="0">
                <a:cs typeface="2  Lotus" pitchFamily="2" charset="-78"/>
              </a:rPr>
              <a:t>استعداد ابتلا به بیماری در افراد متفاوت است. وبه عوامل متعددی بستگی دارد</a:t>
            </a:r>
            <a:endParaRPr lang="fa-IR" sz="3200" b="1" dirty="0">
              <a:cs typeface="2  Lotus" pitchFamily="2" charset="-78"/>
            </a:endParaRPr>
          </a:p>
        </p:txBody>
      </p:sp>
      <p:graphicFrame>
        <p:nvGraphicFramePr>
          <p:cNvPr id="4" name="Diagram 3"/>
          <p:cNvGraphicFramePr/>
          <p:nvPr/>
        </p:nvGraphicFramePr>
        <p:xfrm>
          <a:off x="857224" y="2214554"/>
          <a:ext cx="3548066" cy="267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714876" y="2214554"/>
          <a:ext cx="3762380" cy="2674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2071670" y="3071810"/>
            <a:ext cx="1000132" cy="954107"/>
          </a:xfrm>
          <a:prstGeom prst="rect">
            <a:avLst/>
          </a:prstGeom>
          <a:noFill/>
        </p:spPr>
        <p:txBody>
          <a:bodyPr wrap="square" rtlCol="1">
            <a:spAutoFit/>
          </a:bodyPr>
          <a:lstStyle/>
          <a:p>
            <a:r>
              <a:rPr lang="fa-IR" sz="2800" b="1" dirty="0" smtClean="0">
                <a:cs typeface="2  Lotus" pitchFamily="2" charset="-78"/>
              </a:rPr>
              <a:t>عوامل فردی</a:t>
            </a:r>
            <a:endParaRPr lang="fa-IR" sz="2800" b="1" dirty="0">
              <a:cs typeface="2  Lotus" pitchFamily="2" charset="-78"/>
            </a:endParaRPr>
          </a:p>
        </p:txBody>
      </p:sp>
      <p:sp>
        <p:nvSpPr>
          <p:cNvPr id="7" name="TextBox 6"/>
          <p:cNvSpPr txBox="1"/>
          <p:nvPr/>
        </p:nvSpPr>
        <p:spPr>
          <a:xfrm>
            <a:off x="6072198" y="3071810"/>
            <a:ext cx="1071570" cy="1569660"/>
          </a:xfrm>
          <a:prstGeom prst="rect">
            <a:avLst/>
          </a:prstGeom>
          <a:noFill/>
        </p:spPr>
        <p:txBody>
          <a:bodyPr wrap="square" rtlCol="1">
            <a:spAutoFit/>
          </a:bodyPr>
          <a:lstStyle/>
          <a:p>
            <a:r>
              <a:rPr lang="fa-IR" sz="3200" b="1" dirty="0" smtClean="0">
                <a:cs typeface="2  Lotus" pitchFamily="2" charset="-78"/>
              </a:rPr>
              <a:t>عوامل فردی</a:t>
            </a:r>
          </a:p>
          <a:p>
            <a:endParaRPr lang="fa-IR" sz="3200" dirty="0"/>
          </a:p>
        </p:txBody>
      </p:sp>
    </p:spTree>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lobal_health.jpg"/>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45</a:t>
            </a:fld>
            <a:endParaRPr lang="fa-IR"/>
          </a:p>
        </p:txBody>
      </p:sp>
      <p:sp>
        <p:nvSpPr>
          <p:cNvPr id="3" name="TextBox 2"/>
          <p:cNvSpPr txBox="1"/>
          <p:nvPr/>
        </p:nvSpPr>
        <p:spPr>
          <a:xfrm>
            <a:off x="500034" y="428604"/>
            <a:ext cx="8286808" cy="954107"/>
          </a:xfrm>
          <a:prstGeom prst="rect">
            <a:avLst/>
          </a:prstGeom>
          <a:noFill/>
        </p:spPr>
        <p:txBody>
          <a:bodyPr wrap="square" rtlCol="1">
            <a:spAutoFit/>
          </a:bodyPr>
          <a:lstStyle/>
          <a:p>
            <a:r>
              <a:rPr lang="fa-IR" sz="2800" b="1" dirty="0" smtClean="0">
                <a:solidFill>
                  <a:schemeClr val="bg1"/>
                </a:solidFill>
                <a:cs typeface="2  Lotus" pitchFamily="2" charset="-78"/>
              </a:rPr>
              <a:t>محیط عبارت است از مجموعه ی شرایط و عوامل خارجی که بر زندگی فرد یا جامعه تاثیر می گذارد </a:t>
            </a:r>
            <a:endParaRPr lang="fa-IR" sz="2800" b="1" dirty="0">
              <a:solidFill>
                <a:schemeClr val="bg1"/>
              </a:solidFill>
              <a:cs typeface="2  Lotus" pitchFamily="2" charset="-78"/>
            </a:endParaRPr>
          </a:p>
        </p:txBody>
      </p:sp>
      <p:graphicFrame>
        <p:nvGraphicFramePr>
          <p:cNvPr id="4" name="Diagram 3"/>
          <p:cNvGraphicFramePr/>
          <p:nvPr/>
        </p:nvGraphicFramePr>
        <p:xfrm>
          <a:off x="-1000164" y="25717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tion Button: Back or Previous 4">
            <a:hlinkClick r:id="rId8" action="ppaction://hlinksldjump" highlightClick="1"/>
          </p:cNvPr>
          <p:cNvSpPr/>
          <p:nvPr/>
        </p:nvSpPr>
        <p:spPr>
          <a:xfrm>
            <a:off x="1571604" y="3357562"/>
            <a:ext cx="214314" cy="14287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Action Button: Back or Previous 5">
            <a:hlinkClick r:id="rId9" action="ppaction://hlinksldjump" highlightClick="1"/>
          </p:cNvPr>
          <p:cNvSpPr/>
          <p:nvPr/>
        </p:nvSpPr>
        <p:spPr>
          <a:xfrm>
            <a:off x="3786182" y="5715016"/>
            <a:ext cx="214314"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Action Button: Back or Previous 6">
            <a:hlinkClick r:id="rId10" action="ppaction://hlinksldjump" highlightClick="1"/>
          </p:cNvPr>
          <p:cNvSpPr/>
          <p:nvPr/>
        </p:nvSpPr>
        <p:spPr>
          <a:xfrm>
            <a:off x="0" y="5715016"/>
            <a:ext cx="285752" cy="2857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46</a:t>
            </a:fld>
            <a:endParaRPr lang="fa-IR"/>
          </a:p>
        </p:txBody>
      </p:sp>
      <p:sp>
        <p:nvSpPr>
          <p:cNvPr id="3" name="TextBox 2"/>
          <p:cNvSpPr txBox="1"/>
          <p:nvPr/>
        </p:nvSpPr>
        <p:spPr>
          <a:xfrm>
            <a:off x="214282" y="357166"/>
            <a:ext cx="8572560" cy="2062103"/>
          </a:xfrm>
          <a:prstGeom prst="rect">
            <a:avLst/>
          </a:prstGeom>
          <a:noFill/>
        </p:spPr>
        <p:txBody>
          <a:bodyPr wrap="square" rtlCol="1">
            <a:spAutoFit/>
          </a:bodyPr>
          <a:lstStyle/>
          <a:p>
            <a:r>
              <a:rPr lang="fa-IR" sz="3200" b="1" dirty="0" smtClean="0">
                <a:cs typeface="2  Lotus" pitchFamily="2" charset="-78"/>
              </a:rPr>
              <a:t>محیط فیزیکی شامل آب ،حرارت،نور،هوا و آلودگی های ایجاد شده در محیط مانند زباله فاضلاب و عوامل آلوده کننده هوا که بشر به محیط اضافه میکند، میتواند بیماریزا باشد</a:t>
            </a:r>
          </a:p>
          <a:p>
            <a:endParaRPr lang="fa-IR" sz="3200" b="1" dirty="0">
              <a:cs typeface="2  Lotus" pitchFamily="2" charset="-78"/>
            </a:endParaRPr>
          </a:p>
        </p:txBody>
      </p:sp>
      <p:pic>
        <p:nvPicPr>
          <p:cNvPr id="4" name="Picture 3" descr="Pollution-And-Human-Health-Presentation-Transcript-2948.jpg"/>
          <p:cNvPicPr>
            <a:picLocks noChangeAspect="1"/>
          </p:cNvPicPr>
          <p:nvPr/>
        </p:nvPicPr>
        <p:blipFill>
          <a:blip r:embed="rId2"/>
          <a:stretch>
            <a:fillRect/>
          </a:stretch>
        </p:blipFill>
        <p:spPr>
          <a:xfrm>
            <a:off x="4000496" y="1857364"/>
            <a:ext cx="4992678" cy="4762500"/>
          </a:xfrm>
          <a:prstGeom prst="rect">
            <a:avLst/>
          </a:prstGeom>
        </p:spPr>
      </p:pic>
      <p:sp>
        <p:nvSpPr>
          <p:cNvPr id="6" name="Action Button: Home 5">
            <a:hlinkClick r:id="rId3" action="ppaction://hlinksldjump" highlightClick="1"/>
          </p:cNvPr>
          <p:cNvSpPr/>
          <p:nvPr/>
        </p:nvSpPr>
        <p:spPr>
          <a:xfrm>
            <a:off x="1928794" y="6143644"/>
            <a:ext cx="714380"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descr="22362519_1.jpg"/>
          <p:cNvPicPr>
            <a:picLocks noChangeAspect="1"/>
          </p:cNvPicPr>
          <p:nvPr/>
        </p:nvPicPr>
        <p:blipFill>
          <a:blip r:embed="rId4"/>
          <a:stretch>
            <a:fillRect/>
          </a:stretch>
        </p:blipFill>
        <p:spPr>
          <a:xfrm>
            <a:off x="0" y="1928802"/>
            <a:ext cx="3962427" cy="4000528"/>
          </a:xfrm>
          <a:prstGeom prst="rect">
            <a:avLst/>
          </a:prstGeom>
        </p:spPr>
      </p:pic>
    </p:spTree>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47</a:t>
            </a:fld>
            <a:endParaRPr lang="fa-I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57224" y="357166"/>
            <a:ext cx="7715304" cy="523220"/>
          </a:xfrm>
          <a:prstGeom prst="rect">
            <a:avLst/>
          </a:prstGeom>
          <a:noFill/>
        </p:spPr>
        <p:txBody>
          <a:bodyPr wrap="square" rtlCol="1">
            <a:spAutoFit/>
          </a:bodyPr>
          <a:lstStyle/>
          <a:p>
            <a:r>
              <a:rPr lang="fa-IR" sz="2800" b="1" dirty="0" smtClean="0">
                <a:cs typeface="2  Lotus" pitchFamily="2" charset="-78"/>
              </a:rPr>
              <a:t>محیط زنده(بیولوژیک): از عناصر زیر تشکیل میشود </a:t>
            </a:r>
            <a:endParaRPr lang="fa-IR" sz="2800" b="1" dirty="0">
              <a:cs typeface="2  Lotus" pitchFamily="2" charset="-78"/>
            </a:endParaRPr>
          </a:p>
        </p:txBody>
      </p:sp>
      <p:cxnSp>
        <p:nvCxnSpPr>
          <p:cNvPr id="7" name="Straight Arrow Connector 6"/>
          <p:cNvCxnSpPr/>
          <p:nvPr/>
        </p:nvCxnSpPr>
        <p:spPr>
          <a:xfrm flipV="1">
            <a:off x="5786446" y="1500174"/>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9388" y="1214422"/>
            <a:ext cx="1500198" cy="646331"/>
          </a:xfrm>
          <a:prstGeom prst="rect">
            <a:avLst/>
          </a:prstGeom>
          <a:noFill/>
        </p:spPr>
        <p:txBody>
          <a:bodyPr wrap="square" rtlCol="1">
            <a:spAutoFit/>
          </a:bodyPr>
          <a:lstStyle/>
          <a:p>
            <a:r>
              <a:rPr lang="fa-IR" b="1" dirty="0" smtClean="0">
                <a:cs typeface="2  Lotus" pitchFamily="2" charset="-78"/>
              </a:rPr>
              <a:t>عامل بیماری عفونی اند</a:t>
            </a:r>
            <a:endParaRPr lang="fa-IR" b="1" dirty="0">
              <a:cs typeface="2  Lotus" pitchFamily="2" charset="-78"/>
            </a:endParaRPr>
          </a:p>
        </p:txBody>
      </p:sp>
      <p:cxnSp>
        <p:nvCxnSpPr>
          <p:cNvPr id="10" name="Straight Arrow Connector 9"/>
          <p:cNvCxnSpPr/>
          <p:nvPr/>
        </p:nvCxnSpPr>
        <p:spPr>
          <a:xfrm rot="10800000" flipV="1">
            <a:off x="1428728" y="3214686"/>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8596" y="3571876"/>
            <a:ext cx="928694" cy="1477328"/>
          </a:xfrm>
          <a:prstGeom prst="rect">
            <a:avLst/>
          </a:prstGeom>
          <a:noFill/>
        </p:spPr>
        <p:txBody>
          <a:bodyPr wrap="square" rtlCol="1">
            <a:spAutoFit/>
          </a:bodyPr>
          <a:lstStyle/>
          <a:p>
            <a:r>
              <a:rPr lang="fa-IR" b="1" dirty="0" smtClean="0">
                <a:cs typeface="2  Lotus" pitchFamily="2" charset="-78"/>
              </a:rPr>
              <a:t>منابع غذایی و دارویی را تشکیل میدهند</a:t>
            </a:r>
            <a:endParaRPr lang="fa-IR" b="1" dirty="0">
              <a:cs typeface="2  Lotus" pitchFamily="2" charset="-78"/>
            </a:endParaRPr>
          </a:p>
        </p:txBody>
      </p:sp>
      <p:cxnSp>
        <p:nvCxnSpPr>
          <p:cNvPr id="13" name="Straight Arrow Connector 12"/>
          <p:cNvCxnSpPr/>
          <p:nvPr/>
        </p:nvCxnSpPr>
        <p:spPr>
          <a:xfrm rot="16200000" flipH="1">
            <a:off x="6929454" y="3786190"/>
            <a:ext cx="107157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15272" y="4214818"/>
            <a:ext cx="1000132" cy="1477328"/>
          </a:xfrm>
          <a:prstGeom prst="rect">
            <a:avLst/>
          </a:prstGeom>
          <a:noFill/>
        </p:spPr>
        <p:txBody>
          <a:bodyPr wrap="square" rtlCol="1">
            <a:spAutoFit/>
          </a:bodyPr>
          <a:lstStyle/>
          <a:p>
            <a:r>
              <a:rPr lang="fa-IR" b="1" dirty="0" smtClean="0">
                <a:cs typeface="2  Lotus" pitchFamily="2" charset="-78"/>
              </a:rPr>
              <a:t>عوامل بیماریزا  در خود جای میدهند</a:t>
            </a:r>
            <a:endParaRPr lang="fa-IR" b="1" dirty="0">
              <a:cs typeface="2  Lotus" pitchFamily="2" charset="-78"/>
            </a:endParaRPr>
          </a:p>
        </p:txBody>
      </p:sp>
      <p:cxnSp>
        <p:nvCxnSpPr>
          <p:cNvPr id="16" name="Straight Arrow Connector 15"/>
          <p:cNvCxnSpPr/>
          <p:nvPr/>
        </p:nvCxnSpPr>
        <p:spPr>
          <a:xfrm rot="10800000" flipV="1">
            <a:off x="2643174" y="5143512"/>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5852" y="5500702"/>
            <a:ext cx="1428760" cy="1200329"/>
          </a:xfrm>
          <a:prstGeom prst="rect">
            <a:avLst/>
          </a:prstGeom>
          <a:noFill/>
        </p:spPr>
        <p:txBody>
          <a:bodyPr wrap="square" rtlCol="1">
            <a:spAutoFit/>
          </a:bodyPr>
          <a:lstStyle/>
          <a:p>
            <a:r>
              <a:rPr lang="fa-IR" b="1" dirty="0" smtClean="0">
                <a:cs typeface="2  Lotus" pitchFamily="2" charset="-78"/>
              </a:rPr>
              <a:t>عامل رشد و حیات میکروب و انتقال بیماری اند</a:t>
            </a:r>
            <a:endParaRPr lang="fa-IR" b="1" dirty="0">
              <a:cs typeface="2  Lotus" pitchFamily="2" charset="-78"/>
            </a:endParaRPr>
          </a:p>
        </p:txBody>
      </p:sp>
      <p:sp>
        <p:nvSpPr>
          <p:cNvPr id="18" name="Action Button: Home 17">
            <a:hlinkClick r:id="rId7" action="ppaction://hlinksldjump" highlightClick="1"/>
          </p:cNvPr>
          <p:cNvSpPr/>
          <p:nvPr/>
        </p:nvSpPr>
        <p:spPr>
          <a:xfrm>
            <a:off x="6786578" y="6143644"/>
            <a:ext cx="357190" cy="35719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vironmental-pollution.jpg"/>
          <p:cNvPicPr>
            <a:picLocks noChangeAspect="1"/>
          </p:cNvPicPr>
          <p:nvPr/>
        </p:nvPicPr>
        <p:blipFill>
          <a:blip r:embed="rId2"/>
          <a:stretch>
            <a:fillRect/>
          </a:stretch>
        </p:blipFill>
        <p:spPr>
          <a:xfrm>
            <a:off x="50127" y="0"/>
            <a:ext cx="9151410"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48</a:t>
            </a:fld>
            <a:endParaRPr lang="fa-IR"/>
          </a:p>
        </p:txBody>
      </p:sp>
      <p:sp>
        <p:nvSpPr>
          <p:cNvPr id="3" name="TextBox 2"/>
          <p:cNvSpPr txBox="1"/>
          <p:nvPr/>
        </p:nvSpPr>
        <p:spPr>
          <a:xfrm>
            <a:off x="500034" y="357166"/>
            <a:ext cx="8215370" cy="1754326"/>
          </a:xfrm>
          <a:prstGeom prst="rect">
            <a:avLst/>
          </a:prstGeom>
          <a:noFill/>
        </p:spPr>
        <p:txBody>
          <a:bodyPr wrap="square" rtlCol="1">
            <a:spAutoFit/>
          </a:bodyPr>
          <a:lstStyle/>
          <a:p>
            <a:r>
              <a:rPr lang="fa-IR" sz="3600" b="1" dirty="0" smtClean="0">
                <a:solidFill>
                  <a:schemeClr val="bg1"/>
                </a:solidFill>
                <a:cs typeface="2  Lotus" pitchFamily="2" charset="-78"/>
              </a:rPr>
              <a:t>محیط اجتماعی : سیاستهای اقتصادی ، اجتماعی ،عادات ، آداب و رسوم، اعتقادات مردم در اداره امور زندگی از عوامل محیط اجتماعی محسوب میشوند.</a:t>
            </a:r>
            <a:endParaRPr lang="fa-IR" sz="3600" b="1" dirty="0">
              <a:solidFill>
                <a:schemeClr val="bg1"/>
              </a:solidFill>
              <a:cs typeface="2  Lotus" pitchFamily="2" charset="-78"/>
            </a:endParaRPr>
          </a:p>
        </p:txBody>
      </p:sp>
      <p:sp>
        <p:nvSpPr>
          <p:cNvPr id="4" name="Action Button: Home 3">
            <a:hlinkClick r:id="rId3" action="ppaction://hlinksldjump" highlightClick="1"/>
          </p:cNvPr>
          <p:cNvSpPr/>
          <p:nvPr/>
        </p:nvSpPr>
        <p:spPr>
          <a:xfrm>
            <a:off x="571472" y="1785926"/>
            <a:ext cx="571504"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an-health 2.jpg"/>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49</a:t>
            </a:fld>
            <a:endParaRPr lang="fa-IR"/>
          </a:p>
        </p:txBody>
      </p:sp>
      <p:sp>
        <p:nvSpPr>
          <p:cNvPr id="3" name="TextBox 2"/>
          <p:cNvSpPr txBox="1"/>
          <p:nvPr/>
        </p:nvSpPr>
        <p:spPr>
          <a:xfrm>
            <a:off x="0" y="0"/>
            <a:ext cx="4357718" cy="5632311"/>
          </a:xfrm>
          <a:prstGeom prst="rect">
            <a:avLst/>
          </a:prstGeom>
          <a:noFill/>
        </p:spPr>
        <p:txBody>
          <a:bodyPr wrap="square" rtlCol="1">
            <a:spAutoFit/>
          </a:bodyPr>
          <a:lstStyle/>
          <a:p>
            <a:r>
              <a:rPr lang="fa-IR" sz="4000" b="1" dirty="0" smtClean="0">
                <a:cs typeface="2  Lotus" pitchFamily="2" charset="-78"/>
              </a:rPr>
              <a:t>تعریف بهداشت ورزشی:</a:t>
            </a:r>
          </a:p>
          <a:p>
            <a:r>
              <a:rPr lang="fa-IR" sz="4000" b="1" dirty="0" smtClean="0">
                <a:cs typeface="2  Lotus" pitchFamily="2" charset="-78"/>
              </a:rPr>
              <a:t>عبارت است ازبه کار گیری و استفاده از علوم و روش های مناسب در هنگام فعالیت های ورزشی، جهت پیشگیری از بروز و اشاعه بیماری ها و جلوگیری از صدمات در محیط ورزش</a:t>
            </a:r>
            <a:endParaRPr lang="fa-IR" sz="36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a:t>
            </a:fld>
            <a:endParaRPr lang="fa-IR"/>
          </a:p>
        </p:txBody>
      </p:sp>
      <p:sp>
        <p:nvSpPr>
          <p:cNvPr id="3" name="Rectangle 2"/>
          <p:cNvSpPr/>
          <p:nvPr/>
        </p:nvSpPr>
        <p:spPr>
          <a:xfrm>
            <a:off x="2357422" y="428604"/>
            <a:ext cx="4403770" cy="584775"/>
          </a:xfrm>
          <a:prstGeom prst="rect">
            <a:avLst/>
          </a:prstGeom>
        </p:spPr>
        <p:txBody>
          <a:bodyPr wrap="none">
            <a:spAutoFit/>
          </a:bodyPr>
          <a:lstStyle/>
          <a:p>
            <a:r>
              <a:rPr lang="fa-IR" sz="3200" b="1" dirty="0" smtClean="0">
                <a:solidFill>
                  <a:schemeClr val="accent2"/>
                </a:solidFill>
                <a:effectLst>
                  <a:outerShdw blurRad="38100" dist="38100" dir="2700000" algn="tl">
                    <a:srgbClr val="C0C0C0"/>
                  </a:outerShdw>
                </a:effectLst>
                <a:ea typeface="SimSun" pitchFamily="2" charset="-122"/>
                <a:cs typeface="Zar" pitchFamily="2" charset="-78"/>
                <a:sym typeface="Wingdings" pitchFamily="2" charset="2"/>
              </a:rPr>
              <a:t>تاريخ تکوين بهداشت عمومي</a:t>
            </a:r>
            <a:endParaRPr lang="en-US" sz="3200" dirty="0"/>
          </a:p>
        </p:txBody>
      </p:sp>
      <p:sp>
        <p:nvSpPr>
          <p:cNvPr id="4" name="Rectangle 3"/>
          <p:cNvSpPr/>
          <p:nvPr/>
        </p:nvSpPr>
        <p:spPr>
          <a:xfrm>
            <a:off x="500034" y="1428736"/>
            <a:ext cx="8143932" cy="4228850"/>
          </a:xfrm>
          <a:prstGeom prst="rect">
            <a:avLst/>
          </a:prstGeom>
        </p:spPr>
        <p:txBody>
          <a:bodyPr wrap="square">
            <a:spAutoFit/>
          </a:bodyPr>
          <a:lstStyle/>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اولين شبکه خدمات بيمارستاني درفرانسه پايه ريزي شد.(١٨٤٠)</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جان شو و ویليام باد انتقال وبا وتيفوئيد راازطريق آب مطالعه و به اثبات رساندند(١٨٤٩ تا١٨٥٤).</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اکثربيماريهاي عفوني کنترل شد(نيمه دوم قرن نوزدهم ).</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باپيشنهادبرزيل وچين سازمان بهداشت جهاني ايجادشد(١٩٤٦) .</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ايران بعد از برزيل ، چين و انگلستان به عضويت اين سازمان درآمد. </a:t>
            </a: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p:txBody>
      </p:sp>
    </p:spTree>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 بهداشت</a:t>
            </a:r>
            <a:r>
              <a:rPr lang="fa-IR" sz="4000" dirty="0" smtClean="0">
                <a:solidFill>
                  <a:srgbClr val="002060"/>
                </a:solidFill>
                <a:cs typeface="B Nazanin" pitchFamily="2" charset="-78"/>
              </a:rPr>
              <a:t> </a:t>
            </a:r>
            <a:r>
              <a:rPr lang="fa-IR" sz="2800" dirty="0">
                <a:cs typeface="B Titr" pitchFamily="2" charset="-78"/>
              </a:rPr>
              <a:t>ورزشی</a:t>
            </a:r>
            <a:r>
              <a:rPr lang="fa-IR" sz="4000" dirty="0">
                <a:solidFill>
                  <a:srgbClr val="002060"/>
                </a:solidFill>
                <a:cs typeface="B Nazanin" pitchFamily="2" charset="-78"/>
              </a:rPr>
              <a:t> </a:t>
            </a:r>
            <a:r>
              <a:rPr lang="fa-IR" sz="2800" dirty="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0" y="1643050"/>
            <a:ext cx="7239000" cy="4617720"/>
          </a:xfrm>
        </p:spPr>
        <p:txBody>
          <a:bodyPr>
            <a:normAutofit/>
          </a:bodyPr>
          <a:lstStyle/>
          <a:p>
            <a:pPr algn="just" rtl="1">
              <a:buClr>
                <a:srgbClr val="C00000"/>
              </a:buClr>
              <a:buFont typeface="Wingdings" pitchFamily="2" charset="2"/>
              <a:buChar char="ü"/>
            </a:pPr>
            <a:r>
              <a:rPr lang="fa-IR" sz="2500" b="1" dirty="0">
                <a:solidFill>
                  <a:srgbClr val="002060"/>
                </a:solidFill>
                <a:cs typeface="B Nazanin" pitchFamily="2" charset="-78"/>
              </a:rPr>
              <a:t>بهداشت ورزشی را می توان به </a:t>
            </a:r>
            <a:r>
              <a:rPr lang="fa-IR" sz="2500" b="1" dirty="0" smtClean="0">
                <a:solidFill>
                  <a:srgbClr val="002060"/>
                </a:solidFill>
                <a:cs typeface="B Nazanin" pitchFamily="2" charset="-78"/>
              </a:rPr>
              <a:t>دوگونه </a:t>
            </a:r>
            <a:r>
              <a:rPr lang="fa-IR" sz="2500" b="1" dirty="0">
                <a:solidFill>
                  <a:srgbClr val="002060"/>
                </a:solidFill>
                <a:cs typeface="B Nazanin" pitchFamily="2" charset="-78"/>
              </a:rPr>
              <a:t>تعریف نمود : </a:t>
            </a:r>
            <a:endParaRPr lang="fa-IR" sz="2500" b="1" dirty="0" smtClean="0">
              <a:solidFill>
                <a:srgbClr val="002060"/>
              </a:solidFill>
              <a:cs typeface="B Nazanin" pitchFamily="2" charset="-78"/>
            </a:endParaRPr>
          </a:p>
          <a:p>
            <a:pPr marL="0" indent="0" algn="just" rtl="1">
              <a:buClr>
                <a:srgbClr val="C00000"/>
              </a:buClr>
              <a:buNone/>
            </a:pPr>
            <a:r>
              <a:rPr lang="fa-IR" sz="1500" b="1" dirty="0" smtClean="0">
                <a:solidFill>
                  <a:srgbClr val="FF0000"/>
                </a:solidFill>
                <a:cs typeface="B Nazanin" pitchFamily="2" charset="-78"/>
              </a:rPr>
              <a:t>* (</a:t>
            </a:r>
            <a:r>
              <a:rPr lang="fa-IR" sz="1500" b="1" dirty="0" smtClean="0">
                <a:solidFill>
                  <a:srgbClr val="002060"/>
                </a:solidFill>
                <a:cs typeface="B Nazanin" pitchFamily="2" charset="-78"/>
              </a:rPr>
              <a:t> </a:t>
            </a:r>
            <a:r>
              <a:rPr lang="fa-IR" sz="1500" b="1" dirty="0">
                <a:solidFill>
                  <a:srgbClr val="FF0000"/>
                </a:solidFill>
                <a:cs typeface="B Nazanin" pitchFamily="2" charset="-78"/>
              </a:rPr>
              <a:t>در کتاب ها سلامتی از طریق </a:t>
            </a:r>
            <a:r>
              <a:rPr lang="fa-IR" sz="1500" b="1" dirty="0" smtClean="0">
                <a:solidFill>
                  <a:srgbClr val="FF0000"/>
                </a:solidFill>
                <a:cs typeface="B Nazanin" pitchFamily="2" charset="-78"/>
              </a:rPr>
              <a:t>ورزش) </a:t>
            </a:r>
            <a:endParaRPr lang="en-US" sz="1500" b="1" dirty="0">
              <a:solidFill>
                <a:srgbClr val="FF000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1. به </a:t>
            </a:r>
            <a:r>
              <a:rPr lang="fa-IR" sz="2500" b="1" dirty="0">
                <a:solidFill>
                  <a:srgbClr val="002060"/>
                </a:solidFill>
                <a:cs typeface="B Nazanin" pitchFamily="2" charset="-78"/>
              </a:rPr>
              <a:t>کارگیری و استفاده از علوم و روش های مناسب هنگام فعالیت های ورزشی برای پیشگیری از بروز و اشاعه بیماری ها و جلوگیری از صدمات جسمانی در محیط ورزشی . </a:t>
            </a:r>
            <a:endParaRPr lang="en-US" sz="2500" b="1" dirty="0">
              <a:solidFill>
                <a:srgbClr val="002060"/>
              </a:solidFill>
              <a:cs typeface="B Nazanin" pitchFamily="2" charset="-78"/>
            </a:endParaRPr>
          </a:p>
          <a:p>
            <a:pPr marL="0" indent="0" algn="just" rtl="1">
              <a:buClr>
                <a:srgbClr val="C00000"/>
              </a:buClr>
              <a:buNone/>
            </a:pPr>
            <a:r>
              <a:rPr lang="fa-IR" sz="2500" b="1" dirty="0" smtClean="0">
                <a:solidFill>
                  <a:srgbClr val="002060"/>
                </a:solidFill>
                <a:cs typeface="B Nazanin" pitchFamily="2" charset="-78"/>
              </a:rPr>
              <a:t>2. فراهم </a:t>
            </a:r>
            <a:r>
              <a:rPr lang="fa-IR" sz="2500" b="1" dirty="0">
                <a:solidFill>
                  <a:srgbClr val="002060"/>
                </a:solidFill>
                <a:cs typeface="B Nazanin" pitchFamily="2" charset="-78"/>
              </a:rPr>
              <a:t>کردن شرایط و عواملی که در نتیجه آن ورزشکاران بدون هیچ گونه صدمه ای به فعالیت های ورزشی خود بپردازند ؛</a:t>
            </a:r>
            <a:r>
              <a:rPr lang="fa-IR" sz="2500" b="1" dirty="0" smtClean="0">
                <a:solidFill>
                  <a:srgbClr val="002060"/>
                </a:solidFill>
                <a:cs typeface="B Nazanin" pitchFamily="2" charset="-78"/>
              </a:rPr>
              <a:t> </a:t>
            </a:r>
            <a:r>
              <a:rPr lang="fa-IR" sz="2500" b="1" dirty="0">
                <a:solidFill>
                  <a:srgbClr val="002060"/>
                </a:solidFill>
                <a:cs typeface="B Nazanin" pitchFamily="2" charset="-78"/>
              </a:rPr>
              <a:t>درحین و پس از ورزش احساس ناراحتی نداشته باشند . </a:t>
            </a:r>
            <a:endParaRPr lang="en-US" sz="2500" b="1" dirty="0">
              <a:solidFill>
                <a:srgbClr val="002060"/>
              </a:solidFill>
              <a:cs typeface="B Nazanin" pitchFamily="2" charset="-78"/>
            </a:endParaRPr>
          </a:p>
          <a:p>
            <a:pPr algn="just" rtl="1">
              <a:buClr>
                <a:srgbClr val="C00000"/>
              </a:buClr>
              <a:buFont typeface="Wingdings" pitchFamily="2" charset="2"/>
              <a:buChar char="ü"/>
            </a:pPr>
            <a:r>
              <a:rPr lang="fa-IR" sz="2500" b="1" dirty="0">
                <a:solidFill>
                  <a:srgbClr val="002060"/>
                </a:solidFill>
                <a:cs typeface="B Nazanin" pitchFamily="2" charset="-78"/>
              </a:rPr>
              <a:t>هدف بهداشت ورزشی : </a:t>
            </a:r>
            <a:endParaRPr lang="en-US" sz="2500" b="1" dirty="0">
              <a:solidFill>
                <a:srgbClr val="002060"/>
              </a:solidFill>
              <a:cs typeface="B Nazanin" pitchFamily="2" charset="-78"/>
            </a:endParaRPr>
          </a:p>
          <a:p>
            <a:pPr marL="0" indent="0" algn="just" rtl="1">
              <a:buClr>
                <a:srgbClr val="C00000"/>
              </a:buClr>
              <a:buNone/>
            </a:pPr>
            <a:r>
              <a:rPr lang="fa-IR" sz="2500" b="1" dirty="0">
                <a:solidFill>
                  <a:srgbClr val="002060"/>
                </a:solidFill>
                <a:cs typeface="B Nazanin" pitchFamily="2" charset="-78"/>
              </a:rPr>
              <a:t>ایجاد محیطی سالم و به دور از هرگونه موارد غیر بهداشتی برای انجام فعالیتهای بدنی مناسب و نشاط انگیز است . </a:t>
            </a:r>
            <a:endParaRPr lang="en-US" sz="25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normAutofit fontScale="85000" lnSpcReduction="20000"/>
          </a:bodyPr>
          <a:lstStyle/>
          <a:p>
            <a:fld id="{4F6FB995-BD3A-4A4D-9903-3A1E48A85DC7}" type="slidenum">
              <a:rPr lang="en-US" smtClean="0"/>
              <a:pPr/>
              <a:t>50</a:t>
            </a:fld>
            <a:endParaRPr lang="en-US"/>
          </a:p>
        </p:txBody>
      </p:sp>
      <p:pic>
        <p:nvPicPr>
          <p:cNvPr id="4098" name="Picture 2" descr="C:\Users\behi\Pictures\2010-08-17_1668x_Taekwondo-Planet_WTFphoto_2010_YOG_Mens_63kg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005" y="1500174"/>
            <a:ext cx="1870995" cy="2928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behi\Pictures\3340330321_9bf048fc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00" y="214290"/>
            <a:ext cx="1823514" cy="1214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behi\Pictures\kayaking-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
            <a:ext cx="1600200"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behi\Pictures\Swimm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182" y="142852"/>
            <a:ext cx="1738312" cy="117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94410"/>
      </p:ext>
    </p:extLst>
  </p:cSld>
  <p:clrMapOvr>
    <a:masterClrMapping/>
  </p:clrMapOvr>
  <p:transition spd="slow">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51</a:t>
            </a:fld>
            <a:endParaRPr lang="fa-IR"/>
          </a:p>
        </p:txBody>
      </p:sp>
      <p:sp>
        <p:nvSpPr>
          <p:cNvPr id="3" name="TextBox 2"/>
          <p:cNvSpPr txBox="1"/>
          <p:nvPr/>
        </p:nvSpPr>
        <p:spPr>
          <a:xfrm>
            <a:off x="928662" y="571480"/>
            <a:ext cx="7715304" cy="2862322"/>
          </a:xfrm>
          <a:prstGeom prst="rect">
            <a:avLst/>
          </a:prstGeom>
          <a:noFill/>
        </p:spPr>
        <p:txBody>
          <a:bodyPr wrap="square" rtlCol="1">
            <a:spAutoFit/>
          </a:bodyPr>
          <a:lstStyle/>
          <a:p>
            <a:r>
              <a:rPr lang="fa-IR" sz="3600" b="1" dirty="0" smtClean="0">
                <a:cs typeface="2  Lotus" pitchFamily="2" charset="-78"/>
              </a:rPr>
              <a:t>اثرات ورزش بر سیستم های بدن :</a:t>
            </a:r>
          </a:p>
          <a:p>
            <a:r>
              <a:rPr lang="fa-IR" sz="3600" b="1" dirty="0" smtClean="0">
                <a:cs typeface="2  Lotus" pitchFamily="2" charset="-78"/>
              </a:rPr>
              <a:t>ریه ها ، رعایت جنبه های بهداشت ورزشی باعث توسعه عملکرد های ریوی و بهبود تهویه میشود</a:t>
            </a:r>
          </a:p>
          <a:p>
            <a:r>
              <a:rPr lang="fa-IR" sz="3600" b="1" dirty="0" smtClean="0">
                <a:cs typeface="2  Lotus" pitchFamily="2" charset="-78"/>
              </a:rPr>
              <a:t>قلب و گردش خون، حجم ضربه ای، بستره مویرگی، تعداد میتوکندری ها و.....</a:t>
            </a:r>
            <a:endParaRPr lang="fa-IR" sz="3600" b="1" dirty="0">
              <a:cs typeface="2  Lotus" pitchFamily="2" charset="-78"/>
            </a:endParaRPr>
          </a:p>
        </p:txBody>
      </p:sp>
      <p:pic>
        <p:nvPicPr>
          <p:cNvPr id="4" name="Picture 3" descr="lung.jpg"/>
          <p:cNvPicPr>
            <a:picLocks noChangeAspect="1"/>
          </p:cNvPicPr>
          <p:nvPr/>
        </p:nvPicPr>
        <p:blipFill>
          <a:blip r:embed="rId2"/>
          <a:stretch>
            <a:fillRect/>
          </a:stretch>
        </p:blipFill>
        <p:spPr>
          <a:xfrm>
            <a:off x="571472" y="3347822"/>
            <a:ext cx="2571768" cy="3191092"/>
          </a:xfrm>
          <a:prstGeom prst="rect">
            <a:avLst/>
          </a:prstGeom>
        </p:spPr>
      </p:pic>
      <p:pic>
        <p:nvPicPr>
          <p:cNvPr id="5" name="Picture 4" descr="cardiacdilation.jpg"/>
          <p:cNvPicPr>
            <a:picLocks noChangeAspect="1"/>
          </p:cNvPicPr>
          <p:nvPr/>
        </p:nvPicPr>
        <p:blipFill>
          <a:blip r:embed="rId3"/>
          <a:stretch>
            <a:fillRect/>
          </a:stretch>
        </p:blipFill>
        <p:spPr>
          <a:xfrm>
            <a:off x="3857620" y="3284743"/>
            <a:ext cx="2786082" cy="3230349"/>
          </a:xfrm>
          <a:prstGeom prst="rect">
            <a:avLst/>
          </a:prstGeom>
        </p:spPr>
      </p:pic>
    </p:spTree>
  </p:cSld>
  <p:clrMapOvr>
    <a:masterClrMapping/>
  </p:clrMapOvr>
  <p:transition spd="slow">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52</a:t>
            </a:fld>
            <a:endParaRPr lang="fa-IR"/>
          </a:p>
        </p:txBody>
      </p:sp>
      <p:sp>
        <p:nvSpPr>
          <p:cNvPr id="3" name="TextBox 2"/>
          <p:cNvSpPr txBox="1"/>
          <p:nvPr/>
        </p:nvSpPr>
        <p:spPr>
          <a:xfrm>
            <a:off x="285720" y="428604"/>
            <a:ext cx="8572560" cy="5078313"/>
          </a:xfrm>
          <a:prstGeom prst="rect">
            <a:avLst/>
          </a:prstGeom>
          <a:noFill/>
        </p:spPr>
        <p:txBody>
          <a:bodyPr wrap="square" rtlCol="1">
            <a:spAutoFit/>
          </a:bodyPr>
          <a:lstStyle/>
          <a:p>
            <a:r>
              <a:rPr lang="fa-IR" sz="3600" b="1" dirty="0" smtClean="0">
                <a:cs typeface="2  Lotus" pitchFamily="2" charset="-78"/>
              </a:rPr>
              <a:t>بهداشت روانی در ورزش.</a:t>
            </a:r>
          </a:p>
          <a:p>
            <a:r>
              <a:rPr lang="fa-IR" sz="3600" b="1" dirty="0" smtClean="0">
                <a:cs typeface="2  Lotus" pitchFamily="2" charset="-78"/>
              </a:rPr>
              <a:t>برخی عوامل موثر در بهداشت روانی :</a:t>
            </a:r>
          </a:p>
          <a:p>
            <a:r>
              <a:rPr lang="fa-IR" sz="3600" b="1" dirty="0" smtClean="0">
                <a:cs typeface="2  Lotus" pitchFamily="2" charset="-78"/>
              </a:rPr>
              <a:t>تقویت کانون خانواده ، مهار فشارهای شغلی، کنترل بازی های کودکان و نوجوانان، در نظر گرفتن برنامه های آموزشی در مدرسه، فراهم کردن سرگرمی های مناسب، فراهم کردن امکانات فعالیت های جسمانی و ورزش</a:t>
            </a:r>
          </a:p>
          <a:p>
            <a:r>
              <a:rPr lang="fa-IR" sz="3600" b="1" dirty="0" smtClean="0">
                <a:solidFill>
                  <a:srgbClr val="FF0000"/>
                </a:solidFill>
                <a:cs typeface="2  Lotus" pitchFamily="2" charset="-78"/>
              </a:rPr>
              <a:t>ورزش و افسردگی، استرس، اضطراب،اعتماد به نفس،خود پنداره مثبت، </a:t>
            </a:r>
          </a:p>
          <a:p>
            <a:r>
              <a:rPr lang="fa-IR" sz="2400" b="1" dirty="0" smtClean="0">
                <a:solidFill>
                  <a:srgbClr val="002060"/>
                </a:solidFill>
                <a:cs typeface="2  Lotus" pitchFamily="2" charset="-78"/>
              </a:rPr>
              <a:t>ورزش باید لذت بخش،مناسب با سن و جنس، ترجیحا گروهی،هوازی و مستمر باشد</a:t>
            </a:r>
            <a:endParaRPr lang="fa-IR" sz="2400" b="1" dirty="0">
              <a:solidFill>
                <a:srgbClr val="002060"/>
              </a:solidFill>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53</a:t>
            </a:fld>
            <a:endParaRPr lang="fa-IR"/>
          </a:p>
        </p:txBody>
      </p:sp>
      <p:sp>
        <p:nvSpPr>
          <p:cNvPr id="3" name="TextBox 2"/>
          <p:cNvSpPr txBox="1"/>
          <p:nvPr/>
        </p:nvSpPr>
        <p:spPr>
          <a:xfrm>
            <a:off x="285720" y="714356"/>
            <a:ext cx="8643998" cy="4401205"/>
          </a:xfrm>
          <a:prstGeom prst="rect">
            <a:avLst/>
          </a:prstGeom>
          <a:noFill/>
        </p:spPr>
        <p:txBody>
          <a:bodyPr wrap="square" rtlCol="1">
            <a:spAutoFit/>
          </a:bodyPr>
          <a:lstStyle/>
          <a:p>
            <a:r>
              <a:rPr lang="fa-IR" sz="2800" b="1" dirty="0" smtClean="0">
                <a:cs typeface="2  Lotus" pitchFamily="2" charset="-78"/>
              </a:rPr>
              <a:t>بهداشت اماکن ورزشی:</a:t>
            </a:r>
          </a:p>
          <a:p>
            <a:r>
              <a:rPr lang="fa-IR" sz="2800" b="1" dirty="0" smtClean="0">
                <a:cs typeface="2  Lotus" pitchFamily="2" charset="-78"/>
              </a:rPr>
              <a:t>به مجموعه شرایط کمی و کیفی اطلاق میشود که تحت آن شرایط، نیازمندی های اساسی جسمی و روحی استفاده کنندگان از آن مکان تامین گردیده، ازبروز و انتقال بیماری های واگیردار و سوانح جلوگیری شود.</a:t>
            </a:r>
          </a:p>
          <a:p>
            <a:r>
              <a:rPr lang="fa-IR" sz="2800" b="1" dirty="0" smtClean="0">
                <a:solidFill>
                  <a:srgbClr val="FF0000"/>
                </a:solidFill>
                <a:cs typeface="2  Lotus" pitchFamily="2" charset="-78"/>
              </a:rPr>
              <a:t>بهداشت ورزشی بر 4 اصل استوار است:</a:t>
            </a:r>
          </a:p>
          <a:p>
            <a:r>
              <a:rPr lang="fa-IR" sz="2800" b="1" dirty="0" smtClean="0">
                <a:cs typeface="2  Lotus" pitchFamily="2" charset="-78"/>
              </a:rPr>
              <a:t>1- تامین نیازمندی های اساسی روحی </a:t>
            </a:r>
            <a:r>
              <a:rPr lang="fa-IR" sz="2800" b="1" dirty="0" smtClean="0">
                <a:solidFill>
                  <a:srgbClr val="0070C0"/>
                </a:solidFill>
                <a:cs typeface="2  Lotus" pitchFamily="2" charset="-78"/>
              </a:rPr>
              <a:t>( تزیین سالن،رنگ های متناسب،به کار گیری تصاویر زیبا و.....</a:t>
            </a:r>
          </a:p>
          <a:p>
            <a:r>
              <a:rPr lang="fa-IR" sz="2800" b="1" dirty="0" smtClean="0">
                <a:cs typeface="2  Lotus" pitchFamily="2" charset="-78"/>
              </a:rPr>
              <a:t>2- تامین نیازمندی های اساسی جسمی ( بر اساس نوع ورزش و فعالیت)</a:t>
            </a:r>
          </a:p>
          <a:p>
            <a:r>
              <a:rPr lang="fa-IR" sz="2800" b="1" dirty="0" smtClean="0">
                <a:cs typeface="2  Lotus" pitchFamily="2" charset="-78"/>
              </a:rPr>
              <a:t>3- جلوگیری از بروز و انتشار بیماری های واگیردار</a:t>
            </a:r>
          </a:p>
          <a:p>
            <a:r>
              <a:rPr lang="fa-IR" sz="2800" b="1" dirty="0" smtClean="0">
                <a:cs typeface="2  Lotus" pitchFamily="2" charset="-78"/>
              </a:rPr>
              <a:t>4- جلوگیری از بروز سوانح و حوادث</a:t>
            </a:r>
            <a:endParaRPr lang="fa-IR" sz="28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54</a:t>
            </a:fld>
            <a:endParaRPr lang="fa-IR"/>
          </a:p>
        </p:txBody>
      </p:sp>
      <p:sp>
        <p:nvSpPr>
          <p:cNvPr id="3" name="TextBox 2"/>
          <p:cNvSpPr txBox="1"/>
          <p:nvPr/>
        </p:nvSpPr>
        <p:spPr>
          <a:xfrm>
            <a:off x="428596" y="500042"/>
            <a:ext cx="8215370" cy="4832092"/>
          </a:xfrm>
          <a:prstGeom prst="rect">
            <a:avLst/>
          </a:prstGeom>
          <a:noFill/>
        </p:spPr>
        <p:txBody>
          <a:bodyPr wrap="square" rtlCol="1">
            <a:spAutoFit/>
          </a:bodyPr>
          <a:lstStyle/>
          <a:p>
            <a:r>
              <a:rPr lang="fa-IR" sz="2800" b="1" dirty="0" smtClean="0">
                <a:cs typeface="2  Lotus" pitchFamily="2" charset="-78"/>
              </a:rPr>
              <a:t>وظایف قانونی سرپرستان یا مدیران مجموئه های ورزشی:</a:t>
            </a:r>
          </a:p>
          <a:p>
            <a:r>
              <a:rPr lang="fa-IR" sz="2800" b="1" dirty="0" smtClean="0">
                <a:cs typeface="2  Lotus" pitchFamily="2" charset="-78"/>
              </a:rPr>
              <a:t>1- برنامه ریزی مناسب</a:t>
            </a:r>
          </a:p>
          <a:p>
            <a:r>
              <a:rPr lang="fa-IR" sz="2800" b="1" dirty="0" smtClean="0">
                <a:cs typeface="2  Lotus" pitchFamily="2" charset="-78"/>
              </a:rPr>
              <a:t>2 نظارت صحیح و ارزشیابی عادلانه</a:t>
            </a:r>
          </a:p>
          <a:p>
            <a:r>
              <a:rPr lang="fa-IR" sz="2800" b="1" dirty="0" smtClean="0">
                <a:cs typeface="2  Lotus" pitchFamily="2" charset="-78"/>
              </a:rPr>
              <a:t>3- آموزش مناسب</a:t>
            </a:r>
          </a:p>
          <a:p>
            <a:r>
              <a:rPr lang="fa-IR" sz="2800" b="1" dirty="0" smtClean="0">
                <a:cs typeface="2  Lotus" pitchFamily="2" charset="-78"/>
              </a:rPr>
              <a:t>4- ایمن سازی محیط</a:t>
            </a:r>
          </a:p>
          <a:p>
            <a:r>
              <a:rPr lang="fa-IR" sz="2800" b="1" dirty="0" smtClean="0">
                <a:cs typeface="2  Lotus" pitchFamily="2" charset="-78"/>
              </a:rPr>
              <a:t>5- ایمن سازی وسایل و تجهیزات</a:t>
            </a:r>
          </a:p>
          <a:p>
            <a:r>
              <a:rPr lang="fa-IR" sz="2800" b="1" dirty="0" smtClean="0">
                <a:cs typeface="2  Lotus" pitchFamily="2" charset="-78"/>
              </a:rPr>
              <a:t>6- ارائه فعالیت های ایمن</a:t>
            </a:r>
          </a:p>
          <a:p>
            <a:r>
              <a:rPr lang="fa-IR" sz="2800" b="1" dirty="0" smtClean="0">
                <a:cs typeface="2  Lotus" pitchFamily="2" charset="-78"/>
              </a:rPr>
              <a:t>7- آشنا نمودن شرکت کنندگان با آسیب های احتمالی</a:t>
            </a:r>
          </a:p>
          <a:p>
            <a:r>
              <a:rPr lang="fa-IR" sz="2800" b="1" dirty="0" smtClean="0">
                <a:cs typeface="2  Lotus" pitchFamily="2" charset="-78"/>
              </a:rPr>
              <a:t>8- امکان ارائه مراقبت های اورژانس</a:t>
            </a:r>
          </a:p>
          <a:p>
            <a:r>
              <a:rPr lang="fa-IR" sz="2800" b="1" dirty="0" smtClean="0">
                <a:cs typeface="2  Lotus" pitchFamily="2" charset="-78"/>
              </a:rPr>
              <a:t>9- طراحی و اجرای مانور های اضطراری</a:t>
            </a:r>
          </a:p>
          <a:p>
            <a:r>
              <a:rPr lang="fa-IR" sz="2800" b="1" dirty="0" smtClean="0">
                <a:cs typeface="2  Lotus" pitchFamily="2" charset="-78"/>
              </a:rPr>
              <a:t>10- آموزش و نظارت بر کار مربیان مدرسان و ناظران</a:t>
            </a:r>
            <a:endParaRPr lang="fa-IR" sz="28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55</a:t>
            </a:fld>
            <a:endParaRPr lang="fa-IR"/>
          </a:p>
        </p:txBody>
      </p:sp>
      <p:sp>
        <p:nvSpPr>
          <p:cNvPr id="3" name="TextBox 2"/>
          <p:cNvSpPr txBox="1"/>
          <p:nvPr/>
        </p:nvSpPr>
        <p:spPr>
          <a:xfrm>
            <a:off x="357158" y="357166"/>
            <a:ext cx="8572560" cy="5755422"/>
          </a:xfrm>
          <a:prstGeom prst="rect">
            <a:avLst/>
          </a:prstGeom>
          <a:noFill/>
        </p:spPr>
        <p:txBody>
          <a:bodyPr wrap="square" rtlCol="1">
            <a:spAutoFit/>
          </a:bodyPr>
          <a:lstStyle/>
          <a:p>
            <a:r>
              <a:rPr lang="fa-IR" sz="3600" b="1" dirty="0" smtClean="0">
                <a:solidFill>
                  <a:srgbClr val="0070C0"/>
                </a:solidFill>
                <a:cs typeface="2  Lotus" pitchFamily="2" charset="-78"/>
              </a:rPr>
              <a:t>بررسی وضع اماکن ورزشی :</a:t>
            </a:r>
          </a:p>
          <a:p>
            <a:r>
              <a:rPr lang="fa-IR" sz="3600" b="1" dirty="0" smtClean="0">
                <a:solidFill>
                  <a:srgbClr val="0070C0"/>
                </a:solidFill>
                <a:cs typeface="2  Lotus" pitchFamily="2" charset="-78"/>
              </a:rPr>
              <a:t>به طور کلی در هر مکان ورزشی باید یک سلسله موازین اصلی بهداشتی رعایت شود . </a:t>
            </a:r>
            <a:r>
              <a:rPr lang="fa-IR" sz="3600" b="1" dirty="0" smtClean="0">
                <a:solidFill>
                  <a:srgbClr val="FF0000"/>
                </a:solidFill>
                <a:cs typeface="2  Lotus" pitchFamily="2" charset="-78"/>
              </a:rPr>
              <a:t>استانداردهایی که برای اماکن ورزشی پیشنهاد شده عبارتند از:</a:t>
            </a:r>
          </a:p>
          <a:p>
            <a:r>
              <a:rPr lang="fa-IR" sz="2800" b="1" dirty="0" smtClean="0">
                <a:cs typeface="2  Lotus" pitchFamily="2" charset="-78"/>
              </a:rPr>
              <a:t>1- پیش بینی آب آشامیدنی پاک و عاری از هرگونه آلودگی</a:t>
            </a:r>
          </a:p>
          <a:p>
            <a:r>
              <a:rPr lang="fa-IR" sz="2800" b="1" dirty="0" smtClean="0">
                <a:cs typeface="2  Lotus" pitchFamily="2" charset="-78"/>
              </a:rPr>
              <a:t>2- سرویس بهداشتی متناسب با جمعیت حاضر در آن مکان(توالت و دستشویی – حمام و دوش آب) </a:t>
            </a:r>
          </a:p>
          <a:p>
            <a:r>
              <a:rPr lang="fa-IR" sz="2800" b="1" dirty="0" smtClean="0">
                <a:cs typeface="2  Lotus" pitchFamily="2" charset="-78"/>
              </a:rPr>
              <a:t>3- پیش بینی فضای لازم متناسب با نفرات استفاده کننده از آن فضا</a:t>
            </a:r>
          </a:p>
          <a:p>
            <a:r>
              <a:rPr lang="fa-IR" sz="2800" b="1" dirty="0" smtClean="0">
                <a:cs typeface="2  Lotus" pitchFamily="2" charset="-78"/>
              </a:rPr>
              <a:t> ( ورزشکار و غیر ورزشکار)</a:t>
            </a:r>
          </a:p>
          <a:p>
            <a:r>
              <a:rPr lang="fa-IR" sz="2800" b="1" dirty="0" smtClean="0">
                <a:cs typeface="2  Lotus" pitchFamily="2" charset="-78"/>
              </a:rPr>
              <a:t>4- اتاق رختکن و کمد لباس و رخت آویز مناسب</a:t>
            </a:r>
          </a:p>
          <a:p>
            <a:r>
              <a:rPr lang="fa-IR" sz="2800" b="1" dirty="0" smtClean="0">
                <a:cs typeface="2  Lotus" pitchFamily="2" charset="-78"/>
              </a:rPr>
              <a:t>5- تامین سیستم گرمایشی و سرمایشی متناسب با فضا و نفرات</a:t>
            </a:r>
          </a:p>
          <a:p>
            <a:r>
              <a:rPr lang="fa-IR" sz="2800" b="1" dirty="0" smtClean="0">
                <a:cs typeface="2  Lotus" pitchFamily="2" charset="-78"/>
              </a:rPr>
              <a:t>6- پیش بینی نور کافی ، متناسب با نوع فعالیت و مسابقه یا تمرین</a:t>
            </a:r>
            <a:endParaRPr lang="fa-IR" sz="28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56</a:t>
            </a:fld>
            <a:endParaRPr lang="fa-IR"/>
          </a:p>
        </p:txBody>
      </p:sp>
      <p:sp>
        <p:nvSpPr>
          <p:cNvPr id="3" name="TextBox 2"/>
          <p:cNvSpPr txBox="1"/>
          <p:nvPr/>
        </p:nvSpPr>
        <p:spPr>
          <a:xfrm>
            <a:off x="285720" y="500042"/>
            <a:ext cx="8643998" cy="3970318"/>
          </a:xfrm>
          <a:prstGeom prst="rect">
            <a:avLst/>
          </a:prstGeom>
          <a:noFill/>
        </p:spPr>
        <p:txBody>
          <a:bodyPr wrap="square" rtlCol="1">
            <a:spAutoFit/>
          </a:bodyPr>
          <a:lstStyle/>
          <a:p>
            <a:r>
              <a:rPr lang="fa-IR" sz="2800" b="1" dirty="0" smtClean="0">
                <a:cs typeface="2  Lotus" pitchFamily="2" charset="-78"/>
              </a:rPr>
              <a:t>7- سیستم تهویه مطبوع هوا  </a:t>
            </a:r>
          </a:p>
          <a:p>
            <a:r>
              <a:rPr lang="fa-IR" sz="2800" b="1" dirty="0" smtClean="0">
                <a:cs typeface="2  Lotus" pitchFamily="2" charset="-78"/>
              </a:rPr>
              <a:t>8- درب های ورودی و خروجی اصلی و اضطراری متناسب با جمعیت </a:t>
            </a:r>
          </a:p>
          <a:p>
            <a:r>
              <a:rPr lang="fa-IR" sz="2800" b="1" dirty="0" smtClean="0">
                <a:cs typeface="2  Lotus" pitchFamily="2" charset="-78"/>
              </a:rPr>
              <a:t>9- متناسب بودن نوع سختی سطوح و جنس کف پوش با نوع فعالیت</a:t>
            </a:r>
          </a:p>
          <a:p>
            <a:r>
              <a:rPr lang="fa-IR" sz="2800" b="1" dirty="0" smtClean="0">
                <a:cs typeface="2  Lotus" pitchFamily="2" charset="-78"/>
              </a:rPr>
              <a:t>10- تامین حصار ایمنی لازم که از امنیت لازم و کافی برخوردار باشد</a:t>
            </a:r>
          </a:p>
          <a:p>
            <a:r>
              <a:rPr lang="fa-IR" sz="2800" b="1" dirty="0" smtClean="0">
                <a:cs typeface="2  Lotus" pitchFamily="2" charset="-78"/>
              </a:rPr>
              <a:t>( امنیت ورزشکار ومربی ،تماشاچی،ریزش احتمالی شیشه)</a:t>
            </a:r>
          </a:p>
          <a:p>
            <a:r>
              <a:rPr lang="fa-IR" sz="2800" b="1" dirty="0" smtClean="0">
                <a:cs typeface="2  Lotus" pitchFamily="2" charset="-78"/>
              </a:rPr>
              <a:t>11- عدم استفاده از کود های دامی وانسانی در زمینهای چمن</a:t>
            </a:r>
          </a:p>
          <a:p>
            <a:r>
              <a:rPr lang="fa-IR" sz="2800" b="1" dirty="0" smtClean="0">
                <a:cs typeface="2  Lotus" pitchFamily="2" charset="-78"/>
              </a:rPr>
              <a:t>12- پیش بینی اتاق و وسایل مخصوص کمک های اولیه و امداد</a:t>
            </a:r>
          </a:p>
          <a:p>
            <a:r>
              <a:rPr lang="fa-IR" sz="2800" b="1" dirty="0" smtClean="0">
                <a:cs typeface="2  Lotus" pitchFamily="2" charset="-78"/>
              </a:rPr>
              <a:t>13- پیش بینی وسایل اطفاء حریق و آتش نشانی</a:t>
            </a:r>
          </a:p>
          <a:p>
            <a:r>
              <a:rPr lang="fa-IR" sz="2800" b="1" dirty="0" smtClean="0">
                <a:cs typeface="2  Lotus" pitchFamily="2" charset="-78"/>
              </a:rPr>
              <a:t>14- پیش بینی وسایل صوتی و تصویری متناسب با فضا</a:t>
            </a:r>
            <a:endParaRPr lang="fa-IR" sz="28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ms124.jpg"/>
          <p:cNvPicPr>
            <a:picLocks noChangeAspect="1"/>
          </p:cNvPicPr>
          <p:nvPr/>
        </p:nvPicPr>
        <p:blipFill>
          <a:blip r:embed="rId2"/>
          <a:stretch>
            <a:fillRect/>
          </a:stretch>
        </p:blipFill>
        <p:spPr>
          <a:xfrm>
            <a:off x="6763" y="-24"/>
            <a:ext cx="9130474"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57</a:t>
            </a:fld>
            <a:endParaRPr lang="fa-IR"/>
          </a:p>
        </p:txBody>
      </p:sp>
      <p:graphicFrame>
        <p:nvGraphicFramePr>
          <p:cNvPr id="3" name="Diagram 2"/>
          <p:cNvGraphicFramePr/>
          <p:nvPr/>
        </p:nvGraphicFramePr>
        <p:xfrm>
          <a:off x="285720" y="19288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57224" y="3071810"/>
            <a:ext cx="1285884" cy="1754326"/>
          </a:xfrm>
          <a:prstGeom prst="rect">
            <a:avLst/>
          </a:prstGeom>
          <a:noFill/>
        </p:spPr>
        <p:txBody>
          <a:bodyPr wrap="square" rtlCol="1">
            <a:spAutoFit/>
          </a:bodyPr>
          <a:lstStyle/>
          <a:p>
            <a:r>
              <a:rPr lang="fa-IR" sz="3600" b="1" dirty="0" smtClean="0">
                <a:cs typeface="2  Lotus" pitchFamily="2" charset="-78"/>
              </a:rPr>
              <a:t>محیط های ورزشی</a:t>
            </a:r>
            <a:endParaRPr lang="fa-IR" sz="3600" b="1" dirty="0">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58</a:t>
            </a:fld>
            <a:endParaRPr lang="fa-IR"/>
          </a:p>
        </p:txBody>
      </p:sp>
      <p:graphicFrame>
        <p:nvGraphicFramePr>
          <p:cNvPr id="3" name="Diagram 2"/>
          <p:cNvGraphicFramePr/>
          <p:nvPr/>
        </p:nvGraphicFramePr>
        <p:xfrm>
          <a:off x="642910" y="571480"/>
          <a:ext cx="785818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solidFill>
                  <a:schemeClr val="bg1"/>
                </a:solidFill>
              </a:rPr>
              <a:pPr/>
              <a:t>59</a:t>
            </a:fld>
            <a:endParaRPr lang="fa-IR">
              <a:solidFill>
                <a:schemeClr val="bg1"/>
              </a:solidFill>
            </a:endParaRPr>
          </a:p>
        </p:txBody>
      </p:sp>
      <p:sp>
        <p:nvSpPr>
          <p:cNvPr id="3" name="TextBox 2"/>
          <p:cNvSpPr txBox="1"/>
          <p:nvPr/>
        </p:nvSpPr>
        <p:spPr>
          <a:xfrm>
            <a:off x="357158" y="571480"/>
            <a:ext cx="8429684" cy="830997"/>
          </a:xfrm>
          <a:prstGeom prst="rect">
            <a:avLst/>
          </a:prstGeom>
          <a:noFill/>
        </p:spPr>
        <p:txBody>
          <a:bodyPr wrap="square" rtlCol="1">
            <a:spAutoFit/>
          </a:bodyPr>
          <a:lstStyle/>
          <a:p>
            <a:r>
              <a:rPr lang="fa-IR" sz="2400" b="1" dirty="0" smtClean="0">
                <a:cs typeface="2  Lotus" pitchFamily="2" charset="-78"/>
              </a:rPr>
              <a:t>تهویه عبارت است از تامین هوای تازه با درجه حرارت و رطوبت مناسب و از بین بردن بو و آلودگی های هوا همراه با وزش مناسب باد در محیط</a:t>
            </a:r>
          </a:p>
        </p:txBody>
      </p:sp>
      <p:sp>
        <p:nvSpPr>
          <p:cNvPr id="4" name="Oval 3"/>
          <p:cNvSpPr/>
          <p:nvPr/>
        </p:nvSpPr>
        <p:spPr>
          <a:xfrm>
            <a:off x="6715140" y="2500306"/>
            <a:ext cx="1857388"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5" name="TextBox 4"/>
          <p:cNvSpPr txBox="1"/>
          <p:nvPr/>
        </p:nvSpPr>
        <p:spPr>
          <a:xfrm>
            <a:off x="7072330" y="3071810"/>
            <a:ext cx="1143008" cy="646331"/>
          </a:xfrm>
          <a:prstGeom prst="rect">
            <a:avLst/>
          </a:prstGeom>
          <a:noFill/>
        </p:spPr>
        <p:txBody>
          <a:bodyPr wrap="square" rtlCol="1">
            <a:spAutoFit/>
          </a:bodyPr>
          <a:lstStyle/>
          <a:p>
            <a:r>
              <a:rPr lang="fa-IR" sz="3600" b="1" dirty="0" smtClean="0">
                <a:solidFill>
                  <a:schemeClr val="bg1"/>
                </a:solidFill>
                <a:cs typeface="2  Mitra_1 (MRT)" pitchFamily="2" charset="-78"/>
              </a:rPr>
              <a:t>تهویه</a:t>
            </a:r>
            <a:endParaRPr lang="fa-IR" sz="3600" b="1" dirty="0">
              <a:solidFill>
                <a:schemeClr val="bg1"/>
              </a:solidFill>
              <a:cs typeface="2  Mitra_1 (MRT)" pitchFamily="2" charset="-78"/>
            </a:endParaRPr>
          </a:p>
        </p:txBody>
      </p:sp>
      <p:cxnSp>
        <p:nvCxnSpPr>
          <p:cNvPr id="9" name="Straight Arrow Connector 8"/>
          <p:cNvCxnSpPr/>
          <p:nvPr/>
        </p:nvCxnSpPr>
        <p:spPr>
          <a:xfrm rot="10800000">
            <a:off x="5572132" y="2571744"/>
            <a:ext cx="107157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572132" y="3714752"/>
            <a:ext cx="114300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143372" y="1643050"/>
            <a:ext cx="135732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15" name="Oval 14"/>
          <p:cNvSpPr/>
          <p:nvPr/>
        </p:nvSpPr>
        <p:spPr>
          <a:xfrm>
            <a:off x="4071934" y="3571876"/>
            <a:ext cx="142876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16" name="TextBox 15"/>
          <p:cNvSpPr txBox="1"/>
          <p:nvPr/>
        </p:nvSpPr>
        <p:spPr>
          <a:xfrm>
            <a:off x="4286248" y="2071678"/>
            <a:ext cx="1071570" cy="523220"/>
          </a:xfrm>
          <a:prstGeom prst="rect">
            <a:avLst/>
          </a:prstGeom>
          <a:noFill/>
        </p:spPr>
        <p:txBody>
          <a:bodyPr wrap="square" rtlCol="1">
            <a:spAutoFit/>
          </a:bodyPr>
          <a:lstStyle/>
          <a:p>
            <a:r>
              <a:rPr lang="fa-IR" sz="2800" dirty="0" smtClean="0">
                <a:solidFill>
                  <a:schemeClr val="bg1"/>
                </a:solidFill>
                <a:cs typeface="2  Mitra_1 (MRT)" pitchFamily="2" charset="-78"/>
              </a:rPr>
              <a:t>طبیعی</a:t>
            </a:r>
            <a:endParaRPr lang="fa-IR" sz="2800" dirty="0">
              <a:solidFill>
                <a:schemeClr val="bg1"/>
              </a:solidFill>
              <a:cs typeface="2  Mitra_1 (MRT)" pitchFamily="2" charset="-78"/>
            </a:endParaRPr>
          </a:p>
        </p:txBody>
      </p:sp>
      <p:sp>
        <p:nvSpPr>
          <p:cNvPr id="17" name="TextBox 16"/>
          <p:cNvSpPr txBox="1"/>
          <p:nvPr/>
        </p:nvSpPr>
        <p:spPr>
          <a:xfrm>
            <a:off x="4071934" y="4143380"/>
            <a:ext cx="1357322" cy="523220"/>
          </a:xfrm>
          <a:prstGeom prst="rect">
            <a:avLst/>
          </a:prstGeom>
          <a:noFill/>
        </p:spPr>
        <p:txBody>
          <a:bodyPr wrap="square" rtlCol="1">
            <a:spAutoFit/>
          </a:bodyPr>
          <a:lstStyle/>
          <a:p>
            <a:r>
              <a:rPr lang="fa-IR" sz="2800" dirty="0" smtClean="0">
                <a:solidFill>
                  <a:schemeClr val="bg1"/>
                </a:solidFill>
                <a:cs typeface="2  Mitra_1 (MRT)" pitchFamily="2" charset="-78"/>
              </a:rPr>
              <a:t>مصنوعی</a:t>
            </a:r>
            <a:endParaRPr lang="fa-IR" sz="2800" dirty="0">
              <a:solidFill>
                <a:schemeClr val="bg1"/>
              </a:solidFill>
              <a:cs typeface="2  Mitra_1 (MRT)" pitchFamily="2" charset="-78"/>
            </a:endParaRPr>
          </a:p>
        </p:txBody>
      </p:sp>
      <p:sp>
        <p:nvSpPr>
          <p:cNvPr id="18" name="Rounded Rectangle 17"/>
          <p:cNvSpPr/>
          <p:nvPr/>
        </p:nvSpPr>
        <p:spPr>
          <a:xfrm>
            <a:off x="500034" y="1928802"/>
            <a:ext cx="271464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cxnSp>
        <p:nvCxnSpPr>
          <p:cNvPr id="20" name="Straight Arrow Connector 19"/>
          <p:cNvCxnSpPr/>
          <p:nvPr/>
        </p:nvCxnSpPr>
        <p:spPr>
          <a:xfrm rot="10800000">
            <a:off x="3428992" y="214311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5786" y="2000240"/>
            <a:ext cx="2071702" cy="584775"/>
          </a:xfrm>
          <a:prstGeom prst="rect">
            <a:avLst/>
          </a:prstGeom>
          <a:noFill/>
        </p:spPr>
        <p:txBody>
          <a:bodyPr wrap="square" rtlCol="1">
            <a:spAutoFit/>
          </a:bodyPr>
          <a:lstStyle/>
          <a:p>
            <a:r>
              <a:rPr lang="fa-IR" sz="3200" dirty="0" smtClean="0">
                <a:solidFill>
                  <a:schemeClr val="bg1"/>
                </a:solidFill>
                <a:cs typeface="2  Mitra_1 (MRT)" pitchFamily="2" charset="-78"/>
              </a:rPr>
              <a:t>درب و پنجره</a:t>
            </a:r>
            <a:endParaRPr lang="fa-IR" sz="3200" dirty="0">
              <a:solidFill>
                <a:schemeClr val="bg1"/>
              </a:solidFill>
              <a:cs typeface="2  Mitra_1 (MRT)" pitchFamily="2" charset="-78"/>
            </a:endParaRPr>
          </a:p>
        </p:txBody>
      </p:sp>
      <p:cxnSp>
        <p:nvCxnSpPr>
          <p:cNvPr id="24" name="Straight Arrow Connector 23"/>
          <p:cNvCxnSpPr/>
          <p:nvPr/>
        </p:nvCxnSpPr>
        <p:spPr>
          <a:xfrm rot="10800000">
            <a:off x="3500430" y="3643314"/>
            <a:ext cx="64294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3357554" y="4286256"/>
            <a:ext cx="64294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3428992" y="4786322"/>
            <a:ext cx="64294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857620" y="5072074"/>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928662" y="3286124"/>
            <a:ext cx="207170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32" name="Rounded Rectangle 31"/>
          <p:cNvSpPr/>
          <p:nvPr/>
        </p:nvSpPr>
        <p:spPr>
          <a:xfrm>
            <a:off x="928662" y="4071942"/>
            <a:ext cx="214314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33" name="Rounded Rectangle 32"/>
          <p:cNvSpPr/>
          <p:nvPr/>
        </p:nvSpPr>
        <p:spPr>
          <a:xfrm>
            <a:off x="928662" y="4857760"/>
            <a:ext cx="214314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34" name="Rounded Rectangle 33"/>
          <p:cNvSpPr/>
          <p:nvPr/>
        </p:nvSpPr>
        <p:spPr>
          <a:xfrm>
            <a:off x="1785918" y="5786454"/>
            <a:ext cx="221457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35" name="TextBox 34"/>
          <p:cNvSpPr txBox="1"/>
          <p:nvPr/>
        </p:nvSpPr>
        <p:spPr>
          <a:xfrm>
            <a:off x="1142976" y="3286124"/>
            <a:ext cx="1785950" cy="461665"/>
          </a:xfrm>
          <a:prstGeom prst="rect">
            <a:avLst/>
          </a:prstGeom>
          <a:noFill/>
        </p:spPr>
        <p:txBody>
          <a:bodyPr wrap="square" rtlCol="1">
            <a:spAutoFit/>
          </a:bodyPr>
          <a:lstStyle/>
          <a:p>
            <a:r>
              <a:rPr lang="fa-IR" sz="2400" dirty="0" smtClean="0">
                <a:solidFill>
                  <a:schemeClr val="bg1"/>
                </a:solidFill>
                <a:cs typeface="2  Mitra_1 (MRT)" pitchFamily="2" charset="-78"/>
              </a:rPr>
              <a:t>هواکش و هود</a:t>
            </a:r>
            <a:endParaRPr lang="fa-IR" sz="2400" dirty="0">
              <a:solidFill>
                <a:schemeClr val="bg1"/>
              </a:solidFill>
              <a:cs typeface="2  Mitra_1 (MRT)" pitchFamily="2" charset="-78"/>
            </a:endParaRPr>
          </a:p>
        </p:txBody>
      </p:sp>
      <p:sp>
        <p:nvSpPr>
          <p:cNvPr id="36" name="TextBox 35"/>
          <p:cNvSpPr txBox="1"/>
          <p:nvPr/>
        </p:nvSpPr>
        <p:spPr>
          <a:xfrm>
            <a:off x="1000100" y="4071942"/>
            <a:ext cx="2000264" cy="461665"/>
          </a:xfrm>
          <a:prstGeom prst="rect">
            <a:avLst/>
          </a:prstGeom>
          <a:noFill/>
        </p:spPr>
        <p:txBody>
          <a:bodyPr wrap="square" rtlCol="1">
            <a:spAutoFit/>
          </a:bodyPr>
          <a:lstStyle/>
          <a:p>
            <a:r>
              <a:rPr lang="fa-IR" sz="2400" dirty="0" smtClean="0">
                <a:solidFill>
                  <a:schemeClr val="bg1"/>
                </a:solidFill>
                <a:cs typeface="2  Mitra_1 (MRT)" pitchFamily="2" charset="-78"/>
              </a:rPr>
              <a:t>کولر و دمنده هوا</a:t>
            </a:r>
            <a:endParaRPr lang="fa-IR" sz="2400" dirty="0">
              <a:solidFill>
                <a:schemeClr val="bg1"/>
              </a:solidFill>
              <a:cs typeface="2  Mitra_1 (MRT)" pitchFamily="2" charset="-78"/>
            </a:endParaRPr>
          </a:p>
        </p:txBody>
      </p:sp>
      <p:sp>
        <p:nvSpPr>
          <p:cNvPr id="37" name="TextBox 36"/>
          <p:cNvSpPr txBox="1"/>
          <p:nvPr/>
        </p:nvSpPr>
        <p:spPr>
          <a:xfrm>
            <a:off x="928662" y="4786322"/>
            <a:ext cx="2071702" cy="584775"/>
          </a:xfrm>
          <a:prstGeom prst="rect">
            <a:avLst/>
          </a:prstGeom>
          <a:noFill/>
        </p:spPr>
        <p:txBody>
          <a:bodyPr wrap="square" rtlCol="1">
            <a:spAutoFit/>
          </a:bodyPr>
          <a:lstStyle/>
          <a:p>
            <a:r>
              <a:rPr lang="fa-IR" sz="3200" dirty="0" smtClean="0">
                <a:solidFill>
                  <a:schemeClr val="bg1"/>
                </a:solidFill>
                <a:cs typeface="2  Mitra_1 (MRT)" pitchFamily="2" charset="-78"/>
              </a:rPr>
              <a:t>پنکه سقفی</a:t>
            </a:r>
            <a:endParaRPr lang="fa-IR" sz="3200" dirty="0">
              <a:solidFill>
                <a:schemeClr val="bg1"/>
              </a:solidFill>
              <a:cs typeface="2  Mitra_1 (MRT)" pitchFamily="2" charset="-78"/>
            </a:endParaRPr>
          </a:p>
        </p:txBody>
      </p:sp>
      <p:sp>
        <p:nvSpPr>
          <p:cNvPr id="38" name="TextBox 37"/>
          <p:cNvSpPr txBox="1"/>
          <p:nvPr/>
        </p:nvSpPr>
        <p:spPr>
          <a:xfrm>
            <a:off x="1857356" y="5786454"/>
            <a:ext cx="2071702" cy="523220"/>
          </a:xfrm>
          <a:prstGeom prst="rect">
            <a:avLst/>
          </a:prstGeom>
          <a:noFill/>
        </p:spPr>
        <p:txBody>
          <a:bodyPr wrap="square" rtlCol="1">
            <a:spAutoFit/>
          </a:bodyPr>
          <a:lstStyle/>
          <a:p>
            <a:r>
              <a:rPr lang="fa-IR" sz="2800" dirty="0" smtClean="0">
                <a:solidFill>
                  <a:schemeClr val="bg1"/>
                </a:solidFill>
                <a:cs typeface="2  Mitra_1 (MRT)" pitchFamily="2" charset="-78"/>
              </a:rPr>
              <a:t>تهویه مطبوع</a:t>
            </a:r>
            <a:endParaRPr lang="fa-IR" sz="2800" dirty="0">
              <a:solidFill>
                <a:schemeClr val="bg1"/>
              </a:solidFill>
              <a:cs typeface="2  Mitra_1 (MRT)" pitchFamily="2" charset="-78"/>
            </a:endParaRPr>
          </a:p>
        </p:txBody>
      </p:sp>
      <p:cxnSp>
        <p:nvCxnSpPr>
          <p:cNvPr id="40" name="Straight Arrow Connector 39"/>
          <p:cNvCxnSpPr/>
          <p:nvPr/>
        </p:nvCxnSpPr>
        <p:spPr>
          <a:xfrm>
            <a:off x="4214810" y="592933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214942" y="5715016"/>
            <a:ext cx="364333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43" name="TextBox 42"/>
          <p:cNvSpPr txBox="1"/>
          <p:nvPr/>
        </p:nvSpPr>
        <p:spPr>
          <a:xfrm>
            <a:off x="5357818" y="5786454"/>
            <a:ext cx="3429024" cy="400110"/>
          </a:xfrm>
          <a:prstGeom prst="rect">
            <a:avLst/>
          </a:prstGeom>
          <a:noFill/>
        </p:spPr>
        <p:txBody>
          <a:bodyPr wrap="square" rtlCol="1">
            <a:spAutoFit/>
          </a:bodyPr>
          <a:lstStyle/>
          <a:p>
            <a:r>
              <a:rPr lang="fa-IR" sz="2000" dirty="0" smtClean="0">
                <a:solidFill>
                  <a:schemeClr val="bg1"/>
                </a:solidFill>
                <a:cs typeface="2  Mitra_1 (MRT)" pitchFamily="2" charset="-78"/>
              </a:rPr>
              <a:t>تنظیم حرارت،غبار،بو،باکتری و رطوبت</a:t>
            </a:r>
            <a:endParaRPr lang="fa-IR" sz="2000" dirty="0">
              <a:solidFill>
                <a:schemeClr val="bg1"/>
              </a:solidFill>
              <a:cs typeface="2  Mitra_1 (MR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ppt_x"/>
                                          </p:val>
                                        </p:tav>
                                        <p:tav tm="100000">
                                          <p:val>
                                            <p:strVal val="#ppt_x"/>
                                          </p:val>
                                        </p:tav>
                                      </p:tavLst>
                                    </p:anim>
                                    <p:anim calcmode="lin" valueType="num">
                                      <p:cBhvr additive="base">
                                        <p:cTn id="2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1"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4)">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heel(4)">
                                      <p:cBhvr>
                                        <p:cTn id="38" dur="2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heel(4)">
                                      <p:cBhvr>
                                        <p:cTn id="43" dur="20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heel(4)">
                                      <p:cBhvr>
                                        <p:cTn id="48" dur="20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heel(4)">
                                      <p:cBhvr>
                                        <p:cTn id="53" dur="20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diamond(in)">
                                      <p:cBhvr>
                                        <p:cTn id="5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P spid="17" grpId="0"/>
      <p:bldP spid="22" grpId="0"/>
      <p:bldP spid="22" grpId="1"/>
      <p:bldP spid="35" grpId="0"/>
      <p:bldP spid="36" grpId="0"/>
      <p:bldP spid="37" grpId="0"/>
      <p:bldP spid="38"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6</a:t>
            </a:fld>
            <a:endParaRPr lang="fa-IR"/>
          </a:p>
        </p:txBody>
      </p:sp>
      <p:sp>
        <p:nvSpPr>
          <p:cNvPr id="3" name="Rectangle 2"/>
          <p:cNvSpPr/>
          <p:nvPr/>
        </p:nvSpPr>
        <p:spPr>
          <a:xfrm>
            <a:off x="3000364" y="285728"/>
            <a:ext cx="3196709" cy="523220"/>
          </a:xfrm>
          <a:prstGeom prst="rect">
            <a:avLst/>
          </a:prstGeom>
        </p:spPr>
        <p:txBody>
          <a:bodyPr wrap="none">
            <a:spAutoFit/>
          </a:bodyPr>
          <a:lstStyle/>
          <a:p>
            <a:r>
              <a:rPr lang="fa-IR" sz="2800" b="1" dirty="0" smtClean="0">
                <a:solidFill>
                  <a:schemeClr val="accent2"/>
                </a:solidFill>
                <a:effectLst>
                  <a:outerShdw blurRad="38100" dist="38100" dir="2700000" algn="tl">
                    <a:srgbClr val="C0C0C0"/>
                  </a:outerShdw>
                </a:effectLst>
                <a:ea typeface="SimSun" pitchFamily="2" charset="-122"/>
                <a:cs typeface="Zar" pitchFamily="2" charset="-78"/>
                <a:sym typeface="Wingdings" pitchFamily="2" charset="2"/>
              </a:rPr>
              <a:t>فرهنگ جامعه وبهداشت</a:t>
            </a:r>
            <a:endParaRPr lang="en-US" sz="2800" dirty="0"/>
          </a:p>
        </p:txBody>
      </p:sp>
      <p:sp>
        <p:nvSpPr>
          <p:cNvPr id="4" name="Rectangle 3"/>
          <p:cNvSpPr/>
          <p:nvPr/>
        </p:nvSpPr>
        <p:spPr>
          <a:xfrm>
            <a:off x="285720" y="1142984"/>
            <a:ext cx="8572560" cy="2850011"/>
          </a:xfrm>
          <a:prstGeom prst="rect">
            <a:avLst/>
          </a:prstGeom>
        </p:spPr>
        <p:txBody>
          <a:bodyPr wrap="square">
            <a:spAutoFit/>
          </a:bodyPr>
          <a:lstStyle/>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آداب وروش حفظ تندرستي وتشخيص فرد</a:t>
            </a:r>
            <a:r>
              <a:rPr lang="en-US" sz="2800" b="1" dirty="0" smtClean="0">
                <a:solidFill>
                  <a:srgbClr val="1B1A00"/>
                </a:solidFill>
                <a:ea typeface="SimSun" pitchFamily="2" charset="-122"/>
                <a:cs typeface="Zar" pitchFamily="2" charset="-78"/>
                <a:sym typeface="Wingdings" pitchFamily="2" charset="2"/>
              </a:rPr>
              <a:t> </a:t>
            </a:r>
            <a:r>
              <a:rPr lang="fa-IR" sz="2800" b="1" dirty="0" smtClean="0">
                <a:solidFill>
                  <a:srgbClr val="1B1A00"/>
                </a:solidFill>
                <a:ea typeface="SimSun" pitchFamily="2" charset="-122"/>
                <a:cs typeface="Zar" pitchFamily="2" charset="-78"/>
                <a:sym typeface="Wingdings" pitchFamily="2" charset="2"/>
              </a:rPr>
              <a:t>بيمارازطريق فرهنگ تعيين ميشود.</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تغييرات فرهنگي تندرستي وبهداشت راهم تحت تاثيرقرارمي دهد.</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اعتقادات ميتواندبرسطح بهداشت اثرگذارباشد.</a:t>
            </a:r>
            <a:endParaRPr lang="en-US"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endParaRPr lang="fa-IR" sz="2800" b="1" dirty="0" smtClean="0">
              <a:solidFill>
                <a:srgbClr val="1B1A00"/>
              </a:solidFill>
              <a:ea typeface="SimSun" pitchFamily="2" charset="-122"/>
              <a:cs typeface="Zar" pitchFamily="2" charset="-78"/>
              <a:sym typeface="Wingdings" pitchFamily="2" charset="2"/>
            </a:endParaRPr>
          </a:p>
          <a:p>
            <a:pPr>
              <a:lnSpc>
                <a:spcPct val="80000"/>
              </a:lnSpc>
              <a:buClr>
                <a:schemeClr val="tx1"/>
              </a:buClr>
            </a:pPr>
            <a:r>
              <a:rPr lang="fa-IR" sz="2800" b="1" dirty="0" smtClean="0">
                <a:solidFill>
                  <a:srgbClr val="1B1A00"/>
                </a:solidFill>
                <a:ea typeface="SimSun" pitchFamily="2" charset="-122"/>
                <a:cs typeface="Zar" pitchFamily="2" charset="-78"/>
                <a:sym typeface="Wingdings" pitchFamily="2" charset="2"/>
              </a:rPr>
              <a:t>▪ خانواده ومدرسه با</a:t>
            </a:r>
            <a:r>
              <a:rPr lang="en-US" sz="2800" b="1" dirty="0" smtClean="0">
                <a:solidFill>
                  <a:srgbClr val="1B1A00"/>
                </a:solidFill>
                <a:ea typeface="SimSun" pitchFamily="2" charset="-122"/>
                <a:cs typeface="Zar" pitchFamily="2" charset="-78"/>
                <a:sym typeface="Wingdings" pitchFamily="2" charset="2"/>
              </a:rPr>
              <a:t> </a:t>
            </a:r>
            <a:r>
              <a:rPr lang="fa-IR" sz="2800" b="1" dirty="0" smtClean="0">
                <a:solidFill>
                  <a:srgbClr val="1B1A00"/>
                </a:solidFill>
                <a:ea typeface="SimSun" pitchFamily="2" charset="-122"/>
                <a:cs typeface="Zar" pitchFamily="2" charset="-78"/>
                <a:sym typeface="Wingdings" pitchFamily="2" charset="2"/>
              </a:rPr>
              <a:t>بهداشت فردي واجتماعي رابطه نزديک دارند.</a:t>
            </a:r>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60</a:t>
            </a:fld>
            <a:endParaRPr lang="fa-IR"/>
          </a:p>
        </p:txBody>
      </p:sp>
      <p:sp>
        <p:nvSpPr>
          <p:cNvPr id="3" name="TextBox 2"/>
          <p:cNvSpPr txBox="1"/>
          <p:nvPr/>
        </p:nvSpPr>
        <p:spPr>
          <a:xfrm>
            <a:off x="357158" y="428604"/>
            <a:ext cx="8501122" cy="3970318"/>
          </a:xfrm>
          <a:prstGeom prst="rect">
            <a:avLst/>
          </a:prstGeom>
          <a:noFill/>
        </p:spPr>
        <p:txBody>
          <a:bodyPr wrap="square" rtlCol="1">
            <a:spAutoFit/>
          </a:bodyPr>
          <a:lstStyle/>
          <a:p>
            <a:r>
              <a:rPr lang="fa-IR" sz="3600" dirty="0" smtClean="0">
                <a:cs typeface="2  Mitra_1 (MRT)" pitchFamily="2" charset="-78"/>
              </a:rPr>
              <a:t>ایمنی در فضا های ورزشی مدارس و آموزشگاه:</a:t>
            </a:r>
          </a:p>
          <a:p>
            <a:r>
              <a:rPr lang="fa-IR" sz="3600" dirty="0" smtClean="0">
                <a:cs typeface="2  Mitra_1 (MRT)" pitchFamily="2" charset="-78"/>
              </a:rPr>
              <a:t>1- سطوح و ناهمواریها</a:t>
            </a:r>
          </a:p>
          <a:p>
            <a:r>
              <a:rPr lang="fa-IR" sz="3600" dirty="0" smtClean="0">
                <a:cs typeface="2  Mitra_1 (MRT)" pitchFamily="2" charset="-78"/>
              </a:rPr>
              <a:t>2- تجهیزات و وسایل</a:t>
            </a:r>
          </a:p>
          <a:p>
            <a:r>
              <a:rPr lang="fa-IR" sz="3600" dirty="0" smtClean="0">
                <a:cs typeface="2  Mitra_1 (MRT)" pitchFamily="2" charset="-78"/>
              </a:rPr>
              <a:t>3- سکوها ، جداول ، باغچه ، میله پرچم و...</a:t>
            </a:r>
          </a:p>
          <a:p>
            <a:r>
              <a:rPr lang="fa-IR" sz="3600" dirty="0" smtClean="0">
                <a:cs typeface="2  Mitra_1 (MRT)" pitchFamily="2" charset="-78"/>
              </a:rPr>
              <a:t>4- حریم های ایمنی</a:t>
            </a:r>
          </a:p>
          <a:p>
            <a:r>
              <a:rPr lang="fa-IR" sz="3600" dirty="0" smtClean="0">
                <a:cs typeface="2  Mitra_1 (MRT)" pitchFamily="2" charset="-78"/>
              </a:rPr>
              <a:t>5- خودرو و وسایل نقلیه کارکنان و دانش آموزان</a:t>
            </a:r>
          </a:p>
          <a:p>
            <a:endParaRPr lang="fa-IR" sz="36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3600" b="1" dirty="0" smtClean="0">
                <a:solidFill>
                  <a:srgbClr val="FF0000"/>
                </a:solidFill>
                <a:cs typeface="B Titr" pitchFamily="2" charset="-78"/>
              </a:rPr>
              <a:t>* بهداشت</a:t>
            </a:r>
            <a:r>
              <a:rPr lang="fa-IR" sz="4800" b="1" dirty="0" smtClean="0">
                <a:solidFill>
                  <a:srgbClr val="FF0000"/>
                </a:solidFill>
              </a:rPr>
              <a:t> </a:t>
            </a:r>
            <a:r>
              <a:rPr lang="fa-IR" sz="3600" b="1" dirty="0">
                <a:solidFill>
                  <a:srgbClr val="FF0000"/>
                </a:solidFill>
                <a:cs typeface="B Titr" pitchFamily="2" charset="-78"/>
              </a:rPr>
              <a:t>پوشاک</a:t>
            </a:r>
            <a:r>
              <a:rPr lang="fa-IR" sz="4800" b="1" dirty="0" smtClean="0">
                <a:solidFill>
                  <a:srgbClr val="FF0000"/>
                </a:solidFill>
              </a:rPr>
              <a:t> </a:t>
            </a:r>
            <a:r>
              <a:rPr lang="fa-IR" sz="3600" b="1" dirty="0">
                <a:solidFill>
                  <a:srgbClr val="FF0000"/>
                </a:solidFill>
                <a:cs typeface="B Titr" pitchFamily="2" charset="-78"/>
              </a:rPr>
              <a:t>ورزشی</a:t>
            </a:r>
            <a:r>
              <a:rPr lang="fa-IR" sz="4800" b="1" dirty="0" smtClean="0">
                <a:solidFill>
                  <a:srgbClr val="FF0000"/>
                </a:solidFill>
              </a:rPr>
              <a:t> </a:t>
            </a:r>
            <a:r>
              <a:rPr lang="fa-IR" sz="3600" b="1" dirty="0">
                <a:solidFill>
                  <a:srgbClr val="FF0000"/>
                </a:solidFill>
                <a:cs typeface="B Titr" pitchFamily="2" charset="-78"/>
              </a:rPr>
              <a:t>: </a:t>
            </a:r>
            <a:endParaRPr lang="en-US" sz="3600" b="1" dirty="0">
              <a:solidFill>
                <a:srgbClr val="FF0000"/>
              </a:solidFill>
              <a:cs typeface="B Titr" pitchFamily="2" charset="-78"/>
            </a:endParaRPr>
          </a:p>
        </p:txBody>
      </p:sp>
      <p:sp>
        <p:nvSpPr>
          <p:cNvPr id="3" name="Content Placeholder 2"/>
          <p:cNvSpPr>
            <a:spLocks noGrp="1"/>
          </p:cNvSpPr>
          <p:nvPr>
            <p:ph idx="1"/>
          </p:nvPr>
        </p:nvSpPr>
        <p:spPr>
          <a:xfrm>
            <a:off x="3200400" y="1643050"/>
            <a:ext cx="5586442" cy="4986350"/>
          </a:xfrm>
        </p:spPr>
        <p:txBody>
          <a:bodyPr>
            <a:normAutofit lnSpcReduction="10000"/>
          </a:bodyPr>
          <a:lstStyle/>
          <a:p>
            <a:pPr algn="just" rtl="1">
              <a:buClr>
                <a:srgbClr val="C00000"/>
              </a:buClr>
              <a:buFont typeface="Wingdings" pitchFamily="2" charset="2"/>
              <a:buChar char="ü"/>
            </a:pPr>
            <a:r>
              <a:rPr lang="fa-IR" sz="2800" b="1" dirty="0">
                <a:solidFill>
                  <a:srgbClr val="002060"/>
                </a:solidFill>
                <a:cs typeface="B Nazanin" pitchFamily="2" charset="-78"/>
              </a:rPr>
              <a:t>پاکیزگی پوشاک از جمله </a:t>
            </a:r>
            <a:r>
              <a:rPr lang="fa-IR" sz="2800" b="1" dirty="0" smtClean="0">
                <a:solidFill>
                  <a:srgbClr val="002060"/>
                </a:solidFill>
                <a:cs typeface="B Nazanin" pitchFamily="2" charset="-78"/>
              </a:rPr>
              <a:t>ضروریات </a:t>
            </a:r>
            <a:r>
              <a:rPr lang="fa-IR" sz="2800" b="1" dirty="0">
                <a:solidFill>
                  <a:srgbClr val="002060"/>
                </a:solidFill>
                <a:cs typeface="B Nazanin" pitchFamily="2" charset="-78"/>
              </a:rPr>
              <a:t>بهداشت فردی محسوب می  گردد. از این رو ورزشکاران نیز باید به موارد بهداشتی مرتبط با پوشاک ورزشی خود از قبیل پیراهن ، شورت ، کفش ، جوراب ، لباسهای گرم ورزشی و .... توجه خاصی مبذول دارند</a:t>
            </a:r>
            <a:r>
              <a:rPr lang="fa-IR" sz="2800" b="1" dirty="0" smtClean="0">
                <a:solidFill>
                  <a:srgbClr val="002060"/>
                </a:solidFill>
                <a:cs typeface="B Nazanin" pitchFamily="2" charset="-78"/>
              </a:rPr>
              <a:t>.</a:t>
            </a:r>
          </a:p>
          <a:p>
            <a:pPr algn="just" rtl="1">
              <a:buClr>
                <a:srgbClr val="C00000"/>
              </a:buClr>
              <a:buFont typeface="Wingdings" pitchFamily="2" charset="2"/>
              <a:buChar char="ü"/>
            </a:pPr>
            <a:r>
              <a:rPr lang="fa-IR" sz="2800" b="1" dirty="0" smtClean="0">
                <a:solidFill>
                  <a:srgbClr val="002060"/>
                </a:solidFill>
                <a:cs typeface="B Nazanin" pitchFamily="2" charset="-78"/>
              </a:rPr>
              <a:t> </a:t>
            </a:r>
            <a:r>
              <a:rPr lang="fa-IR" sz="2800" b="1" dirty="0">
                <a:solidFill>
                  <a:srgbClr val="002060"/>
                </a:solidFill>
                <a:cs typeface="B Nazanin" pitchFamily="2" charset="-78"/>
              </a:rPr>
              <a:t>انتخاب پوشاک ورزشی ، به نوع رشته ورزشی و شرایط محیطی که در آن فعالیت صورت </a:t>
            </a:r>
            <a:r>
              <a:rPr lang="fa-IR" sz="2800" b="1" dirty="0" smtClean="0">
                <a:solidFill>
                  <a:srgbClr val="002060"/>
                </a:solidFill>
                <a:cs typeface="B Nazanin" pitchFamily="2" charset="-78"/>
              </a:rPr>
              <a:t>می </a:t>
            </a:r>
            <a:r>
              <a:rPr lang="fa-IR" sz="2800" b="1" dirty="0">
                <a:solidFill>
                  <a:srgbClr val="002060"/>
                </a:solidFill>
                <a:cs typeface="B Nazanin" pitchFamily="2" charset="-78"/>
              </a:rPr>
              <a:t>گیرد بستگی دارد . </a:t>
            </a:r>
            <a:endParaRPr lang="fa-IR" sz="2800" b="1" dirty="0" smtClean="0">
              <a:solidFill>
                <a:srgbClr val="002060"/>
              </a:solidFill>
              <a:cs typeface="B Nazanin" pitchFamily="2" charset="-78"/>
            </a:endParaRPr>
          </a:p>
          <a:p>
            <a:pPr algn="just" rtl="1">
              <a:buClr>
                <a:srgbClr val="C00000"/>
              </a:buClr>
              <a:buFont typeface="Wingdings" pitchFamily="2" charset="2"/>
              <a:buChar char="ü"/>
            </a:pPr>
            <a:r>
              <a:rPr lang="ar-SA" sz="2800" b="1" dirty="0">
                <a:solidFill>
                  <a:srgbClr val="002060"/>
                </a:solidFill>
                <a:cs typeface="B Nazanin" pitchFamily="2" charset="-78"/>
              </a:rPr>
              <a:t>یک ورزشکار باید </a:t>
            </a:r>
            <a:r>
              <a:rPr lang="ar-SA" sz="2800" b="1" dirty="0" smtClean="0">
                <a:solidFill>
                  <a:srgbClr val="002060"/>
                </a:solidFill>
                <a:cs typeface="B Nazanin" pitchFamily="2" charset="-78"/>
              </a:rPr>
              <a:t>حوله،</a:t>
            </a: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لباس</a:t>
            </a:r>
            <a:r>
              <a:rPr lang="fa-IR" sz="2800" b="1" dirty="0" smtClean="0">
                <a:solidFill>
                  <a:srgbClr val="002060"/>
                </a:solidFill>
                <a:cs typeface="B Nazanin" pitchFamily="2" charset="-78"/>
              </a:rPr>
              <a:t> و تجهیزات </a:t>
            </a:r>
            <a:r>
              <a:rPr lang="ar-SA" sz="2800" b="1" dirty="0" smtClean="0">
                <a:solidFill>
                  <a:srgbClr val="002060"/>
                </a:solidFill>
                <a:cs typeface="B Nazanin" pitchFamily="2" charset="-78"/>
              </a:rPr>
              <a:t> اختصاصی </a:t>
            </a:r>
            <a:r>
              <a:rPr lang="ar-SA" sz="2800" b="1" dirty="0">
                <a:solidFill>
                  <a:srgbClr val="002060"/>
                </a:solidFill>
                <a:cs typeface="B Nazanin" pitchFamily="2" charset="-78"/>
              </a:rPr>
              <a:t>داشته باشد .</a:t>
            </a:r>
            <a:endParaRPr lang="fa-IR" sz="28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61</a:t>
            </a:fld>
            <a:endParaRPr lang="en-US"/>
          </a:p>
        </p:txBody>
      </p:sp>
      <p:pic>
        <p:nvPicPr>
          <p:cNvPr id="5122" name="Picture 2" descr="C:\Users\behi\Pictures\13_4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
            <a:ext cx="1828800" cy="15991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hi\Pictures\101521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36" y="2362200"/>
            <a:ext cx="14097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ehi\Pictures\adidas_response_singl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ehi\Pictures\Kickboxing_Protective_Ge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57272"/>
            <a:ext cx="1632357" cy="15997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ehi\Pictures\me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535" y="4419600"/>
            <a:ext cx="1242663" cy="190023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ehi\Pictures\judogi-blue-whi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288" y="4430486"/>
            <a:ext cx="1414295" cy="17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62675"/>
      </p:ext>
    </p:extLst>
  </p:cSld>
  <p:clrMapOvr>
    <a:masterClrMapping/>
  </p:clrMapOvr>
  <p:transition spd="slow">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sp>
        <p:nvSpPr>
          <p:cNvPr id="3" name="Content Placeholder 2"/>
          <p:cNvSpPr>
            <a:spLocks noGrp="1"/>
          </p:cNvSpPr>
          <p:nvPr>
            <p:ph idx="1"/>
          </p:nvPr>
        </p:nvSpPr>
        <p:spPr>
          <a:xfrm>
            <a:off x="2057400" y="1371600"/>
            <a:ext cx="6872318" cy="5096184"/>
          </a:xfrm>
        </p:spPr>
        <p:txBody>
          <a:bodyPr>
            <a:noAutofit/>
          </a:bodyPr>
          <a:lstStyle/>
          <a:p>
            <a:pPr algn="just" rtl="1">
              <a:buClr>
                <a:srgbClr val="C00000"/>
              </a:buClr>
              <a:buFont typeface="Wingdings" pitchFamily="2" charset="2"/>
              <a:buChar char="ü"/>
            </a:pPr>
            <a:r>
              <a:rPr lang="fa-IR" sz="3200" b="1" dirty="0" smtClean="0">
                <a:solidFill>
                  <a:srgbClr val="002060"/>
                </a:solidFill>
                <a:cs typeface="B Nazanin" pitchFamily="2" charset="-78"/>
              </a:rPr>
              <a:t>در </a:t>
            </a:r>
            <a:r>
              <a:rPr lang="fa-IR" sz="3200" b="1" dirty="0">
                <a:solidFill>
                  <a:srgbClr val="002060"/>
                </a:solidFill>
                <a:cs typeface="B Nazanin" pitchFamily="2" charset="-78"/>
              </a:rPr>
              <a:t>عده ای از فعالیتهای ورزشی ، لباسها باید از ویژگیهای خاصی برخوردار باشند.پوشاک ورزشی نیز نظیر سایر لباسهایی که به طور روزانه از آنها استفاده می شود ، باید بدن ورزشکار را از گزند متغیرهای محیطی نظیر گرما و سرما و ....... در امان نگه دارد و از روند طبیعی و فیزیولوژیکی آن جلوگیری </a:t>
            </a:r>
            <a:r>
              <a:rPr lang="fa-IR" sz="3200" b="1" dirty="0" smtClean="0">
                <a:solidFill>
                  <a:srgbClr val="002060"/>
                </a:solidFill>
                <a:cs typeface="B Nazanin" pitchFamily="2" charset="-78"/>
              </a:rPr>
              <a:t>نکند. </a:t>
            </a:r>
            <a:endParaRPr lang="fa-IR" sz="32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62</a:t>
            </a:fld>
            <a:endParaRPr lang="en-US"/>
          </a:p>
        </p:txBody>
      </p:sp>
      <p:pic>
        <p:nvPicPr>
          <p:cNvPr id="6146" name="Picture 2" descr="C:\Users\behi\Pictures\adi1000adidassupermasteruni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behi\Picture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6" y="1600200"/>
            <a:ext cx="1609642"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24234"/>
      </p:ext>
    </p:extLst>
  </p:cSld>
  <p:clrMapOvr>
    <a:masterClrMapping/>
  </p:clrMapOvr>
  <p:transition spd="slow">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yaymicro.com/rz_1210x1210/0/58f/sport-clothes-collection-58f75b.jpg"/>
          <p:cNvPicPr>
            <a:picLocks noChangeAspect="1" noChangeArrowheads="1"/>
          </p:cNvPicPr>
          <p:nvPr/>
        </p:nvPicPr>
        <p:blipFill>
          <a:blip r:embed="rId2"/>
          <a:srcRect/>
          <a:stretch>
            <a:fillRect/>
          </a:stretch>
        </p:blipFill>
        <p:spPr bwMode="auto">
          <a:xfrm>
            <a:off x="214282" y="2500306"/>
            <a:ext cx="5072066" cy="4179654"/>
          </a:xfrm>
          <a:prstGeom prst="rect">
            <a:avLst/>
          </a:prstGeom>
          <a:noFill/>
        </p:spPr>
      </p:pic>
      <p:sp>
        <p:nvSpPr>
          <p:cNvPr id="3" name="Slide Number Placeholder 2"/>
          <p:cNvSpPr>
            <a:spLocks noGrp="1"/>
          </p:cNvSpPr>
          <p:nvPr>
            <p:ph type="sldNum" sz="quarter" idx="12"/>
          </p:nvPr>
        </p:nvSpPr>
        <p:spPr/>
        <p:txBody>
          <a:bodyPr/>
          <a:lstStyle/>
          <a:p>
            <a:fld id="{AEFF981A-5ED3-40A5-9ABE-BEF42A30D0B1}" type="slidenum">
              <a:rPr lang="fa-IR" smtClean="0"/>
              <a:pPr/>
              <a:t>63</a:t>
            </a:fld>
            <a:endParaRPr lang="fa-IR"/>
          </a:p>
        </p:txBody>
      </p:sp>
      <p:sp>
        <p:nvSpPr>
          <p:cNvPr id="4" name="Content Placeholder 3"/>
          <p:cNvSpPr>
            <a:spLocks noGrp="1"/>
          </p:cNvSpPr>
          <p:nvPr>
            <p:ph sz="quarter" idx="1"/>
          </p:nvPr>
        </p:nvSpPr>
        <p:spPr>
          <a:xfrm>
            <a:off x="1142976" y="214290"/>
            <a:ext cx="7772400" cy="2500330"/>
          </a:xfrm>
        </p:spPr>
        <p:txBody>
          <a:bodyPr/>
          <a:lstStyle/>
          <a:p>
            <a:r>
              <a:rPr lang="ar-SA" sz="2800" b="1" dirty="0" smtClean="0">
                <a:solidFill>
                  <a:srgbClr val="002060"/>
                </a:solidFill>
                <a:cs typeface="B Nazanin" pitchFamily="2" charset="-78"/>
              </a:rPr>
              <a:t>پاكیزگی لباس به تندرستی فرد كمك می كند و از ضروریات بهداشت فردی محسوب می شود اما گاه، ورزشكاران به موضوع بهداشت پوشاك خود بی توجهی می كنند و شرایط را برای ایجاد بیماری ها فراهم می سازند. بهتر است لباس ورزشی رنگی روشن داشته باشد.</a:t>
            </a:r>
            <a:endParaRPr lang="en-US" sz="2800" b="1" dirty="0" smtClean="0">
              <a:solidFill>
                <a:srgbClr val="002060"/>
              </a:solidFill>
              <a:cs typeface="B Nazanin" pitchFamily="2" charset="-78"/>
            </a:endParaRPr>
          </a:p>
          <a:p>
            <a:endParaRPr lang="en-US" dirty="0"/>
          </a:p>
        </p:txBody>
      </p:sp>
      <p:pic>
        <p:nvPicPr>
          <p:cNvPr id="29700" name="Picture 4" descr="http://i00.i.aliimg.com/wsphoto/v0/701449498/Women-Casual-clothes-Hoodies-Tracksuit-Leisure-Costume-2-piece-suit-Sport-suit-Fashion-Patchwork-Sweatshirt.jpg"/>
          <p:cNvPicPr>
            <a:picLocks noChangeAspect="1" noChangeArrowheads="1"/>
          </p:cNvPicPr>
          <p:nvPr/>
        </p:nvPicPr>
        <p:blipFill>
          <a:blip r:embed="rId3"/>
          <a:srcRect/>
          <a:stretch>
            <a:fillRect/>
          </a:stretch>
        </p:blipFill>
        <p:spPr bwMode="auto">
          <a:xfrm>
            <a:off x="5357818" y="2428868"/>
            <a:ext cx="3429024" cy="414340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4422"/>
            <a:ext cx="6877080" cy="5241314"/>
          </a:xfrm>
        </p:spPr>
        <p:txBody>
          <a:bodyPr>
            <a:noAutofit/>
          </a:bodyPr>
          <a:lstStyle/>
          <a:p>
            <a:pPr algn="just" rtl="1">
              <a:buClr>
                <a:srgbClr val="C00000"/>
              </a:buClr>
              <a:buFont typeface="Wingdings" pitchFamily="2" charset="2"/>
              <a:buChar char="ü"/>
            </a:pPr>
            <a:r>
              <a:rPr lang="fa-IR" sz="3000" b="1" dirty="0">
                <a:solidFill>
                  <a:srgbClr val="002060"/>
                </a:solidFill>
                <a:cs typeface="B Nazanin" pitchFamily="2" charset="-78"/>
              </a:rPr>
              <a:t>لباسهای ورزشی باید بعد از استفاده تعویض شود و بعد از شستشو در آفتاب خشک شود و صورتی که ویژگیهای آن اقتضا نماید ،  اتو شود</a:t>
            </a:r>
            <a:r>
              <a:rPr lang="fa-IR" sz="3000" b="1" dirty="0" smtClean="0">
                <a:solidFill>
                  <a:srgbClr val="002060"/>
                </a:solidFill>
                <a:cs typeface="B Nazanin" pitchFamily="2" charset="-78"/>
              </a:rPr>
              <a:t>.</a:t>
            </a:r>
          </a:p>
          <a:p>
            <a:pPr algn="just" rtl="1">
              <a:buClr>
                <a:srgbClr val="C00000"/>
              </a:buClr>
              <a:buFont typeface="Wingdings" pitchFamily="2" charset="2"/>
              <a:buChar char="ü"/>
            </a:pPr>
            <a:r>
              <a:rPr lang="fa-IR" sz="3000" b="1" dirty="0" smtClean="0">
                <a:solidFill>
                  <a:srgbClr val="002060"/>
                </a:solidFill>
                <a:cs typeface="B Nazanin" pitchFamily="2" charset="-78"/>
              </a:rPr>
              <a:t>لباس </a:t>
            </a:r>
            <a:r>
              <a:rPr lang="fa-IR" sz="3000" b="1" dirty="0">
                <a:solidFill>
                  <a:srgbClr val="002060"/>
                </a:solidFill>
                <a:cs typeface="B Nazanin" pitchFamily="2" charset="-78"/>
              </a:rPr>
              <a:t>از لحاظ بهداشتی ، رنگ ، جنس و ضخامت باید مطابق با اصول صحیح و مناسب فصول </a:t>
            </a:r>
            <a:r>
              <a:rPr lang="fa-IR" sz="3000" b="1" dirty="0" smtClean="0">
                <a:solidFill>
                  <a:srgbClr val="002060"/>
                </a:solidFill>
                <a:cs typeface="B Nazanin" pitchFamily="2" charset="-78"/>
              </a:rPr>
              <a:t>باشد. یعنی </a:t>
            </a:r>
            <a:r>
              <a:rPr lang="fa-IR" sz="3000" b="1" dirty="0">
                <a:solidFill>
                  <a:srgbClr val="002060"/>
                </a:solidFill>
                <a:cs typeface="B Nazanin" pitchFamily="2" charset="-78"/>
              </a:rPr>
              <a:t>جنس پوشاك ورزشي بايد به گونه اي باشد كه در گرما و سرما و تغييرات دما به نحوي از بدن ورزشكاران محافظت كند . </a:t>
            </a:r>
            <a:r>
              <a:rPr lang="ar-SA" sz="3000" b="1" dirty="0">
                <a:solidFill>
                  <a:srgbClr val="002060"/>
                </a:solidFill>
                <a:cs typeface="B Nazanin" pitchFamily="2" charset="-78"/>
              </a:rPr>
              <a:t>در هوای سرد از کلاه یا پیشانی بند استفاده </a:t>
            </a:r>
            <a:r>
              <a:rPr lang="ar-SA" sz="3000" b="1" dirty="0" smtClean="0">
                <a:solidFill>
                  <a:srgbClr val="002060"/>
                </a:solidFill>
                <a:cs typeface="B Nazanin" pitchFamily="2" charset="-78"/>
              </a:rPr>
              <a:t>شود</a:t>
            </a:r>
            <a:r>
              <a:rPr lang="fa-IR" sz="3000" b="1" dirty="0" smtClean="0">
                <a:solidFill>
                  <a:srgbClr val="002060"/>
                </a:solidFill>
                <a:cs typeface="B Nazanin" pitchFamily="2" charset="-78"/>
              </a:rPr>
              <a:t>.</a:t>
            </a:r>
          </a:p>
          <a:p>
            <a:pPr algn="just" rtl="1">
              <a:buClr>
                <a:srgbClr val="C00000"/>
              </a:buClr>
              <a:buFont typeface="Wingdings" pitchFamily="2" charset="2"/>
              <a:buChar char="ü"/>
            </a:pPr>
            <a:endParaRPr lang="en-US" sz="3000" b="1" dirty="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fld id="{4F6FB995-BD3A-4A4D-9903-3A1E48A85DC7}" type="slidenum">
              <a:rPr lang="en-US" smtClean="0"/>
              <a:pPr/>
              <a:t>64</a:t>
            </a:fld>
            <a:endParaRPr lang="en-US"/>
          </a:p>
        </p:txBody>
      </p:sp>
      <p:sp>
        <p:nvSpPr>
          <p:cNvPr id="5"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7170" name="Picture 2" descr="C:\Users\behi\Pictures\dirty-laund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785794"/>
            <a:ext cx="1219200" cy="1668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ehi\Pictures\myoh_1517_winterexerci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2643182"/>
            <a:ext cx="10477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behi\Pictures\jog_s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4000504"/>
            <a:ext cx="1329447"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28790"/>
      </p:ext>
    </p:extLst>
  </p:cSld>
  <p:clrMapOvr>
    <a:masterClrMapping/>
  </p:clrMapOvr>
  <p:transition spd="slow">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FF981A-5ED3-40A5-9ABE-BEF42A30D0B1}" type="slidenum">
              <a:rPr lang="fa-IR" smtClean="0"/>
              <a:pPr/>
              <a:t>65</a:t>
            </a:fld>
            <a:endParaRPr lang="fa-IR"/>
          </a:p>
        </p:txBody>
      </p:sp>
      <p:sp>
        <p:nvSpPr>
          <p:cNvPr id="4" name="Content Placeholder 3"/>
          <p:cNvSpPr>
            <a:spLocks noGrp="1"/>
          </p:cNvSpPr>
          <p:nvPr>
            <p:ph sz="quarter" idx="1"/>
          </p:nvPr>
        </p:nvSpPr>
        <p:spPr/>
        <p:txBody>
          <a:bodyPr/>
          <a:lstStyle/>
          <a:p>
            <a:r>
              <a:rPr lang="fa-IR" sz="2800" b="1" dirty="0" smtClean="0">
                <a:solidFill>
                  <a:srgbClr val="002060"/>
                </a:solidFill>
                <a:cs typeface="B Nazanin" pitchFamily="2" charset="-78"/>
              </a:rPr>
              <a:t>رنگ لباس علاوه بر جنبه زيبايي به لحاظ رواني نيز بسيار موثر است . از اين رو استفاده از رنگهاي شاد و به تناسب فصل ( رنگهاي تيره در زمستان و رنگهاي روشن در تابستان ) پيشنهاد مي شود.</a:t>
            </a:r>
            <a:endParaRPr lang="en-US" sz="2800" b="1" dirty="0" smtClean="0">
              <a:solidFill>
                <a:srgbClr val="002060"/>
              </a:solidFill>
              <a:cs typeface="B Nazanin" pitchFamily="2" charset="-78"/>
            </a:endParaRPr>
          </a:p>
          <a:p>
            <a:endParaRPr lang="en-US" dirty="0"/>
          </a:p>
        </p:txBody>
      </p:sp>
    </p:spTree>
  </p:cSld>
  <p:clrMapOvr>
    <a:masterClrMapping/>
  </p:clrMapOvr>
  <p:transition spd="slow">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00240"/>
            <a:ext cx="8258204" cy="4389120"/>
          </a:xfrm>
        </p:spPr>
        <p:txBody>
          <a:bodyPr>
            <a:noAutofit/>
          </a:bodyPr>
          <a:lstStyle/>
          <a:p>
            <a:pPr algn="just" rtl="1">
              <a:buClr>
                <a:srgbClr val="C00000"/>
              </a:buClr>
              <a:buFont typeface="Wingdings" pitchFamily="2" charset="2"/>
              <a:buChar char="ü"/>
            </a:pPr>
            <a:r>
              <a:rPr lang="fa-IR" sz="2800" b="1" dirty="0" smtClean="0">
                <a:solidFill>
                  <a:srgbClr val="002060"/>
                </a:solidFill>
                <a:cs typeface="B Nazanin" pitchFamily="2" charset="-78"/>
              </a:rPr>
              <a:t>کنف </a:t>
            </a:r>
            <a:r>
              <a:rPr lang="fa-IR" sz="2800" b="1" dirty="0">
                <a:solidFill>
                  <a:srgbClr val="002060"/>
                </a:solidFill>
                <a:cs typeface="B Nazanin" pitchFamily="2" charset="-78"/>
              </a:rPr>
              <a:t>، کتان و پنبه از فرآورده های گیاهی ، پشم از محصولات حیوانی و ابریشم مصنوعی ، نایلون و غیره از مواد شیمیایی مورد استفاده در تولید لباسهای ورزشی می باشد. حساسیت  ، خارش و جوش از عوارض برخی از مواد شیمیایی می باشد</a:t>
            </a:r>
            <a:r>
              <a:rPr lang="fa-IR" sz="2800" b="1" dirty="0" smtClean="0">
                <a:solidFill>
                  <a:srgbClr val="002060"/>
                </a:solidFill>
                <a:cs typeface="B Nazanin" pitchFamily="2" charset="-78"/>
              </a:rPr>
              <a:t>.</a:t>
            </a:r>
            <a:endParaRPr lang="en-US" sz="2800" b="1" dirty="0">
              <a:solidFill>
                <a:srgbClr val="002060"/>
              </a:solidFill>
              <a:cs typeface="B Nazanin" pitchFamily="2" charset="-78"/>
            </a:endParaRPr>
          </a:p>
          <a:p>
            <a:pPr algn="just" rtl="1">
              <a:buClr>
                <a:srgbClr val="C00000"/>
              </a:buClr>
              <a:buFont typeface="Wingdings" pitchFamily="2" charset="2"/>
              <a:buChar char="ü"/>
            </a:pPr>
            <a:r>
              <a:rPr lang="fa-IR" sz="2800" b="1" dirty="0">
                <a:solidFill>
                  <a:srgbClr val="002060"/>
                </a:solidFill>
                <a:cs typeface="B Nazanin" pitchFamily="2" charset="-78"/>
              </a:rPr>
              <a:t>در حین انجام فعالیتهای ورزشی لباسهای کمتری بپوشید ، زیرا تمرینات بدنی تا اندازه ای بدن شما را گرم می کند </a:t>
            </a:r>
            <a:r>
              <a:rPr lang="fa-IR" sz="2800" b="1" dirty="0" smtClean="0">
                <a:solidFill>
                  <a:srgbClr val="002060"/>
                </a:solidFill>
                <a:cs typeface="B Nazanin" pitchFamily="2" charset="-78"/>
              </a:rPr>
              <a:t>.</a:t>
            </a:r>
            <a:endParaRPr lang="en-US" sz="2800" b="1" dirty="0">
              <a:solidFill>
                <a:srgbClr val="002060"/>
              </a:solidFill>
              <a:cs typeface="B Nazanin" pitchFamily="2" charset="-78"/>
            </a:endParaRPr>
          </a:p>
          <a:p>
            <a:pPr algn="just" rtl="1">
              <a:buClr>
                <a:srgbClr val="C00000"/>
              </a:buClr>
              <a:buFont typeface="Wingdings" pitchFamily="2" charset="2"/>
              <a:buChar char="ü"/>
            </a:pPr>
            <a:r>
              <a:rPr lang="fa-IR" sz="2800" b="1" dirty="0">
                <a:solidFill>
                  <a:srgbClr val="002060"/>
                </a:solidFill>
                <a:cs typeface="B Nazanin" pitchFamily="2" charset="-78"/>
              </a:rPr>
              <a:t>پوشاك ورزشي خوب و مناسب نبايد مانع اجراي مطلوب مهارتها شود. عدم تناسب آنها چه به صورت تنگ و يا گشاد بايد به عنوان مزاحم تلقي شود و استفاده از آنها منع گردد.</a:t>
            </a:r>
            <a:endParaRPr lang="en-US" sz="2800" b="1" dirty="0">
              <a:solidFill>
                <a:srgbClr val="002060"/>
              </a:solidFill>
              <a:cs typeface="B Nazanin" pitchFamily="2" charset="-78"/>
            </a:endParaRPr>
          </a:p>
          <a:p>
            <a:pPr algn="just" rtl="1">
              <a:buClr>
                <a:srgbClr val="C00000"/>
              </a:buClr>
              <a:buFont typeface="Wingdings" pitchFamily="2" charset="2"/>
              <a:buChar char="ü"/>
            </a:pPr>
            <a:r>
              <a:rPr lang="fa-IR" sz="2800" b="1" dirty="0">
                <a:solidFill>
                  <a:srgbClr val="002060"/>
                </a:solidFill>
                <a:cs typeface="B Nazanin" pitchFamily="2" charset="-78"/>
              </a:rPr>
              <a:t>هرگز لباسهاي معمولي و روزانه خود به ورزش </a:t>
            </a:r>
            <a:r>
              <a:rPr lang="fa-IR" sz="2800" b="1" dirty="0" smtClean="0">
                <a:solidFill>
                  <a:srgbClr val="002060"/>
                </a:solidFill>
                <a:cs typeface="B Nazanin" pitchFamily="2" charset="-78"/>
              </a:rPr>
              <a:t>نپردازيد.</a:t>
            </a:r>
            <a:endParaRPr lang="en-US" sz="2800" b="1" dirty="0">
              <a:solidFill>
                <a:srgbClr val="002060"/>
              </a:solidFill>
              <a:cs typeface="B Nazanin" pitchFamily="2" charset="-78"/>
            </a:endParaRPr>
          </a:p>
          <a:p>
            <a:pPr marL="0" indent="0" algn="just" rtl="1">
              <a:buClr>
                <a:srgbClr val="C00000"/>
              </a:buClr>
              <a:buNone/>
            </a:pPr>
            <a:endParaRPr lang="en-US" sz="28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66</a:t>
            </a:fld>
            <a:endParaRPr lang="en-US"/>
          </a:p>
        </p:txBody>
      </p:sp>
      <p:sp>
        <p:nvSpPr>
          <p:cNvPr id="7"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8194" name="Picture 2" descr="C:\Users\behi\Pictures\different_spo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214290"/>
            <a:ext cx="2576585" cy="1781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18763"/>
      </p:ext>
    </p:extLst>
  </p:cSld>
  <p:clrMapOvr>
    <a:masterClrMapping/>
  </p:clrMapOvr>
  <p:transition spd="slow">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800" dirty="0" smtClean="0">
                <a:cs typeface="B Titr" pitchFamily="2" charset="-78"/>
              </a:rPr>
              <a:t>*</a:t>
            </a:r>
            <a:r>
              <a:rPr lang="fa-IR" sz="3200" b="1" dirty="0" smtClean="0">
                <a:solidFill>
                  <a:schemeClr val="tx1"/>
                </a:solidFill>
                <a:cs typeface="B Titr" pitchFamily="2" charset="-78"/>
              </a:rPr>
              <a:t>کفش </a:t>
            </a:r>
            <a:r>
              <a:rPr lang="fa-IR" sz="3200" b="1" dirty="0">
                <a:solidFill>
                  <a:schemeClr val="tx1"/>
                </a:solidFill>
                <a:cs typeface="B Titr" pitchFamily="2" charset="-78"/>
              </a:rPr>
              <a:t>ورزشی مناسب : </a:t>
            </a:r>
            <a:endParaRPr lang="en-US" sz="2800" b="1" dirty="0">
              <a:solidFill>
                <a:schemeClr val="tx1"/>
              </a:solidFill>
              <a:cs typeface="B Titr" pitchFamily="2" charset="-78"/>
            </a:endParaRPr>
          </a:p>
        </p:txBody>
      </p:sp>
      <p:sp>
        <p:nvSpPr>
          <p:cNvPr id="3" name="Content Placeholder 2"/>
          <p:cNvSpPr>
            <a:spLocks noGrp="1"/>
          </p:cNvSpPr>
          <p:nvPr>
            <p:ph idx="1"/>
          </p:nvPr>
        </p:nvSpPr>
        <p:spPr>
          <a:xfrm>
            <a:off x="457200" y="1752600"/>
            <a:ext cx="8329642" cy="4819672"/>
          </a:xfrm>
        </p:spPr>
        <p:txBody>
          <a:bodyPr>
            <a:noAutofit/>
          </a:bodyPr>
          <a:lstStyle/>
          <a:p>
            <a:pPr algn="just" rtl="1">
              <a:buClr>
                <a:srgbClr val="C00000"/>
              </a:buClr>
              <a:buFont typeface="Wingdings" pitchFamily="2" charset="2"/>
              <a:buChar char="ü"/>
            </a:pPr>
            <a:r>
              <a:rPr lang="ar-SA" sz="2800" b="1" dirty="0">
                <a:solidFill>
                  <a:srgbClr val="002060"/>
                </a:solidFill>
                <a:cs typeface="B Nazanin" pitchFamily="2" charset="-78"/>
              </a:rPr>
              <a:t>از پا محافظت كند. </a:t>
            </a:r>
            <a:endParaRPr lang="fa-IR" sz="2800" b="1" dirty="0" smtClean="0">
              <a:solidFill>
                <a:srgbClr val="002060"/>
              </a:solidFill>
              <a:cs typeface="B Nazanin" pitchFamily="2" charset="-78"/>
            </a:endParaRPr>
          </a:p>
          <a:p>
            <a:pPr algn="just" rtl="1">
              <a:buClr>
                <a:srgbClr val="C00000"/>
              </a:buClr>
              <a:buFont typeface="Wingdings" pitchFamily="2" charset="2"/>
              <a:buChar char="ü"/>
            </a:pPr>
            <a:r>
              <a:rPr lang="ar-SA" sz="2800" b="1" dirty="0" smtClean="0">
                <a:solidFill>
                  <a:srgbClr val="002060"/>
                </a:solidFill>
                <a:cs typeface="B Nazanin" pitchFamily="2" charset="-78"/>
              </a:rPr>
              <a:t>هنگام </a:t>
            </a:r>
            <a:r>
              <a:rPr lang="ar-SA" sz="2800" b="1" dirty="0">
                <a:solidFill>
                  <a:srgbClr val="002060"/>
                </a:solidFill>
                <a:cs typeface="B Nazanin" pitchFamily="2" charset="-78"/>
              </a:rPr>
              <a:t>حركت نقل و انتقال فشارها و نیروهای وارد به پا را، تعدیل كند.</a:t>
            </a:r>
            <a:endParaRPr lang="fa-IR" sz="2800" b="1" dirty="0">
              <a:solidFill>
                <a:srgbClr val="002060"/>
              </a:solidFill>
              <a:cs typeface="B Nazanin" pitchFamily="2" charset="-78"/>
            </a:endParaRPr>
          </a:p>
          <a:p>
            <a:pPr algn="just" rtl="1">
              <a:buClr>
                <a:srgbClr val="C00000"/>
              </a:buClr>
              <a:buFont typeface="Wingdings" pitchFamily="2" charset="2"/>
              <a:buChar char="ü"/>
            </a:pPr>
            <a:r>
              <a:rPr lang="ar-SA" sz="2800" b="1" dirty="0">
                <a:solidFill>
                  <a:srgbClr val="002060"/>
                </a:solidFill>
                <a:cs typeface="B Nazanin" pitchFamily="2" charset="-78"/>
              </a:rPr>
              <a:t>چفت پا باشد</a:t>
            </a:r>
            <a:r>
              <a:rPr lang="ar-SA" sz="2800" b="1" dirty="0" smtClean="0">
                <a:solidFill>
                  <a:srgbClr val="002060"/>
                </a:solidFill>
                <a:cs typeface="B Nazanin" pitchFamily="2" charset="-78"/>
              </a:rPr>
              <a:t>.</a:t>
            </a:r>
            <a:endParaRPr lang="fa-IR" sz="2800" b="1" dirty="0" smtClean="0">
              <a:solidFill>
                <a:srgbClr val="002060"/>
              </a:solidFill>
              <a:cs typeface="B Nazanin" pitchFamily="2" charset="-78"/>
            </a:endParaRPr>
          </a:p>
          <a:p>
            <a:pPr algn="just" rtl="1">
              <a:buClr>
                <a:srgbClr val="C00000"/>
              </a:buClr>
              <a:buFont typeface="Wingdings" pitchFamily="2" charset="2"/>
              <a:buChar char="ü"/>
            </a:pPr>
            <a:r>
              <a:rPr lang="ar-SA" sz="2800" b="1" dirty="0" smtClean="0">
                <a:solidFill>
                  <a:srgbClr val="002060"/>
                </a:solidFill>
                <a:cs typeface="B Nazanin" pitchFamily="2" charset="-78"/>
              </a:rPr>
              <a:t> </a:t>
            </a:r>
            <a:r>
              <a:rPr lang="ar-SA" sz="2800" b="1" dirty="0">
                <a:solidFill>
                  <a:srgbClr val="002060"/>
                </a:solidFill>
                <a:cs typeface="B Nazanin" pitchFamily="2" charset="-78"/>
              </a:rPr>
              <a:t> وزن مناسب داشته باشد. </a:t>
            </a:r>
            <a:endParaRPr lang="fa-IR" sz="2800" b="1" dirty="0" smtClean="0">
              <a:solidFill>
                <a:srgbClr val="002060"/>
              </a:solidFill>
              <a:cs typeface="B Nazanin" pitchFamily="2" charset="-78"/>
            </a:endParaRPr>
          </a:p>
          <a:p>
            <a:pPr algn="just" rtl="1">
              <a:buClr>
                <a:srgbClr val="C00000"/>
              </a:buClr>
              <a:buFont typeface="Wingdings" pitchFamily="2" charset="2"/>
              <a:buChar char="ü"/>
            </a:pPr>
            <a:r>
              <a:rPr lang="ar-SA" sz="2800" b="1" dirty="0" smtClean="0">
                <a:solidFill>
                  <a:srgbClr val="002060"/>
                </a:solidFill>
                <a:cs typeface="B Nazanin" pitchFamily="2" charset="-78"/>
              </a:rPr>
              <a:t>نرم </a:t>
            </a:r>
            <a:r>
              <a:rPr lang="ar-SA" sz="2800" b="1" dirty="0">
                <a:solidFill>
                  <a:srgbClr val="002060"/>
                </a:solidFill>
                <a:cs typeface="B Nazanin" pitchFamily="2" charset="-78"/>
              </a:rPr>
              <a:t>و انعطاف پذیر باشد.  </a:t>
            </a:r>
            <a:endParaRPr lang="fa-IR" sz="2800" b="1" dirty="0">
              <a:solidFill>
                <a:srgbClr val="002060"/>
              </a:solidFill>
              <a:cs typeface="B Nazanin" pitchFamily="2" charset="-78"/>
            </a:endParaRPr>
          </a:p>
          <a:p>
            <a:pPr algn="just" rtl="1">
              <a:buClr>
                <a:srgbClr val="C00000"/>
              </a:buClr>
              <a:buFont typeface="Wingdings" pitchFamily="2" charset="2"/>
              <a:buChar char="ü"/>
            </a:pPr>
            <a:r>
              <a:rPr lang="ar-SA" sz="2800" b="1" dirty="0">
                <a:solidFill>
                  <a:srgbClr val="002060"/>
                </a:solidFill>
                <a:cs typeface="B Nazanin" pitchFamily="2" charset="-78"/>
              </a:rPr>
              <a:t> هوا بتواند در آن جریان پیدا كند و قابلیت تبادل دما را </a:t>
            </a:r>
            <a:r>
              <a:rPr lang="ar-SA" sz="2800" b="1" dirty="0" smtClean="0">
                <a:solidFill>
                  <a:srgbClr val="002060"/>
                </a:solidFill>
                <a:cs typeface="B Nazanin" pitchFamily="2" charset="-78"/>
              </a:rPr>
              <a:t>داشته</a:t>
            </a: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باشد.</a:t>
            </a:r>
            <a:endParaRPr lang="fa-IR" sz="2800" b="1" dirty="0" smtClean="0">
              <a:solidFill>
                <a:srgbClr val="002060"/>
              </a:solidFill>
              <a:cs typeface="B Nazanin" pitchFamily="2" charset="-78"/>
            </a:endParaRPr>
          </a:p>
          <a:p>
            <a:pPr algn="r" rtl="1">
              <a:buClr>
                <a:srgbClr val="C00000"/>
              </a:buClr>
              <a:buFont typeface="Wingdings" pitchFamily="2" charset="2"/>
              <a:buChar char="ü"/>
            </a:pPr>
            <a:endParaRPr lang="fa-IR" sz="2800"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67</a:t>
            </a:fld>
            <a:endParaRPr lang="en-US"/>
          </a:p>
        </p:txBody>
      </p:sp>
      <p:pic>
        <p:nvPicPr>
          <p:cNvPr id="9218" name="Picture 2" descr="C:\Users\behi\Pictures\img_SportsShoe_fu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71" y="586468"/>
            <a:ext cx="1698171" cy="125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behi\Pictures\sport_sho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76200"/>
            <a:ext cx="1918138" cy="139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behi\Pictures\Sports_Sh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57200"/>
            <a:ext cx="1866900" cy="1866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C:\Users\behi\Pictures\runn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934" y="2819400"/>
            <a:ext cx="2736068" cy="1824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50775"/>
      </p:ext>
    </p:extLst>
  </p:cSld>
  <p:clrMapOvr>
    <a:masterClrMapping/>
  </p:clrMapOvr>
  <p:transition spd="slow">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FF981A-5ED3-40A5-9ABE-BEF42A30D0B1}" type="slidenum">
              <a:rPr lang="fa-IR" smtClean="0"/>
              <a:pPr/>
              <a:t>68</a:t>
            </a:fld>
            <a:endParaRPr lang="fa-IR"/>
          </a:p>
        </p:txBody>
      </p:sp>
      <p:sp>
        <p:nvSpPr>
          <p:cNvPr id="4" name="Content Placeholder 3"/>
          <p:cNvSpPr>
            <a:spLocks noGrp="1"/>
          </p:cNvSpPr>
          <p:nvPr>
            <p:ph sz="quarter" idx="1"/>
          </p:nvPr>
        </p:nvSpPr>
        <p:spPr/>
        <p:txBody>
          <a:bodyPr/>
          <a:lstStyle/>
          <a:p>
            <a:pPr algn="just">
              <a:buClr>
                <a:srgbClr val="C00000"/>
              </a:buClr>
              <a:buFont typeface="Wingdings" pitchFamily="2" charset="2"/>
              <a:buChar char="ü"/>
            </a:pPr>
            <a:r>
              <a:rPr lang="ar-SA" sz="2400" b="1" dirty="0" smtClean="0">
                <a:solidFill>
                  <a:srgbClr val="002060"/>
                </a:solidFill>
                <a:cs typeface="B Nazanin" pitchFamily="2" charset="-78"/>
              </a:rPr>
              <a:t>توصیه می شود اندازه كردن كفش در پایان روز انجام شود زیرا اندازه پا در غروب بزرگتر از صبح است. </a:t>
            </a:r>
            <a:endParaRPr lang="fa-IR" sz="2400" b="1" dirty="0" smtClean="0">
              <a:solidFill>
                <a:srgbClr val="002060"/>
              </a:solidFill>
              <a:cs typeface="B Nazanin" pitchFamily="2" charset="-78"/>
            </a:endParaRPr>
          </a:p>
          <a:p>
            <a:pPr algn="just">
              <a:buClr>
                <a:srgbClr val="C00000"/>
              </a:buClr>
              <a:buFont typeface="Wingdings" pitchFamily="2" charset="2"/>
              <a:buChar char="ü"/>
            </a:pPr>
            <a:r>
              <a:rPr lang="ar-SA" sz="2400" b="1" dirty="0" smtClean="0">
                <a:solidFill>
                  <a:srgbClr val="002060"/>
                </a:solidFill>
                <a:cs typeface="B Nazanin" pitchFamily="2" charset="-78"/>
              </a:rPr>
              <a:t> كفش باید كاملا راحت باشد و به اندازه ای بزرگ باشد تا تمام انگشت ها بتواند در آن صاف قرار گیرند و به راحتی حركت كنند. </a:t>
            </a:r>
            <a:endParaRPr lang="fa-IR" sz="2400" b="1" dirty="0" smtClean="0">
              <a:solidFill>
                <a:srgbClr val="002060"/>
              </a:solidFill>
              <a:cs typeface="B Nazanin" pitchFamily="2" charset="-78"/>
            </a:endParaRPr>
          </a:p>
          <a:p>
            <a:endParaRPr lang="en-US" dirty="0"/>
          </a:p>
        </p:txBody>
      </p:sp>
      <p:pic>
        <p:nvPicPr>
          <p:cNvPr id="5" name="Picture 2" descr="C:\Users\behi\Pictures\Best-Selling-2011-new-come-women-sports-athletic-shoes-Women-s-Sport-Shoes-Jogging-Shoes-Wal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228" y="3286124"/>
            <a:ext cx="4477466" cy="3214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482042" cy="4572000"/>
          </a:xfrm>
        </p:spPr>
        <p:txBody>
          <a:bodyPr>
            <a:noAutofit/>
          </a:bodyPr>
          <a:lstStyle/>
          <a:p>
            <a:pPr algn="just" rtl="1">
              <a:buClr>
                <a:srgbClr val="C00000"/>
              </a:buClr>
              <a:buFont typeface="Wingdings" pitchFamily="2" charset="2"/>
              <a:buChar char="ü"/>
            </a:pPr>
            <a:r>
              <a:rPr lang="ar-SA" b="1" dirty="0" smtClean="0">
                <a:solidFill>
                  <a:srgbClr val="002060"/>
                </a:solidFill>
                <a:cs typeface="B Nazanin" pitchFamily="2" charset="-78"/>
              </a:rPr>
              <a:t>كفش </a:t>
            </a:r>
            <a:r>
              <a:rPr lang="ar-SA" b="1" dirty="0">
                <a:solidFill>
                  <a:srgbClr val="002060"/>
                </a:solidFill>
                <a:cs typeface="B Nazanin" pitchFamily="2" charset="-78"/>
              </a:rPr>
              <a:t>باید در طول خود خم شود. این خم شدن باید منطبق بر محل خم شدن كف پا باشد. اگر محل خم شدن كفش جلوتر یا عقب تر از محل خم شدن پا باشد به پوست و ساختمان پا فشار </a:t>
            </a:r>
            <a:r>
              <a:rPr lang="ar-SA" b="1" dirty="0" smtClean="0">
                <a:solidFill>
                  <a:srgbClr val="002060"/>
                </a:solidFill>
                <a:cs typeface="B Nazanin" pitchFamily="2" charset="-78"/>
              </a:rPr>
              <a:t>واردم</a:t>
            </a:r>
            <a:r>
              <a:rPr lang="fa-IR" b="1" dirty="0" smtClean="0">
                <a:solidFill>
                  <a:srgbClr val="002060"/>
                </a:solidFill>
                <a:cs typeface="B Nazanin" pitchFamily="2" charset="-78"/>
              </a:rPr>
              <a:t>ی</a:t>
            </a:r>
            <a:r>
              <a:rPr lang="ar-SA" b="1" dirty="0" smtClean="0">
                <a:solidFill>
                  <a:srgbClr val="002060"/>
                </a:solidFill>
                <a:cs typeface="B Nazanin" pitchFamily="2" charset="-78"/>
              </a:rPr>
              <a:t>شود</a:t>
            </a:r>
            <a:r>
              <a:rPr lang="ar-SA" b="1" dirty="0">
                <a:solidFill>
                  <a:srgbClr val="002060"/>
                </a:solidFill>
                <a:cs typeface="B Nazanin" pitchFamily="2" charset="-78"/>
              </a:rPr>
              <a:t>. </a:t>
            </a:r>
            <a:br>
              <a:rPr lang="ar-SA" b="1" dirty="0">
                <a:solidFill>
                  <a:srgbClr val="002060"/>
                </a:solidFill>
                <a:cs typeface="B Nazanin" pitchFamily="2" charset="-78"/>
              </a:rPr>
            </a:br>
            <a:r>
              <a:rPr lang="ar-SA" b="1" dirty="0">
                <a:solidFill>
                  <a:srgbClr val="002060"/>
                </a:solidFill>
                <a:cs typeface="B Nazanin" pitchFamily="2" charset="-78"/>
              </a:rPr>
              <a:t> كفش سفت و غیر قابل انعطاف فشار زیادی به تاندون های پا وارد می كند. </a:t>
            </a:r>
            <a:endParaRPr lang="fa-IR" b="1" dirty="0" smtClean="0">
              <a:solidFill>
                <a:srgbClr val="002060"/>
              </a:solidFill>
              <a:cs typeface="B Nazanin" pitchFamily="2" charset="-78"/>
            </a:endParaRPr>
          </a:p>
          <a:p>
            <a:pPr algn="just" rtl="1">
              <a:buClr>
                <a:srgbClr val="C00000"/>
              </a:buClr>
              <a:buFont typeface="Wingdings" pitchFamily="2" charset="2"/>
              <a:buChar char="ü"/>
            </a:pPr>
            <a:r>
              <a:rPr lang="ar-SA" b="1" dirty="0" smtClean="0">
                <a:solidFill>
                  <a:srgbClr val="002060"/>
                </a:solidFill>
                <a:cs typeface="B Nazanin" pitchFamily="2" charset="-78"/>
              </a:rPr>
              <a:t>هنگام </a:t>
            </a:r>
            <a:r>
              <a:rPr lang="ar-SA" b="1" dirty="0">
                <a:solidFill>
                  <a:srgbClr val="002060"/>
                </a:solidFill>
                <a:cs typeface="B Nazanin" pitchFamily="2" charset="-78"/>
              </a:rPr>
              <a:t>ورزش حتی تمرینات سبك، </a:t>
            </a:r>
            <a:r>
              <a:rPr lang="ar-SA" b="1" dirty="0" smtClean="0">
                <a:solidFill>
                  <a:srgbClr val="002060"/>
                </a:solidFill>
                <a:cs typeface="B Nazanin" pitchFamily="2" charset="-78"/>
              </a:rPr>
              <a:t>پوشیدن </a:t>
            </a:r>
            <a:r>
              <a:rPr lang="ar-SA" b="1" dirty="0">
                <a:solidFill>
                  <a:srgbClr val="002060"/>
                </a:solidFill>
                <a:cs typeface="B Nazanin" pitchFamily="2" charset="-78"/>
              </a:rPr>
              <a:t>كفش ورزشی الزامی </a:t>
            </a:r>
            <a:r>
              <a:rPr lang="ar-SA" b="1" dirty="0" smtClean="0">
                <a:solidFill>
                  <a:srgbClr val="002060"/>
                </a:solidFill>
                <a:cs typeface="B Nazanin" pitchFamily="2" charset="-78"/>
              </a:rPr>
              <a:t>است.گاه </a:t>
            </a:r>
            <a:r>
              <a:rPr lang="ar-SA" b="1" dirty="0">
                <a:solidFill>
                  <a:srgbClr val="002060"/>
                </a:solidFill>
                <a:cs typeface="B Nazanin" pitchFamily="2" charset="-78"/>
              </a:rPr>
              <a:t>دیده شده افراد همان كفشی را كه برای راه رفتن عادی به پا می كنند هنگام ورزش و كوهنوردی نیز استفاده می </a:t>
            </a:r>
            <a:r>
              <a:rPr lang="ar-SA" b="1" dirty="0" smtClean="0">
                <a:solidFill>
                  <a:srgbClr val="002060"/>
                </a:solidFill>
                <a:cs typeface="B Nazanin" pitchFamily="2" charset="-78"/>
              </a:rPr>
              <a:t>كنند</a:t>
            </a:r>
            <a:r>
              <a:rPr lang="fa-IR" b="1" dirty="0" smtClean="0">
                <a:solidFill>
                  <a:srgbClr val="002060"/>
                </a:solidFill>
                <a:cs typeface="B Nazanin" pitchFamily="2" charset="-78"/>
              </a:rPr>
              <a:t>.</a:t>
            </a:r>
          </a:p>
          <a:p>
            <a:pPr algn="just" rtl="1">
              <a:buClr>
                <a:srgbClr val="C00000"/>
              </a:buClr>
              <a:buFont typeface="Wingdings" pitchFamily="2" charset="2"/>
              <a:buChar char="ü"/>
            </a:pPr>
            <a:r>
              <a:rPr lang="fa-IR" b="1" dirty="0">
                <a:solidFill>
                  <a:srgbClr val="002060"/>
                </a:solidFill>
                <a:cs typeface="B Nazanin" pitchFamily="2" charset="-78"/>
              </a:rPr>
              <a:t>دقت در اندازه هر جفت كفش توصيه مي شود. در انتخاب كفش بايد وضعيت استفاده مد نظر قرار گيرد. مانند پوشيدن نوع جوراب و يا حركات خاص ورزشي همچون پرش ، دو و يا...</a:t>
            </a:r>
            <a:endParaRPr lang="en-US" b="1" dirty="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fld id="{4F6FB995-BD3A-4A4D-9903-3A1E48A85DC7}" type="slidenum">
              <a:rPr lang="en-US" smtClean="0"/>
              <a:pPr/>
              <a:t>69</a:t>
            </a:fld>
            <a:endParaRPr lang="en-US"/>
          </a:p>
        </p:txBody>
      </p:sp>
      <p:sp>
        <p:nvSpPr>
          <p:cNvPr id="7" name="Title 1"/>
          <p:cNvSpPr>
            <a:spLocks noGrp="1"/>
          </p:cNvSpPr>
          <p:nvPr>
            <p:ph type="title"/>
          </p:nvPr>
        </p:nvSpPr>
        <p:spPr>
          <a:xfrm>
            <a:off x="457200" y="320040"/>
            <a:ext cx="7239000" cy="1143000"/>
          </a:xfrm>
        </p:spPr>
        <p:txBody>
          <a:bodyPr anchor="ctr">
            <a:normAutofit/>
          </a:bodyPr>
          <a:lstStyle/>
          <a:p>
            <a:pPr algn="r" rtl="1"/>
            <a:r>
              <a:rPr lang="fa-IR" sz="2800" dirty="0" smtClean="0">
                <a:cs typeface="B Titr" pitchFamily="2" charset="-78"/>
              </a:rPr>
              <a:t>*ادامه</a:t>
            </a:r>
            <a:r>
              <a:rPr lang="fa-IR" sz="4000" dirty="0" smtClean="0">
                <a:solidFill>
                  <a:srgbClr val="002060"/>
                </a:solidFill>
                <a:cs typeface="B Nazanin" pitchFamily="2" charset="-78"/>
              </a:rPr>
              <a:t> </a:t>
            </a:r>
            <a:r>
              <a:rPr lang="fa-IR" sz="2800" dirty="0" smtClean="0">
                <a:cs typeface="B Titr" pitchFamily="2" charset="-78"/>
              </a:rPr>
              <a:t>...</a:t>
            </a:r>
            <a:endParaRPr lang="en-US" sz="2800" dirty="0">
              <a:cs typeface="B Titr" pitchFamily="2" charset="-78"/>
            </a:endParaRPr>
          </a:p>
        </p:txBody>
      </p:sp>
      <p:pic>
        <p:nvPicPr>
          <p:cNvPr id="10244" name="Picture 4" descr="C:\Users\behi\Pictures\trailru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14290"/>
            <a:ext cx="2362200" cy="1567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31702"/>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286808" cy="2554545"/>
          </a:xfrm>
          <a:prstGeom prst="rect">
            <a:avLst/>
          </a:prstGeom>
          <a:noFill/>
        </p:spPr>
        <p:txBody>
          <a:bodyPr wrap="square" rtlCol="1">
            <a:spAutoFit/>
          </a:bodyPr>
          <a:lstStyle/>
          <a:p>
            <a:r>
              <a:rPr lang="fa-IR" sz="3200" b="1" dirty="0" smtClean="0">
                <a:cs typeface="2  Nazanin" pitchFamily="2" charset="-78"/>
              </a:rPr>
              <a:t>در سال 1946 اساسنامه سازمان جهانی بهداشت توسط کشورهای پیشرو در این زمینه تدوین گردید</a:t>
            </a:r>
          </a:p>
          <a:p>
            <a:r>
              <a:rPr lang="fa-IR" sz="3200" b="1" dirty="0" smtClean="0">
                <a:cs typeface="2  Nazanin" pitchFamily="2" charset="-78"/>
              </a:rPr>
              <a:t>ایران در سال 1330 برابر با 1952 میلادی بعنوان چهارمین کشور دنیا اساسنامه سازمان جهانی بهداشت را تصویب و خود را ملزم به رعایت مفاد آن نمود</a:t>
            </a:r>
            <a:endParaRPr lang="fa-IR" sz="3200" b="1" dirty="0">
              <a:cs typeface="2  Nazanin" pitchFamily="2" charset="-78"/>
            </a:endParaRPr>
          </a:p>
        </p:txBody>
      </p:sp>
      <p:sp>
        <p:nvSpPr>
          <p:cNvPr id="5" name="Slide Number Placeholder 4"/>
          <p:cNvSpPr>
            <a:spLocks noGrp="1"/>
          </p:cNvSpPr>
          <p:nvPr>
            <p:ph type="sldNum" sz="quarter" idx="12"/>
          </p:nvPr>
        </p:nvSpPr>
        <p:spPr/>
        <p:txBody>
          <a:bodyPr/>
          <a:lstStyle/>
          <a:p>
            <a:fld id="{AEFF981A-5ED3-40A5-9ABE-BEF42A30D0B1}" type="slidenum">
              <a:rPr lang="fa-IR" smtClean="0"/>
              <a:pPr/>
              <a:t>7</a:t>
            </a:fld>
            <a:endParaRPr lang="fa-IR"/>
          </a:p>
        </p:txBody>
      </p:sp>
      <p:pic>
        <p:nvPicPr>
          <p:cNvPr id="6" name="Picture 5" descr="Beauty_Flowers_Persian-Star.org_45.jpg"/>
          <p:cNvPicPr>
            <a:picLocks noChangeAspect="1"/>
          </p:cNvPicPr>
          <p:nvPr/>
        </p:nvPicPr>
        <p:blipFill>
          <a:blip r:embed="rId2"/>
          <a:stretch>
            <a:fillRect/>
          </a:stretch>
        </p:blipFill>
        <p:spPr>
          <a:xfrm>
            <a:off x="214282" y="2357430"/>
            <a:ext cx="5000660" cy="45005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khr.jpg"/>
          <p:cNvPicPr>
            <a:picLocks noChangeAspect="1"/>
          </p:cNvPicPr>
          <p:nvPr/>
        </p:nvPicPr>
        <p:blipFill>
          <a:blip r:embed="rId2"/>
          <a:stretch>
            <a:fillRect/>
          </a:stretch>
        </p:blipFill>
        <p:spPr>
          <a:xfrm>
            <a:off x="-177307" y="0"/>
            <a:ext cx="9321307" cy="6857999"/>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70</a:t>
            </a:fld>
            <a:endParaRPr lang="fa-IR"/>
          </a:p>
        </p:txBody>
      </p:sp>
      <p:graphicFrame>
        <p:nvGraphicFramePr>
          <p:cNvPr id="3" name="Diagram 2"/>
          <p:cNvGraphicFramePr/>
          <p:nvPr/>
        </p:nvGraphicFramePr>
        <p:xfrm>
          <a:off x="857224" y="642918"/>
          <a:ext cx="764386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500430" y="2500306"/>
            <a:ext cx="2143140" cy="1569660"/>
          </a:xfrm>
          <a:prstGeom prst="rect">
            <a:avLst/>
          </a:prstGeom>
          <a:noFill/>
        </p:spPr>
        <p:txBody>
          <a:bodyPr wrap="square" rtlCol="1">
            <a:spAutoFit/>
          </a:bodyPr>
          <a:lstStyle/>
          <a:p>
            <a:r>
              <a:rPr lang="fa-IR" sz="4800" dirty="0" smtClean="0">
                <a:cs typeface="2  Mitra_1 (MRT)" pitchFamily="2" charset="-78"/>
              </a:rPr>
              <a:t>بهداشت استخر</a:t>
            </a:r>
            <a:endParaRPr lang="fa-IR" sz="4800" dirty="0">
              <a:cs typeface="2  Mitra_1 (MRT)" pitchFamily="2" charset="-78"/>
            </a:endParaRPr>
          </a:p>
        </p:txBody>
      </p:sp>
    </p:spTree>
  </p:cSld>
  <p:clrMapOvr>
    <a:masterClrMapping/>
  </p:clrMapOvr>
  <p:transition spd="slow">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71</a:t>
            </a:fld>
            <a:endParaRPr lang="fa-IR"/>
          </a:p>
        </p:txBody>
      </p:sp>
      <p:graphicFrame>
        <p:nvGraphicFramePr>
          <p:cNvPr id="3" name="Diagram 2"/>
          <p:cNvGraphicFramePr/>
          <p:nvPr/>
        </p:nvGraphicFramePr>
        <p:xfrm>
          <a:off x="785786" y="571480"/>
          <a:ext cx="750099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786182" y="2285992"/>
            <a:ext cx="1428760" cy="1754326"/>
          </a:xfrm>
          <a:prstGeom prst="rect">
            <a:avLst/>
          </a:prstGeom>
          <a:noFill/>
        </p:spPr>
        <p:txBody>
          <a:bodyPr wrap="square" rtlCol="1">
            <a:spAutoFit/>
          </a:bodyPr>
          <a:lstStyle/>
          <a:p>
            <a:r>
              <a:rPr lang="fa-IR" sz="3600" dirty="0" smtClean="0">
                <a:cs typeface="2  Mitra_1 (MRT)" pitchFamily="2" charset="-78"/>
              </a:rPr>
              <a:t>مراقبت از آب استخر</a:t>
            </a:r>
            <a:endParaRPr lang="fa-IR" sz="3600" dirty="0">
              <a:cs typeface="2  Mitra_1 (MRT)" pitchFamily="2" charset="-78"/>
            </a:endParaRPr>
          </a:p>
        </p:txBody>
      </p:sp>
      <p:sp>
        <p:nvSpPr>
          <p:cNvPr id="5" name="Action Button: Back or Previous 4">
            <a:hlinkClick r:id="rId7" action="ppaction://hlinksldjump" highlightClick="1"/>
          </p:cNvPr>
          <p:cNvSpPr/>
          <p:nvPr/>
        </p:nvSpPr>
        <p:spPr>
          <a:xfrm>
            <a:off x="5572132" y="3143248"/>
            <a:ext cx="285752" cy="285752"/>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Action Button: Back or Previous 5">
            <a:hlinkClick r:id="rId8" action="ppaction://hlinksldjump" highlightClick="1"/>
          </p:cNvPr>
          <p:cNvSpPr/>
          <p:nvPr/>
        </p:nvSpPr>
        <p:spPr>
          <a:xfrm>
            <a:off x="1214414" y="3000372"/>
            <a:ext cx="357190" cy="357190"/>
          </a:xfrm>
          <a:prstGeom prst="actionButtonBackPrevious">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72</a:t>
            </a:fld>
            <a:endParaRPr lang="fa-IR"/>
          </a:p>
        </p:txBody>
      </p:sp>
      <p:sp>
        <p:nvSpPr>
          <p:cNvPr id="3" name="TextBox 2"/>
          <p:cNvSpPr txBox="1"/>
          <p:nvPr/>
        </p:nvSpPr>
        <p:spPr>
          <a:xfrm>
            <a:off x="357158" y="500042"/>
            <a:ext cx="8572560" cy="4031873"/>
          </a:xfrm>
          <a:prstGeom prst="rect">
            <a:avLst/>
          </a:prstGeom>
          <a:noFill/>
        </p:spPr>
        <p:txBody>
          <a:bodyPr wrap="square" rtlCol="1">
            <a:spAutoFit/>
          </a:bodyPr>
          <a:lstStyle/>
          <a:p>
            <a:r>
              <a:rPr lang="fa-IR" sz="3200" b="1" dirty="0" smtClean="0">
                <a:cs typeface="2  Nazanin" pitchFamily="2" charset="-78"/>
              </a:rPr>
              <a:t>نابود کردن عوامل بیماریزا در محیط های بی جان مانند البسه ،ظروف و سبزیجات و .....َ روش های متداول گند زدایی آب عبارت است از:</a:t>
            </a:r>
          </a:p>
          <a:p>
            <a:r>
              <a:rPr lang="fa-IR" sz="3200" b="1" dirty="0" smtClean="0">
                <a:cs typeface="2  Nazanin" pitchFamily="2" charset="-78"/>
              </a:rPr>
              <a:t>1-استفاده از گاز کلر یا ترکیبات مختلف کلر مانند </a:t>
            </a:r>
          </a:p>
          <a:p>
            <a:r>
              <a:rPr lang="fa-IR" sz="3200" b="1" dirty="0" smtClean="0">
                <a:cs typeface="2  Nazanin" pitchFamily="2" charset="-78"/>
              </a:rPr>
              <a:t>هیپو کلریت کلسیم و هیپوکلریت سدیم</a:t>
            </a:r>
          </a:p>
          <a:p>
            <a:r>
              <a:rPr lang="fa-IR" sz="3200" b="1" dirty="0" smtClean="0">
                <a:cs typeface="2  Nazanin" pitchFamily="2" charset="-78"/>
              </a:rPr>
              <a:t>2- پرتو فرا بنفش</a:t>
            </a:r>
          </a:p>
          <a:p>
            <a:r>
              <a:rPr lang="fa-IR" sz="3200" b="1" dirty="0" smtClean="0">
                <a:cs typeface="2  Nazanin" pitchFamily="2" charset="-78"/>
              </a:rPr>
              <a:t>3- گاز ازن</a:t>
            </a:r>
          </a:p>
          <a:p>
            <a:r>
              <a:rPr lang="fa-IR" sz="3200" b="1" dirty="0" smtClean="0">
                <a:cs typeface="2  Nazanin" pitchFamily="2" charset="-78"/>
              </a:rPr>
              <a:t>4- جوشاندن</a:t>
            </a:r>
            <a:endParaRPr lang="fa-IR" sz="3200" b="1" dirty="0">
              <a:cs typeface="2  Nazanin" pitchFamily="2" charset="-78"/>
            </a:endParaRPr>
          </a:p>
        </p:txBody>
      </p:sp>
      <p:sp>
        <p:nvSpPr>
          <p:cNvPr id="4" name="Action Button: Home 3">
            <a:hlinkClick r:id="rId2" action="ppaction://hlinksldjump" highlightClick="1"/>
          </p:cNvPr>
          <p:cNvSpPr/>
          <p:nvPr/>
        </p:nvSpPr>
        <p:spPr>
          <a:xfrm>
            <a:off x="3714744" y="5500702"/>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73</a:t>
            </a:fld>
            <a:endParaRPr lang="fa-IR"/>
          </a:p>
        </p:txBody>
      </p:sp>
      <p:sp>
        <p:nvSpPr>
          <p:cNvPr id="4" name="TextBox 3"/>
          <p:cNvSpPr txBox="1"/>
          <p:nvPr/>
        </p:nvSpPr>
        <p:spPr>
          <a:xfrm>
            <a:off x="500034" y="571480"/>
            <a:ext cx="8358246" cy="5078313"/>
          </a:xfrm>
          <a:prstGeom prst="rect">
            <a:avLst/>
          </a:prstGeom>
          <a:noFill/>
        </p:spPr>
        <p:txBody>
          <a:bodyPr wrap="square" rtlCol="1">
            <a:spAutoFit/>
          </a:bodyPr>
          <a:lstStyle/>
          <a:p>
            <a:r>
              <a:rPr lang="fa-IR" sz="3600" b="1" dirty="0" smtClean="0">
                <a:cs typeface="2  Nazanin" pitchFamily="2" charset="-78"/>
              </a:rPr>
              <a:t>علامت </a:t>
            </a:r>
            <a:r>
              <a:rPr lang="en-US" sz="3600" b="1" dirty="0" smtClean="0">
                <a:cs typeface="2  Nazanin" pitchFamily="2" charset="-78"/>
              </a:rPr>
              <a:t>PH</a:t>
            </a:r>
            <a:r>
              <a:rPr lang="fa-IR" sz="3600" b="1" dirty="0" smtClean="0">
                <a:cs typeface="2  Nazanin" pitchFamily="2" charset="-78"/>
              </a:rPr>
              <a:t> نشان دهنده پتانسیل یون های هیدروژن است. </a:t>
            </a:r>
            <a:r>
              <a:rPr lang="en-US" sz="3600" b="1" dirty="0" smtClean="0">
                <a:cs typeface="2  Nazanin" pitchFamily="2" charset="-78"/>
              </a:rPr>
              <a:t>PH</a:t>
            </a:r>
            <a:r>
              <a:rPr lang="fa-IR" sz="3600" b="1" dirty="0" smtClean="0">
                <a:cs typeface="2  Nazanin" pitchFamily="2" charset="-78"/>
              </a:rPr>
              <a:t>، اسیدی یا بازی بودن آب استخر را مشخص می کند.</a:t>
            </a:r>
          </a:p>
          <a:p>
            <a:r>
              <a:rPr lang="fa-IR" sz="3600" b="1" dirty="0" smtClean="0">
                <a:cs typeface="2  Nazanin" pitchFamily="2" charset="-78"/>
              </a:rPr>
              <a:t>آب استخر شنا باید از نظر </a:t>
            </a:r>
            <a:r>
              <a:rPr lang="en-US" sz="3600" b="1" dirty="0" smtClean="0">
                <a:cs typeface="2  Nazanin" pitchFamily="2" charset="-78"/>
              </a:rPr>
              <a:t>PH</a:t>
            </a:r>
            <a:r>
              <a:rPr lang="fa-IR" sz="3600" b="1" dirty="0" smtClean="0">
                <a:cs typeface="2  Nazanin" pitchFamily="2" charset="-78"/>
              </a:rPr>
              <a:t> شرایط قلیایی داشته باشد ، زیرا در این حالت بدن احساس راحتی بیشتری میکند.</a:t>
            </a:r>
          </a:p>
          <a:p>
            <a:r>
              <a:rPr lang="en-US" sz="3600" b="1" dirty="0" smtClean="0">
                <a:cs typeface="2  Nazanin" pitchFamily="2" charset="-78"/>
              </a:rPr>
              <a:t>PH</a:t>
            </a:r>
            <a:r>
              <a:rPr lang="fa-IR" sz="3600" b="1" dirty="0" smtClean="0">
                <a:cs typeface="2  Nazanin" pitchFamily="2" charset="-78"/>
              </a:rPr>
              <a:t> اسیدی همراه با سوزش چشم و پوست بدن وبوی شدید کلر خواهد بود. </a:t>
            </a:r>
          </a:p>
          <a:p>
            <a:r>
              <a:rPr lang="en-US" sz="3600" b="1" dirty="0" smtClean="0">
                <a:cs typeface="2  Nazanin" pitchFamily="2" charset="-78"/>
              </a:rPr>
              <a:t>PH</a:t>
            </a:r>
            <a:r>
              <a:rPr lang="fa-IR" sz="3600" b="1" dirty="0" smtClean="0">
                <a:cs typeface="2  Nazanin" pitchFamily="2" charset="-78"/>
              </a:rPr>
              <a:t> قلیایی نیز باعث کاهش تاثیر گند زدایی میشود.</a:t>
            </a:r>
          </a:p>
        </p:txBody>
      </p:sp>
      <p:sp>
        <p:nvSpPr>
          <p:cNvPr id="5" name="Action Button: Home 4">
            <a:hlinkClick r:id="rId2" action="ppaction://hlinksldjump" highlightClick="1"/>
          </p:cNvPr>
          <p:cNvSpPr/>
          <p:nvPr/>
        </p:nvSpPr>
        <p:spPr>
          <a:xfrm>
            <a:off x="1285852" y="6000768"/>
            <a:ext cx="785818"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74</a:t>
            </a:fld>
            <a:endParaRPr lang="fa-IR"/>
          </a:p>
        </p:txBody>
      </p:sp>
      <p:pic>
        <p:nvPicPr>
          <p:cNvPr id="3" name="Picture 2" descr="61755_501.jpg"/>
          <p:cNvPicPr>
            <a:picLocks noChangeAspect="1"/>
          </p:cNvPicPr>
          <p:nvPr/>
        </p:nvPicPr>
        <p:blipFill>
          <a:blip r:embed="rId2"/>
          <a:stretch>
            <a:fillRect/>
          </a:stretch>
        </p:blipFill>
        <p:spPr>
          <a:xfrm>
            <a:off x="111897" y="214290"/>
            <a:ext cx="9132480" cy="6143668"/>
          </a:xfrm>
          <a:prstGeom prst="rect">
            <a:avLst/>
          </a:prstGeom>
        </p:spPr>
      </p:pic>
      <p:sp>
        <p:nvSpPr>
          <p:cNvPr id="4" name="Cloud Callout 3"/>
          <p:cNvSpPr/>
          <p:nvPr/>
        </p:nvSpPr>
        <p:spPr>
          <a:xfrm>
            <a:off x="4643438" y="428604"/>
            <a:ext cx="2000264" cy="18573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5072066" y="571480"/>
            <a:ext cx="1143008" cy="1200329"/>
          </a:xfrm>
          <a:prstGeom prst="rect">
            <a:avLst/>
          </a:prstGeom>
          <a:noFill/>
        </p:spPr>
        <p:txBody>
          <a:bodyPr wrap="square" rtlCol="1">
            <a:spAutoFit/>
          </a:bodyPr>
          <a:lstStyle/>
          <a:p>
            <a:r>
              <a:rPr lang="fa-IR" sz="2400" b="1" dirty="0" smtClean="0">
                <a:solidFill>
                  <a:schemeClr val="bg1"/>
                </a:solidFill>
                <a:cs typeface="2  Nazanin" pitchFamily="2" charset="-78"/>
              </a:rPr>
              <a:t>عجب آب ملسیه</a:t>
            </a:r>
            <a:endParaRPr lang="fa-IR" sz="2400" b="1" dirty="0">
              <a:solidFill>
                <a:schemeClr val="bg1"/>
              </a:solidFill>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75</a:t>
            </a:fld>
            <a:endParaRPr lang="fa-IR"/>
          </a:p>
        </p:txBody>
      </p:sp>
      <p:sp>
        <p:nvSpPr>
          <p:cNvPr id="1026" name="AutoShape 2" descr="data:image/jpeg;base64,/9j/4AAQSkZJRgABAQAAAQABAAD/2wCEAAkGBxQTEhQUExQWFhQXGBcYGBUYFxwXFxwWFxcZGBcYHRUcHCggGholHBQXITEhJSktLi4uFx8zODMtNygtLisBCgoKDg0OGhAQGywkICQsLCwsLCwsLDQsLCwsLCwsLCwsLCwsLCwsLCwvLCwsLCwsLCwsLCwsLCwsLCwsLCwsLP/AABEIALwBDAMBIgACEQEDEQH/xAAbAAABBQEBAAAAAAAAAAAAAAAFAQIDBAYAB//EAEIQAAIBAgQDBQUGBAQEBwAAAAECEQADBBIhMQVBUQYTImFxMoGRobEUI0JS4fAHYsHRFXKS8SSCosIXMzRDU4PS/8QAGQEAAwEBAQAAAAAAAAAAAAAAAAECAwQF/8QAJhEAAgICAgEFAQADAQAAAAAAAAECEQMSITFRBBMiQWFxQpHwMv/aAAwDAQACEQMRAD8A9wrqgbFIN3X4im3Mao2M+n96rVk2izUN7EBfXpQ+/jSf5R++dUvtaTv9YrSOJ/ZDmgoeI/y/P9K7/EPL50M+0J+YU7OOo+NX7a8EbsKrjl5yKsqwOxmgBujrTRio1WZqXhvofuGirqDpxg81n3xXNxrXRNPXX6VPtSK9yIXrqEf4x/J8/wBKcvGRzU+4zR7cvAe5EKV1DV4yusqR050r8YSPCCT5wKWkvAbxCNLQb/Gz+UfH9KUcb6rp/m/Sn7U/AvciGKSqNni1s7nKfP8AvUpx9v8AOvuM/SocZL6K2RZrqoHi1uefrGlTW8dbYSGGnXQ/ChxkvoFJeSzXVXbGII8Y16GfpXHGJ+YH01pavwO0WK6agGLT8wpy31PMUU/AWiWa6abNcWpFWOmupmcdRSLcB2IPoaKYbElJNNmkmlQWPzUmam5qSadDsfNJTc1JmooLM1FJFSgDlBpMtd9nFRFlrjbqQ0uWiw1Ie6pO7qbLXZaLFqRilinEU0miwoXLS5aaCaXMelFgdlpCKcD5VFdvqvmegpWAppjCo7uK/KPjVR7jn8UeQ0qkLUum3SZKp97c/MffrXM7n8UfKnyFFzu6RkjeqMt+Zvia67mb2jNAUXAR+YfGpAlCTarghp0FBUilRzyM0LKk9a4W6QahpbpqQXTQIqY1Jj1pBJ2b50tRh8XTSXMQBqdPfQUM/wCY/GmMvU/E0tRhwXZ2+tLnoHkpACNqeoGhXFP+Y/GnDGP+Y/GhmHxvJvjVo4hPzCoa/CkWTi2/MacMW35qpriUP4h79PrUNzidpd3Hu1+lKvwYT+0P1pftL9azmL7QQfu1BA5tOvoBXW+0enitmfJtPpRo/AWc6VHnA/FHvrrsneoSgrSwcSQEE6MCakzlNZI/fSqpt1xFOxUFLPGxsyn1H9qsrxK034wPXSgceVMNvyqaQB+zjLbmFYT8PhO9SXbyr7RA8ufwrM915VKJ/wB6VIVBHEY9j7HhHzP9qauPuDeD6j+1VFu+VODA70+B0iTEY1mEEiPLSarpfYbH4609oFR00waOe+55x6aVH3fWpops0WFDCnmaTuqlrqLCiHuq4W+k1LNdNFiojtll2PuqUYtulNNIRRYEv2o+QqN2J/EaaYFRs9Axc06E0uSoaVT507EK9IPSp4nzpAnkKncdEavHUU43SeZ+lQ4zEJbBZyFXqTA1MD5mKbYvq4DIwZTsQZFO0FMtLeYfrrSC64O9RU5QTsCQNzTAS4xO5J9+lRCzUgNLNFiI+7rslPmlmjZjotJezbGY36j3VxNCMVcTM2USTJnaZO2/7iqpxjIdG35bgGojyW1RoMwphuUHXirDks9ehqIcSeZn3cqqiQ2Xpe8NCE4sZ1X4Vc+2CJGo60NAXDcNNN484oXe4gSDlGu3mKpXLzZdW5/r76VAH0vgzBBipA9ZVXK+IEj0+dXcPxcj2xI6jf8AtT1Cg/XL6VTtYlCJDCnXMWEEk/DU0hF2aaVqonFrZ5+6INCuIYtmbcgdB0/vQh0H4p4FZnD8TuLpMjz1orhuMIyy0qem49xoaYUE8vnSNrQO5x3kqc9yZ09OtcOPH8g+PL4UUwDRFQvcoY3HB+Q/H9KY3GBuE9ZP0opgEwKdFQ4PFrcEruNwdx+lTk0mIiakz1zGmxTAcGqpxbihsoCqF2OgAMAAbsSTsOg1JIAFXAtZXtxje7yL3gQPoSVzREnbnrlPqgPKDM3SKirZhu1WOuXHYtc3JOUERGwOh89J1g+6rfYPiLnHW1BhGVlKzoQqEjTm0gGfXlQHEhEQhSWzSZiPCCAo9YzH3itt/CDsyt93xN64tq1a0BiXLEGcsmFgbkg7iOtce2vLOnXbhHoNq0zGFBPpWS4j27vs2SwTbRMwgbeIEe1GvX4Ghvabj95sQ9mziLzYYg5QfBMGCDl9pSDz+FQ9juFi/wCNmGRG1T8RIOgPLLodRM1E5yzNJI1jjjii2zbcCxjvYRnHjgzpuQSJ98TV0tSIYEAQOg0pTXoRVJJnC+WJmpJpSKQEUxAm7oREnSI91R27Y/SkN85YOtRC6ZmmkymyVbcyKk+ya6nU/v8AfpVcXulXmKkKc3IevQ0pNoFRGtgcvFBjaBVg4RkUzoxHyEae+pMJiwAAIncfuaKLYz6NsdwN29TyHkKxlN2WooF8P4ebizm0HPlG5HnudaocQuKz+H2QIEdBNaLiV7Kgt2uehj8vMCg1zhr29yDOhjp7xVY5c2wkvopYkaAdPhJ1Pw0HuqtFWcRvqI+tQRXRHozYgp86R76QGpgmk9aUmIbat6E11+7MabAVMygL5nX3RVdvr/ekuXYxrDpXXDy6U4H6UjdTzpgMA1+FdynrTo09fpzprHpQISn2lnTpqfT9/Wo5qf2VHV/iFB0+J+goY0NZyjkox05jT5dKKYDiubwvAPJuR/tQdz+/PnTDFFcCNYTSUDwHEI8Lbcj0/SiYuSJBkVDVCLWYda8+/iZh81yywOgt3JE6CGQAxzkuBp08q29YPtjxUsxzBcgV1tgLqC2X2js05OYGsdKzyf8Ak0x9mEueyPf/AE/Wt7wEdyt4CY+zSOmcsiHTrDTWCzFmEnSRMmB0+nOtTYxpllzgkqoyj2QsgiOZ5a1wZuUduDhi4thIMxAII9QDP/T860f8OLYWwxnUkT5bn/u+VZO8jsWIYqCApjYg7qfWNp5VrewmHZLTzsWEHrEz9ar0yW6D1L+LNcD0NOAqnNSLer0aPPLBpJpguTS5qBgNxPkJ3pmURvXNppvTSaaGcBUigwaiLU+08HbTaqdiJEYTrt1q3heJOARmkedDrmlMmp1THdF2xiSrSNdZ9fL51eucRBJk6elBhTppOCBNljGJrIMj6VADXZqUqCJA2/rVJ0hMRBNS3bk6RAGw/Wq5an2H1Gk+XXyofIBD7JInNHLbkBFIeH82MCNAN4H0qxZOs/hHM+W5/Wq2NxBmZ9oA+4+XoB86xUndF0iH7MSY0BPLprUV5fPTl/tyqXCE+J5iBvv4jtp8aivuCAFER/X9irTdk/QwN8KhBqQ7fv3n02qq2JTw+IEMMwg6RMTO0GdK0QiWrNrViegn3bKPnVVDO2vpVtrmQQDuI855ny5/GlLwCKpppqzhrJafCzBfE2UMTlAmBlViCY6HWKH43juCW69vO5IIAyjMDyK5su+oMxyIjUGiU1Fcgk30TzU+GxRTbbmKGHiFsOqFgHbYTOvSatA001LoGqNHYuhgCKBcT4GMjmDcJZDlAg5RcDFdDsfpS2MQUMjbpRrDYlXGnw51EognR5b2g4NaQ3BbckoxDK2sAZo1iTsN6DjCMD7Rny0+delds8Lb7oMFAZngkCJ8LHU89h8TWFca1wZXUmjpx8pM1X8OLga1eRoMOhM6mGXSZ5Aqfia2KgAQAAOg2+Fedfw/u5MVcTk6ke9fEP8Aur0M114WnEwyJqQppK6a6a1MzhS5jXTXAeRoGBQaUioC+lKtyKKZRJTppA1dFFgK50HzpuWliuINOxCgUhakYUwmhAKWqWzdKmajApQKHQE1+2DqkweUfKrODwbDxER5VVS6REGNavYG9cuHIFLHckchzJ5Rr8TWcpNR/CklY3id1UtN3j5ARH8x6hQPxET6b8qzHGO2aZsq2p8OssVKtJ06HTLpHXXpQ7Uq1qwPtAZcTdZ7mQNARdFyuhWNkEEHXQ8zOc4ZhQ1z74MEVTcI1UlYkankSRr0OlcnuX8kWoyfDPRcFxAXbQZNFPLnPOffTyfjWc7NcRDO1kW+7RVLINSfaHtE8zmo1xO5ktyquzMcoCwCCQTMnTYab611QmnHYhxd0DO0fEylsd2MwLZTvuupg7GG0I66daymNxzXS7O5Vgc2UgiW0GWPwwEA1pMXxA3MiWwVCwBLBiWBkHMANJM86N4/C4fDW2S4vfYl9XY8i2unT6ny2HJlzNM7/S+jeZN8JLtv/uyPg3GjZw7Oy5gXAQawGiWJI2BkQNJIJ60a4Fxj7QrEiGUwfMHY/Ks52fuFx3WXNpPlAIE6nzFH+C8F7liQ5IfdI8MzoRz0mt8E5ylz0cuWEYpeSLjnEyhhHuIy6nxEWz4ZgrsW1Gu0H4CMNwG5bv4ZrxW2bhW7lec4t5pDZNyCqkid60GFsLc4kvegG1aQXXjconjRSNoLMi//AGHyqtxvEti+JveSWCTLv110Mc9dhoIIrHNkt0b+nw7c/qA+KwzWsWUyi5mvgh4kkK8yI2lddOvStnWbu4e42JRzEW82wjkvmf8A5PlWhS4GEj9nnWvpZ/4sj1OHTn9onR/ARzkUxWimTXK1dlHIN49cNzDkHdCHnqPZI+DT7qxl3XUVtiP31B3obx/EgpbtncEkf5SI+o+VcXqcX+dnRhdvUE9mLLjFW3ytkky2U5ZKkRmiOdejk0G7NYc27A19s546AgAD4CffRPvK0wRqH9MsruVEuakLio0YSJ251LxxBh0Dkh8xAVRMwQTmPQQPnWkpqPZMYOXQneVZXC3D/wC23+k1nsNeu97bebkllC2kGkE+Jm5BQNya1mLxr3GLDCd5/N3iqD6CRpEaka61yz9V4RtHB5ZjFSaQqRTwaSa7bMSTNyp2aonekzUqAsZ6Wahw4zMFzKDodWA0LBZgmSJYfGm9reJ2rKhMNo+dlzMQzFV/HEADXQR0MxpPPl9RDHJRfbNseGU1aLNNNZvgHFrl29le4X8J0MciNgNudaFbgMwZgwfI9PWrx5FNWRODg6HAU40yuNaEC5qvYDvglx7V1bA8Ie65AULMkQQc2w09PWqBoT2yxH/D27W+Zi/q5ORfgF+dc/qUnj1fTNvT2p7L6IuIdosKCX7tsbf9nvsUB3cb+GwNlkkwdfMbVlbnF3a+165DFtwBAjoANgBpFUQ3x/pT0sk6AEkkKP8AM2w9TWCikqS4NHJt7Ps1nZ7iPeXXgeEKN9/a+lW+0hzWBkdcyM5KkAkMoHs675TzBjNyoVw60th7VyYt3LYljyOXxA+eYfuKIX+GpeSbbsofWeTa6EqY16HTSK6cSWmtGWRvbYDdiMAly69xyMli21zKd3cjKijyDHMfJT1obxNybjEtJYyT661b4Zd7m+yH8alc0R7YDJA6THxoTiZDt0k/r9a4nF7HZjy649fo0HZJFFwkmCVygcjJnfrptWuDxGtB+D4W3iMPbcCGUZTGhBT68jB60QTDX5QO+a2gGUZFBLQVLlonMdiZ1rtxOUUl2cmRxm2+iDhKMEx5ddUFhSQYbue9LkgnQBvuxz1G1VMJxyxlEMEEDwmQQYE+uv1ojxbGi1YvKwJ7wIo3iEc3HVgDMNkUegPXXzUGN65suL5yOrB6mWOKqje4HHWr1whCJWSeWYMIMDnqFmrqobQbKCysZy8weoP7n3SMP2euP9oUWwpdpVc3mPrpHvr0F+EYy4hW2qK+pYz5wttNCc2hLNpqcsyDVqWOMUn2jGUpzm5eSGxdDgss5SfDICmI2IDNqNZ1Pu2ElC+Hd7aQPevBFcZlVxmkNqCAR5zoedWU4laiWuITI9nTT/Lrr8K2x+pjVS/2ZSxO+C6rUH7TX5uAckRVA9RmPxZjU13ic3Alq3mBIUHPJJJgeEDT31Bjbz4jGFlsZbYuoIEbKwXLBMFoG0nzOtYepyLJSia4FpbZqOF227sTAVQBnJgaDWjfA3tAl7hEiMoPv1g+cRQDji4oMq57VtCwIVtGZQFlVGUqAJjTmw1M0PGCxmIW6luytqIzHvYDEsYAaCG2kgwNPdUyzOSrpAsSTs1nEb/eYtAqDW07ZTzKuiW2Kgzl8TT1C+VCO1fEreiK4ZgRJmANN/PbloJFFOBcGxDYfvcRZW1f1RrzjKwtZoCkz66DQiN5NAsVw6y+LtzcFwJndlCsozo4US5Gqgg+EdOcmsdr7fRpXFhrs7wx7Ns3r0NdeIUSAqDaZ2bxMT6xOlAeItjnuObYcJMAKwAAGwgHQ+RE61v+HcMuYlQ0Bbe6nfNpoejDnroY86yGIxeFtXLlvEXbouI5BCAKNOpPtNMy3X0qLfaHXALg0hpa6a9g4Bs9aSKeDSMN+gBJPRV1J9AAT7qdgC+MYxrDDuwBea3CtpmCuzAFSRK+wxkQdqyGIw7s5iWaJb093vo3h/8Aib0W/wDzXdlUSII8Kg7ADRdzWr4lw77LaXDZ7aZg1y47El7zLsdFhUkZUXmepJjzm9sjb6O1RrGvJgeFoFBiVZsy5gSCplOY8s3+qjvZmwyM5GqnQkE+0D570DUs2Y5fCxLAEwfCu8AHptWg7MnQieQ/X6itMa+aM5P4UHs1OzVHSxXYcxIWNC+MqGyCS1wkKEKr3QVjLy05maNeUa78r5b3UltYzE7lpB/5QP6D41nkhsl/S4SqzzzieHysQPZmR6NqPrVIMQd9QR8ttOdaLtBhAjgTPgQ+8KFI/wCn50DNkyDGh58pG4+Y+Ncl8tGv0bPhZW/aYOoyk5gAdASTOo2OYM3lmFX8FhMloIDJCwD5/wBBQLsjdi46cihPvWB883yrUlq6ccr5+zKXHBhu2NnJeQjnbXXzUkfQCu49infubL5Q4W2WKrlyyshcse1lKlv5p6VouNd3oXtq5USMwnntPQ86k4bw9e6ll8dyWdiPESxzb+U/GsZLabNU9Yp+Sj2QstaZ7ZYFWhhOkEaE/AifQVpVvTqQfTy5D4Vm+HEm8CNsrBv8pEH4yK1fCMC998ignQk6wB0k8hP9aeKfwt/ROWPypALtJZ7xVAOUzMwDspG3STVTs1/DfEXzZu3Mi4ZmBYlyGNsNDQsTJAMHzBop2jCWsV3VxwbdoQ7IN5CFo1JmWKzOkCpeJfxBRrQWyGVgICkABVAgDwt5AfvXGeVyfHRtGCjGn2Z3j3BbeHuN3aHwXCoMlph4GhkEkeXOvV1v5Lbsv4BmJgdGMGToevmdzXlbY0Lbw7kz47bnrOcMT6ySa1OHxt3FJbsLoHzPdAGb7oHVWG8nUbf3rGVvs04vgo8U4H3uIuZ+8ZLaICEAVVVFgL3hzCYA/D+I6aVmeJpaRii2Y1MHO8xAA3JXQzrFbjCdnr+JZlZilsHM5adiSQFTTMZnfTzotxnsNh7qqFDWxajPdUy7DLMGdM5B3A06UKQOJiOynZ8syYjNlUMSgZQSxWRniYyhusTl99GjjglyzcaSTCqpEZe85GNSQCJ/ua2fZfgYfM7AJh1lLaq0tkt+ESdYG511+tUMXcwSki3h0JBH3pHeXIG2RrkhWkDXXLMwSIqXLnkcY8cGC7Zcc73EB5Y92CuXVQsEnQmYPnHLnRnB8GxlrFA27dzDW7i63SshY8S5leCxzaZtwGbStHwfsFZxrfaLwZE1GRCVEAkZfENtCJEe8mRB264tZTGWMOgGYOveMfE8vpbXOZO7BoH8tVt4JopYzHcTxIFi66FcyEXFBWTqBmSAQJIMQdRvpRfi32XDYcC7cCASJ0Lu0GTkGsyZ5xz3owvDy6lzmKqJUbDMmuaJ5HQachNeU9u+HXTea6pa6gVZA/ADoMqzOQkfE0dsOka7A/xeUqyNZ1XRGVoEbSVbVeu53ivPMbxDNcdyR43ZtTJ8TFtfjWy/hLfZsPdS0tszcPeB1BDLlWJ5kAEiNq9N/wAPtKADZwwIG2VAPcCNqHLVjStHkK3qXOKguIsiGJHUiORnnsOtR3ARtJ845jQ16exwUXAaFdprVx7QFtSTmBIEbAE899Y0q1JGp2mJ/f71pRePLWhu1QLgymDuXrJS+lsKTOWPYKlDOgaRoCaj4nxV712XkzkGjE6JEAAnQabVpMXezhh4TCMNwYLCPp9TWQFskkgwUBafSPLfWuaS1N1JsM8J4kjX7f4RyJOk5WEbbkkUQ4QvdXjaI/lHyKn3gfOs5iOFXUIDoVzjMCdiNJ18p1FGeHu7ZCW8drwbaskyst1GZ9TroBRCdOgcW+TWRSgVDwq1dvuttIk6knYCdz5axWvw/Yu3BN2+xiSQuUbDoc0VtPPGHDM445S5Rk9OtSBPDIBgbmNJPn1gfOrHaG5hsACdbt0z3asRGUnQmBG2+m+1YTHcfxOJcks5hgwW3IVToAYHpEmsn6i+kWsNdsudq8KxuWyF1ZBESSYZh8dPlSWeGk4ZluAr48ydRoAf61167ea5ZtqYxBRAA5WR4ROYvoDAO+vvq9x29iWuJgrSC5dRT3q4cM6tcbVT7IMKCskyJY66VkpdstwSrwUeH3LSvJhTKhQFO2YFjIHl9a0mHvWnywzOXMLktswmSJOm2h6bb1W/8NMUuQ4h7VifbBbOyqPxALpJ1hZ0gkkbVscK9r7IRaKLbt28mfvA11lSEIBWAGy5SdIEjwmYqfccVSK0UnbPMeJ4wyEC52LgwBLMQNABrpBOw5npW+wXB8tvvrzrbIQvkPig5SQrHkQ2kQar8Iu8PwWa9ae/mGhLtmLCfy6KBmJAMbg8pqjexeGxpxGS5fFy4uVAxBEuVlu72C/d21JnQdJmpWRq6K0Tasx/C+OZCwS0bjtAA56amAASf0rXdn+MXms3yz/ZQSpFy3Za8xykApkQFZgtqzA6mNATQTsb2bYn7TdEIjrlXKSbsE5mBJAVBE5oPkK7FuLtw2FHdqWCoieC2F1bM55kjX5U2/pCS+2J2UwhxGIVHZlQNdYgHKxDZAiGGnUhiRPI1tMXwb7k28lgQ2q5UuEKBoCgOnLbWegoDw7jq2fu8MJaIzvazu86ZEVW8AjpJP00rcKe3ZVnBe8QpjvMrJAmEDNprvp/SolZSozOH7HpcvC4oaEfxWCFKHLEMvRNCCrDqPKjV7A3QiphnSxamCwzZ7jnVs5y9Z8JMAQNKD3MddsyACjMF2YPCCRlza6nnFJb42LaoFsyQxdizlpLSIC+yBHlzPqXbYJGq4O922Cpu3L7NGUrZnKBJ1MGc0jQk8o2mtFw67ktG3dYBjnYzC+0SZ89IrE4vty3cAWRkZgQzflC6ADToAfLz3qsOx95r1trriLqhrqIvjXQZUj2cxAUk6RrvGsteR9Gr7Mqwsd4WaMRNzxKB92RCiBvIO51gjbWqPa3grXbHd2e7RQJZnYqqAEa6aExO/xk0dtKygZhB8UCNAAQFEyRtGn+9OxN9Bbc3D4ADm/yxrUXyXXAUw2KVMGowYW4EthbZJJU5BlElQxY+H414TiOEY25iVz2bwm9mfEMjZAQ8lixA0kE+cCK9B7H8WZu5w6Bba5WW2CSALdsJzOrt4xtvPqab2y7R2AWsq965dVWllZrSBgNJVfEdY3MVUbTJaTQR4niWCqtohdCBmYhQNJkAGTqTtyGuugCzgGuDPeuWjMwoQSXJGiymZsoBGwkiq1psTft28rJYN45RcuBw7LEs9uFykaHaOXrRDEYUYaFsHvL5Qqb9wZmGgi3btSFUESegCiTTfHALkrcG4zdGJuq9m7btBQqu2jc5YkwSDK6CY61fdb11mcLciYH3ebSBrIJHWqGA4O90JfxmIGHQsVCXmRLlxVKgmMuikgiByA1G9G8YeEKxF7Eu9zmVLMBOsSoI+fOgP4BVtgqodeR3XbedG0Omv8AvFOt4NVtjIJQLoFaJIgyQCBJIG4iqtw38qnKhByq1s7BSRIz5jLAFtYIIoheusCAqju/xNJzA6QAoGvSZmqJGKjFAPCVGaMwzRIADCRCmQNSPwj1qK5hw2chZcg5Wy5VXw5fZ0OWQdNdd5pmNFyEuJlVhJZ2QEhDOgblt/vz5bfdhy8wTOW2HdiCYzZZJBB1OkaTRYht7D2+7y91JUQFDBVljrBExJ10HSsBwfhD3Lly3IUBCrNEwM6zA6+E1vL6ZbV27aWCAb2dVHiGQhZ00ABGsAzGvUB2ewjKgul8ttycw5wGIzTOo8LLoD7YppsNVVncdt5LbA94wB0d2GsggEKgynSNwG0Ou1SdleDXHtPfAhdSDGYws7W8pzSeh603iN/vXS23/plYEZVklebTu0gz79pOu/ucUwtm2LT3lyoCndhZAEQVKgQRyg0OTTsEk1QG7Pstgm4biywAgkKQNyRE9PKYNT9p+N2kUS8MsCJOaTrMLlJMT0G/lQLHccwm1m2FWSfZCydtlFZ7iHE++P3ihxM6yD/qWD13nelTk7Y9klSDPBuD4XGHPiGezZVRN43MikgAC0qsrZmkPJDcuppvFLuAQG1hO8KrmfvJYePQAkHxXDoAAdImNSZdh+KWry27Lq8SAElVXck5rgKwoARQABAA6V6j2VVFshyltJAPhCqCAPCYAHLr1pNtMEkzP9lewQtXExOJum5cXVEWVtLIIYZnBa4PF+UbDXnWqwmNWzaZMJZt2SWZtZcEklizAEMxJ6nT0FWXytLjxE6STIgToOQ3O1QraEggAEdBFTbfY6X0YDjlvGYnDvcUtdksGCmNFZhcMNGmkabg1neB9lcZfQ3U+7tBj7ZYMxAg5bQHi3iTA84r2a+w5k+80Js2kw1orZHtEs0tpHMyW0A921GwamMbs535dDYACpma8buUSv5mAgHxfhQzr61U4Lw1LLgLbzW1aTeZ3tuxGoVGUrmEgCBvrNDOLdoRmzWXYmR5AagwPKB+4oj2d/iAbV17l4SCEUA6lRD5yCANIC67+Zq6dE2jcYjivDfs1rPae27MJs22ko+gMspyEQoMidNd6yN/gVq9iVuYc3buEC3NG7x1LgKCyjICYzeZzKIM6VY432lweNJ+7U2UmbgzC5MamAQcuvnT+BcGZJuYRwozEJcIGQAj7y+zGO9KgMiDUCeRk1N0NK2N4VZw2DvNbKMb6hi9whiEXeJgBQFbVtt9al4p2hsBpzsXAMZQCB/LLaSY1Inyqt2s4/bt2/s9gd7dugh7jEFmk5ZOXQs0nnpPWhvAMPhMPcujEYd8Q6ZDbUeJTI8f3ZIUgGIkMaafA5JJlN3vX1N5lJQAzdyhUkbKDEMdDoNo1qHB4Vr9xbaEAtPi/DAE716r9vDqW7p7ZCyoZgXgAyMik5AANpG8RpWV4r20tuVt2ke4zHLqfaLHKEGvMnqKXLDpE3Z/scuHbvsRdS73YDIFUm0jjVWbXNcIMEAQNDM6Rq+FYcoLl5mzvfbMG5ZPw6eERqW/5gOVYftFgLtu3bwz3mFt3AIVCUS3MsrXhLMd40EnQzud1juIJayhmVFUBVHhXYTABMEBREa++KlsaQN4tfKLbObKzNs0CEyN4jB2E+mYisbhsY/EMXbsWoFi2RcvM3sd2jCSwO5IEAHqTyNZ/tVx+7inbuLbsisB3mUliTIEsBCzm0Qe+at8PwVzCpdsA3S1/K111XIoS2DmQTLXFOeJ8OsaQTVKNIHK3RrOPdsgWa3hWCBV8d9oDOogFbZCnL7UiBJI5VighdGFm3duspnIqlmJgwSQSdI0UfmJ1otw7hpum4i4Lu2yhRdus+S2DMuVOXNcKnQTvyAM1rsdiGs4MW8PoEtATlyszwAGKjqASZ/MKFwJ8juH8Wc4ZHxKXbVx8wXDrbJuIiSJZDGVdNzAiOtA+K8OS6c/fMLhRlH2hRbCgkOSqqC0wsakCIHimp8QENq3exzMLeRZuKbneNnElIUKbYJJEDN5xMmja4nbuquHsYcMVgnKC4sWyQMzuZlsu4Gk/iOtH6H9Avabh2J722Mz4osngZAzAKuWQF/CozDQfmFALOHvNOWxdbKYOW07AGAYkDfUaV6jw7hGKGe+0lSC0X7gE+HLmYKkKABGUk6edaPgF53sq9qzchtSUTIrNzYByCRpvzinYmr+zMoqsNCCN5Gu2+vuP7FMuMmoJgDlMfTUdN+tM43fWzasvbtWw13F2rLnxexdFzPpmidN/M1F23xpwD3Ww6rmzW9XzPqynxQWyhhHIU6C0T8XuLh7Qv3jGaSqO5DtpyUgtsNyI05TXYjE4YWLVzvftF28Dks2kZ2uNBLIgy5mAPhJ2EawdKy38PcGMbjjcxTNdKQ8OQwZiH9oEagZQQBA06aUy5x25dwl+/CW71u69tblsZWCG27FZkwDABjcCNqPwX6Fhx7vjibYBFjJDAIQc05QrOQfxABRAksZmKr9luF3L1w2+6AsqVNxW8Y2aFliRmPhMKRsdNNdGcNbwi3Vs20BthSrES2e4mZnJ2LawNIAAAAorwXAJhcEO6GrQ7M2pZ2IUkn0A2il0Pl9jsXi1tq5ynucOO8dhESgzIg8ycpgchykT444tPcZnvMSzMxPdR4mJJPtdSa9X/iniTZwPd24AuOEYxrlylz7yRqeleJBzVRQmw2gw67i5cPKYRflJPxFU798HYADy/udaHs1SWjVUS2LdvZSpMkAgkDQkTqJ5GOdej8c7YBE7pUe3cQDQgBdQCACCZENIOx3nr5viRpXpfZvgtnH8LV8Qn3tlHtpdUlXyWy2QE7MANIIjSpfHI14KfA+27Wwpu4gFIYvbFsl80wuV5A2g6nl56Wcb/FO3DC2jD8rMR811j415TftRzO8Vr/4U9nrGMxV23fUsq28whipnMomR61Tiu2JSfSNdwDtuLlq/cuhZsqsa+29wvlAXLsMhkjrWW41x83QfG/nByqZ1giSSB61tO2/YfC4XDZrIuBjctgkuWkEkRB059J0peyHZXDLYu3GTvHgkF4MbiBAEbb76nWs/j2Vz0eb8J4VdxLMtlMxQZm1AAHLUkCTGg3MUZ4V2PxDENcREti4quLl0W8w5hWggyNJnfbUGPT+E4C0hUW7SWxcDO6oMoLKFgwPWqXELudWVgpCsrLI1DDxAg8iCBEdKFO2PQXs/jz3fhw9xNWVLZtZVWDvmOjKOce+gWKtOX7u/wBz9ouXGAe5c8HdkAquo0gAeFAfZHTQndxtz2M7HMsliTm10gcgADtH9ZK8Kwdtu7zIrfdhhm1AM9OY15+vSptDSsyXHOz+GwVtMReuNibgKqqWlyYe1MMXY6toDIkiSRpzFW+rWrgxKvYylCq3CWyy34soAOx0iT/R3aniVy7bxCOfDtA2iU//AEaj4Hwu3e4fYRxoLbOCNGDSxJB/ptoKf1bFXNDOK8fMhrLqFyZMoADEN7TidVEAD31d7L2bRX7c62863Gyt3kKMqhYyM4DNLGN9dZmmdkuzGGbB95cti65xIEuT7ORDl0jwySY2M6zpUfbW+5tMpaVF2FWFCogSAiKoAVBlmB1NU66EvJp340jMyIWS4svdB07sFpafASWJaPOOlEcLg2u23N+6GTUhMukRAUtIzHQztvGu9YHsjfN5sTcuw7W7CCGUFWChsucR4yAsSdYJ8oo8KzY27F52AyEhUMAACAoUggLCgR5VOo9jSJZN0taw5t2LSvPhVQqyJ8OSQzEMOZ2J1pvEcEcGFdLdy6pJZ7rXFt2xrocpIEjcbbb1c7BORcvWjDLaysuYCZaRqecBf96IYns3YbF469dBuvbRHQXIKq13OCQoAHhFtcs7anfWhdjbtFLgWDvPbuPYZO7eCze3nKq4+7IMHVokyJjoaqXuJ21bTPcCtmC3HGpAImBpkB1C7UPuYq6+LxNpr1zJAIWRAglRGmmg5VPcwCFoImWGp1O8e6n0BR4nxfFO9pO5At2irXELMC5U5hmYqYXMv4ZB116Fcbjr16zkOH7pnJz3LYV7ayAEGreM5TyAEGJGtZK92hvPiVsGAhuQYkEgsQNZ5cq0ttct6wieHvDcVnHieAVG7SJ91U0SmaRuP4ZsLbRMSWukoi3HDj7wkQQpIF11JByzGg06jeIdreIJcZELEKcuZbBMnqe8khtdQIAiORJr2OB2Xe5dZMzrcRVnZQACMq7DUCiOM4FbLTmuDyDQNzyAqUh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QUExQWFhQXGBcYGBUYFxwXFxwWFxcZGBcYHRUcHCggGholHBQXITEhJSktLi4uFx8zODMtNygtLisBCgoKDg0OGhAQGywkICQsLCwsLCwsLDQsLCwsLCwsLCwsLCwsLCwsLCwvLCwsLCwsLCwsLCwsLCwsLCwsLCwsLP/AABEIALwBDAMBIgACEQEDEQH/xAAbAAABBQEBAAAAAAAAAAAAAAAFAQIDBAYAB//EAEIQAAIBAgQDBQUGBAQEBwAAAAECEQADBBIhMQVBUQYTImFxMoGRobEUI0JS4fAHYsHRFXKS8SSCosIXMzRDU4PS/8QAGQEAAwEBAQAAAAAAAAAAAAAAAAECAwQF/8QAJhEAAgICAgEFAQADAQAAAAAAAAECEQMSITFRBBMiQWFxQpHwMv/aAAwDAQACEQMRAD8A9wrqgbFIN3X4im3Mao2M+n96rVk2izUN7EBfXpQ+/jSf5R++dUvtaTv9YrSOJ/ZDmgoeI/y/P9K7/EPL50M+0J+YU7OOo+NX7a8EbsKrjl5yKsqwOxmgBujrTRio1WZqXhvofuGirqDpxg81n3xXNxrXRNPXX6VPtSK9yIXrqEf4x/J8/wBKcvGRzU+4zR7cvAe5EKV1DV4yusqR050r8YSPCCT5wKWkvAbxCNLQb/Gz+UfH9KUcb6rp/m/Sn7U/AvciGKSqNni1s7nKfP8AvUpx9v8AOvuM/SocZL6K2RZrqoHi1uefrGlTW8dbYSGGnXQ/ChxkvoFJeSzXVXbGII8Y16GfpXHGJ+YH01pavwO0WK6agGLT8wpy31PMUU/AWiWa6abNcWpFWOmupmcdRSLcB2IPoaKYbElJNNmkmlQWPzUmam5qSadDsfNJTc1JmooLM1FJFSgDlBpMtd9nFRFlrjbqQ0uWiw1Ie6pO7qbLXZaLFqRilinEU0miwoXLS5aaCaXMelFgdlpCKcD5VFdvqvmegpWAppjCo7uK/KPjVR7jn8UeQ0qkLUum3SZKp97c/MffrXM7n8UfKnyFFzu6RkjeqMt+Zvia67mb2jNAUXAR+YfGpAlCTarghp0FBUilRzyM0LKk9a4W6QahpbpqQXTQIqY1Jj1pBJ2b50tRh8XTSXMQBqdPfQUM/wCY/GmMvU/E0tRhwXZ2+tLnoHkpACNqeoGhXFP+Y/GnDGP+Y/GhmHxvJvjVo4hPzCoa/CkWTi2/MacMW35qpriUP4h79PrUNzidpd3Hu1+lKvwYT+0P1pftL9azmL7QQfu1BA5tOvoBXW+0enitmfJtPpRo/AWc6VHnA/FHvrrsneoSgrSwcSQEE6MCakzlNZI/fSqpt1xFOxUFLPGxsyn1H9qsrxK034wPXSgceVMNvyqaQB+zjLbmFYT8PhO9SXbyr7RA8ufwrM915VKJ/wB6VIVBHEY9j7HhHzP9qauPuDeD6j+1VFu+VODA70+B0iTEY1mEEiPLSarpfYbH4609oFR00waOe+55x6aVH3fWpops0WFDCnmaTuqlrqLCiHuq4W+k1LNdNFiojtll2PuqUYtulNNIRRYEv2o+QqN2J/EaaYFRs9Axc06E0uSoaVT507EK9IPSp4nzpAnkKncdEavHUU43SeZ+lQ4zEJbBZyFXqTA1MD5mKbYvq4DIwZTsQZFO0FMtLeYfrrSC64O9RU5QTsCQNzTAS4xO5J9+lRCzUgNLNFiI+7rslPmlmjZjotJezbGY36j3VxNCMVcTM2USTJnaZO2/7iqpxjIdG35bgGojyW1RoMwphuUHXirDks9ehqIcSeZn3cqqiQ2Xpe8NCE4sZ1X4Vc+2CJGo60NAXDcNNN484oXe4gSDlGu3mKpXLzZdW5/r76VAH0vgzBBipA9ZVXK+IEj0+dXcPxcj2xI6jf8AtT1Cg/XL6VTtYlCJDCnXMWEEk/DU0hF2aaVqonFrZ5+6INCuIYtmbcgdB0/vQh0H4p4FZnD8TuLpMjz1orhuMIyy0qem49xoaYUE8vnSNrQO5x3kqc9yZ09OtcOPH8g+PL4UUwDRFQvcoY3HB+Q/H9KY3GBuE9ZP0opgEwKdFQ4PFrcEruNwdx+lTk0mIiakz1zGmxTAcGqpxbihsoCqF2OgAMAAbsSTsOg1JIAFXAtZXtxje7yL3gQPoSVzREnbnrlPqgPKDM3SKirZhu1WOuXHYtc3JOUERGwOh89J1g+6rfYPiLnHW1BhGVlKzoQqEjTm0gGfXlQHEhEQhSWzSZiPCCAo9YzH3itt/CDsyt93xN64tq1a0BiXLEGcsmFgbkg7iOtce2vLOnXbhHoNq0zGFBPpWS4j27vs2SwTbRMwgbeIEe1GvX4Ghvabj95sQ9mziLzYYg5QfBMGCDl9pSDz+FQ9juFi/wCNmGRG1T8RIOgPLLodRM1E5yzNJI1jjjii2zbcCxjvYRnHjgzpuQSJ98TV0tSIYEAQOg0pTXoRVJJnC+WJmpJpSKQEUxAm7oREnSI91R27Y/SkN85YOtRC6ZmmkymyVbcyKk+ya6nU/v8AfpVcXulXmKkKc3IevQ0pNoFRGtgcvFBjaBVg4RkUzoxHyEae+pMJiwAAIncfuaKLYz6NsdwN29TyHkKxlN2WooF8P4ebizm0HPlG5HnudaocQuKz+H2QIEdBNaLiV7Kgt2uehj8vMCg1zhr29yDOhjp7xVY5c2wkvopYkaAdPhJ1Pw0HuqtFWcRvqI+tQRXRHozYgp86R76QGpgmk9aUmIbat6E11+7MabAVMygL5nX3RVdvr/ekuXYxrDpXXDy6U4H6UjdTzpgMA1+FdynrTo09fpzprHpQISn2lnTpqfT9/Wo5qf2VHV/iFB0+J+goY0NZyjkox05jT5dKKYDiubwvAPJuR/tQdz+/PnTDFFcCNYTSUDwHEI8Lbcj0/SiYuSJBkVDVCLWYda8+/iZh81yywOgt3JE6CGQAxzkuBp08q29YPtjxUsxzBcgV1tgLqC2X2js05OYGsdKzyf8Ak0x9mEueyPf/AE/Wt7wEdyt4CY+zSOmcsiHTrDTWCzFmEnSRMmB0+nOtTYxpllzgkqoyj2QsgiOZ5a1wZuUduDhi4thIMxAII9QDP/T860f8OLYWwxnUkT5bn/u+VZO8jsWIYqCApjYg7qfWNp5VrewmHZLTzsWEHrEz9ar0yW6D1L+LNcD0NOAqnNSLer0aPPLBpJpguTS5qBgNxPkJ3pmURvXNppvTSaaGcBUigwaiLU+08HbTaqdiJEYTrt1q3heJOARmkedDrmlMmp1THdF2xiSrSNdZ9fL51eucRBJk6elBhTppOCBNljGJrIMj6VADXZqUqCJA2/rVJ0hMRBNS3bk6RAGw/Wq5an2H1Gk+XXyofIBD7JInNHLbkBFIeH82MCNAN4H0qxZOs/hHM+W5/Wq2NxBmZ9oA+4+XoB86xUndF0iH7MSY0BPLprUV5fPTl/tyqXCE+J5iBvv4jtp8aivuCAFER/X9irTdk/QwN8KhBqQ7fv3n02qq2JTw+IEMMwg6RMTO0GdK0QiWrNrViegn3bKPnVVDO2vpVtrmQQDuI855ny5/GlLwCKpppqzhrJafCzBfE2UMTlAmBlViCY6HWKH43juCW69vO5IIAyjMDyK5su+oMxyIjUGiU1Fcgk30TzU+GxRTbbmKGHiFsOqFgHbYTOvSatA001LoGqNHYuhgCKBcT4GMjmDcJZDlAg5RcDFdDsfpS2MQUMjbpRrDYlXGnw51EognR5b2g4NaQ3BbckoxDK2sAZo1iTsN6DjCMD7Rny0+delds8Lb7oMFAZngkCJ8LHU89h8TWFca1wZXUmjpx8pM1X8OLga1eRoMOhM6mGXSZ5Aqfia2KgAQAAOg2+Fedfw/u5MVcTk6ke9fEP8Aur0M114WnEwyJqQppK6a6a1MzhS5jXTXAeRoGBQaUioC+lKtyKKZRJTppA1dFFgK50HzpuWliuINOxCgUhakYUwmhAKWqWzdKmajApQKHQE1+2DqkweUfKrODwbDxER5VVS6REGNavYG9cuHIFLHckchzJ5Rr8TWcpNR/CklY3id1UtN3j5ARH8x6hQPxET6b8qzHGO2aZsq2p8OssVKtJ06HTLpHXXpQ7Uq1qwPtAZcTdZ7mQNARdFyuhWNkEEHXQ8zOc4ZhQ1z74MEVTcI1UlYkankSRr0OlcnuX8kWoyfDPRcFxAXbQZNFPLnPOffTyfjWc7NcRDO1kW+7RVLINSfaHtE8zmo1xO5ktyquzMcoCwCCQTMnTYab611QmnHYhxd0DO0fEylsd2MwLZTvuupg7GG0I66daymNxzXS7O5Vgc2UgiW0GWPwwEA1pMXxA3MiWwVCwBLBiWBkHMANJM86N4/C4fDW2S4vfYl9XY8i2unT6ny2HJlzNM7/S+jeZN8JLtv/uyPg3GjZw7Oy5gXAQawGiWJI2BkQNJIJ60a4Fxj7QrEiGUwfMHY/Ks52fuFx3WXNpPlAIE6nzFH+C8F7liQ5IfdI8MzoRz0mt8E5ylz0cuWEYpeSLjnEyhhHuIy6nxEWz4ZgrsW1Gu0H4CMNwG5bv4ZrxW2bhW7lec4t5pDZNyCqkid60GFsLc4kvegG1aQXXjconjRSNoLMi//AGHyqtxvEti+JveSWCTLv110Mc9dhoIIrHNkt0b+nw7c/qA+KwzWsWUyi5mvgh4kkK8yI2lddOvStnWbu4e42JRzEW82wjkvmf8A5PlWhS4GEj9nnWvpZ/4sj1OHTn9onR/ARzkUxWimTXK1dlHIN49cNzDkHdCHnqPZI+DT7qxl3XUVtiP31B3obx/EgpbtncEkf5SI+o+VcXqcX+dnRhdvUE9mLLjFW3ytkky2U5ZKkRmiOdejk0G7NYc27A19s546AgAD4CffRPvK0wRqH9MsruVEuakLio0YSJ251LxxBh0Dkh8xAVRMwQTmPQQPnWkpqPZMYOXQneVZXC3D/wC23+k1nsNeu97bebkllC2kGkE+Jm5BQNya1mLxr3GLDCd5/N3iqD6CRpEaka61yz9V4RtHB5ZjFSaQqRTwaSa7bMSTNyp2aonekzUqAsZ6Wahw4zMFzKDodWA0LBZgmSJYfGm9reJ2rKhMNo+dlzMQzFV/HEADXQR0MxpPPl9RDHJRfbNseGU1aLNNNZvgHFrl29le4X8J0MciNgNudaFbgMwZgwfI9PWrx5FNWRODg6HAU40yuNaEC5qvYDvglx7V1bA8Ie65AULMkQQc2w09PWqBoT2yxH/D27W+Zi/q5ORfgF+dc/qUnj1fTNvT2p7L6IuIdosKCX7tsbf9nvsUB3cb+GwNlkkwdfMbVlbnF3a+165DFtwBAjoANgBpFUQ3x/pT0sk6AEkkKP8AM2w9TWCikqS4NHJt7Ps1nZ7iPeXXgeEKN9/a+lW+0hzWBkdcyM5KkAkMoHs675TzBjNyoVw60th7VyYt3LYljyOXxA+eYfuKIX+GpeSbbsofWeTa6EqY16HTSK6cSWmtGWRvbYDdiMAly69xyMli21zKd3cjKijyDHMfJT1obxNybjEtJYyT661b4Zd7m+yH8alc0R7YDJA6THxoTiZDt0k/r9a4nF7HZjy649fo0HZJFFwkmCVygcjJnfrptWuDxGtB+D4W3iMPbcCGUZTGhBT68jB60QTDX5QO+a2gGUZFBLQVLlonMdiZ1rtxOUUl2cmRxm2+iDhKMEx5ddUFhSQYbue9LkgnQBvuxz1G1VMJxyxlEMEEDwmQQYE+uv1ojxbGi1YvKwJ7wIo3iEc3HVgDMNkUegPXXzUGN65suL5yOrB6mWOKqje4HHWr1whCJWSeWYMIMDnqFmrqobQbKCysZy8weoP7n3SMP2euP9oUWwpdpVc3mPrpHvr0F+EYy4hW2qK+pYz5wttNCc2hLNpqcsyDVqWOMUn2jGUpzm5eSGxdDgss5SfDICmI2IDNqNZ1Pu2ElC+Hd7aQPevBFcZlVxmkNqCAR5zoedWU4laiWuITI9nTT/Lrr8K2x+pjVS/2ZSxO+C6rUH7TX5uAckRVA9RmPxZjU13ic3Alq3mBIUHPJJJgeEDT31Bjbz4jGFlsZbYuoIEbKwXLBMFoG0nzOtYepyLJSia4FpbZqOF227sTAVQBnJgaDWjfA3tAl7hEiMoPv1g+cRQDji4oMq57VtCwIVtGZQFlVGUqAJjTmw1M0PGCxmIW6luytqIzHvYDEsYAaCG2kgwNPdUyzOSrpAsSTs1nEb/eYtAqDW07ZTzKuiW2Kgzl8TT1C+VCO1fEreiK4ZgRJmANN/PbloJFFOBcGxDYfvcRZW1f1RrzjKwtZoCkz66DQiN5NAsVw6y+LtzcFwJndlCsozo4US5Gqgg+EdOcmsdr7fRpXFhrs7wx7Ns3r0NdeIUSAqDaZ2bxMT6xOlAeItjnuObYcJMAKwAAGwgHQ+RE61v+HcMuYlQ0Bbe6nfNpoejDnroY86yGIxeFtXLlvEXbouI5BCAKNOpPtNMy3X0qLfaHXALg0hpa6a9g4Bs9aSKeDSMN+gBJPRV1J9AAT7qdgC+MYxrDDuwBea3CtpmCuzAFSRK+wxkQdqyGIw7s5iWaJb093vo3h/8Aib0W/wDzXdlUSII8Kg7ADRdzWr4lw77LaXDZ7aZg1y47El7zLsdFhUkZUXmepJjzm9sjb6O1RrGvJgeFoFBiVZsy5gSCplOY8s3+qjvZmwyM5GqnQkE+0D570DUs2Y5fCxLAEwfCu8AHptWg7MnQieQ/X6itMa+aM5P4UHs1OzVHSxXYcxIWNC+MqGyCS1wkKEKr3QVjLy05maNeUa78r5b3UltYzE7lpB/5QP6D41nkhsl/S4SqzzzieHysQPZmR6NqPrVIMQd9QR8ttOdaLtBhAjgTPgQ+8KFI/wCn50DNkyDGh58pG4+Y+Ncl8tGv0bPhZW/aYOoyk5gAdASTOo2OYM3lmFX8FhMloIDJCwD5/wBBQLsjdi46cihPvWB883yrUlq6ccr5+zKXHBhu2NnJeQjnbXXzUkfQCu49infubL5Q4W2WKrlyyshcse1lKlv5p6VouNd3oXtq5USMwnntPQ86k4bw9e6ll8dyWdiPESxzb+U/GsZLabNU9Yp+Sj2QstaZ7ZYFWhhOkEaE/AifQVpVvTqQfTy5D4Vm+HEm8CNsrBv8pEH4yK1fCMC998ignQk6wB0k8hP9aeKfwt/ROWPypALtJZ7xVAOUzMwDspG3STVTs1/DfEXzZu3Mi4ZmBYlyGNsNDQsTJAMHzBop2jCWsV3VxwbdoQ7IN5CFo1JmWKzOkCpeJfxBRrQWyGVgICkABVAgDwt5AfvXGeVyfHRtGCjGn2Z3j3BbeHuN3aHwXCoMlph4GhkEkeXOvV1v5Lbsv4BmJgdGMGToevmdzXlbY0Lbw7kz47bnrOcMT6ySa1OHxt3FJbsLoHzPdAGb7oHVWG8nUbf3rGVvs04vgo8U4H3uIuZ+8ZLaICEAVVVFgL3hzCYA/D+I6aVmeJpaRii2Y1MHO8xAA3JXQzrFbjCdnr+JZlZilsHM5adiSQFTTMZnfTzotxnsNh7qqFDWxajPdUy7DLMGdM5B3A06UKQOJiOynZ8syYjNlUMSgZQSxWRniYyhusTl99GjjglyzcaSTCqpEZe85GNSQCJ/ua2fZfgYfM7AJh1lLaq0tkt+ESdYG511+tUMXcwSki3h0JBH3pHeXIG2RrkhWkDXXLMwSIqXLnkcY8cGC7Zcc73EB5Y92CuXVQsEnQmYPnHLnRnB8GxlrFA27dzDW7i63SshY8S5leCxzaZtwGbStHwfsFZxrfaLwZE1GRCVEAkZfENtCJEe8mRB264tZTGWMOgGYOveMfE8vpbXOZO7BoH8tVt4JopYzHcTxIFi66FcyEXFBWTqBmSAQJIMQdRvpRfi32XDYcC7cCASJ0Lu0GTkGsyZ5xz3owvDy6lzmKqJUbDMmuaJ5HQachNeU9u+HXTea6pa6gVZA/ADoMqzOQkfE0dsOka7A/xeUqyNZ1XRGVoEbSVbVeu53ivPMbxDNcdyR43ZtTJ8TFtfjWy/hLfZsPdS0tszcPeB1BDLlWJ5kAEiNq9N/wAPtKADZwwIG2VAPcCNqHLVjStHkK3qXOKguIsiGJHUiORnnsOtR3ARtJ845jQ16exwUXAaFdprVx7QFtSTmBIEbAE899Y0q1JGp2mJ/f71pRePLWhu1QLgymDuXrJS+lsKTOWPYKlDOgaRoCaj4nxV712XkzkGjE6JEAAnQabVpMXezhh4TCMNwYLCPp9TWQFskkgwUBafSPLfWuaS1N1JsM8J4kjX7f4RyJOk5WEbbkkUQ4QvdXjaI/lHyKn3gfOs5iOFXUIDoVzjMCdiNJ18p1FGeHu7ZCW8drwbaskyst1GZ9TroBRCdOgcW+TWRSgVDwq1dvuttIk6knYCdz5axWvw/Yu3BN2+xiSQuUbDoc0VtPPGHDM445S5Rk9OtSBPDIBgbmNJPn1gfOrHaG5hsACdbt0z3asRGUnQmBG2+m+1YTHcfxOJcks5hgwW3IVToAYHpEmsn6i+kWsNdsudq8KxuWyF1ZBESSYZh8dPlSWeGk4ZluAr48ydRoAf61167ea5ZtqYxBRAA5WR4ROYvoDAO+vvq9x29iWuJgrSC5dRT3q4cM6tcbVT7IMKCskyJY66VkpdstwSrwUeH3LSvJhTKhQFO2YFjIHl9a0mHvWnywzOXMLktswmSJOm2h6bb1W/8NMUuQ4h7VifbBbOyqPxALpJ1hZ0gkkbVscK9r7IRaKLbt28mfvA11lSEIBWAGy5SdIEjwmYqfccVSK0UnbPMeJ4wyEC52LgwBLMQNABrpBOw5npW+wXB8tvvrzrbIQvkPig5SQrHkQ2kQar8Iu8PwWa9ae/mGhLtmLCfy6KBmJAMbg8pqjexeGxpxGS5fFy4uVAxBEuVlu72C/d21JnQdJmpWRq6K0Tasx/C+OZCwS0bjtAA56amAASf0rXdn+MXms3yz/ZQSpFy3Za8xykApkQFZgtqzA6mNATQTsb2bYn7TdEIjrlXKSbsE5mBJAVBE5oPkK7FuLtw2FHdqWCoieC2F1bM55kjX5U2/pCS+2J2UwhxGIVHZlQNdYgHKxDZAiGGnUhiRPI1tMXwb7k28lgQ2q5UuEKBoCgOnLbWegoDw7jq2fu8MJaIzvazu86ZEVW8AjpJP00rcKe3ZVnBe8QpjvMrJAmEDNprvp/SolZSozOH7HpcvC4oaEfxWCFKHLEMvRNCCrDqPKjV7A3QiphnSxamCwzZ7jnVs5y9Z8JMAQNKD3MddsyACjMF2YPCCRlza6nnFJb42LaoFsyQxdizlpLSIC+yBHlzPqXbYJGq4O922Cpu3L7NGUrZnKBJ1MGc0jQk8o2mtFw67ktG3dYBjnYzC+0SZ89IrE4vty3cAWRkZgQzflC6ADToAfLz3qsOx95r1trriLqhrqIvjXQZUj2cxAUk6RrvGsteR9Gr7Mqwsd4WaMRNzxKB92RCiBvIO51gjbWqPa3grXbHd2e7RQJZnYqqAEa6aExO/xk0dtKygZhB8UCNAAQFEyRtGn+9OxN9Bbc3D4ADm/yxrUXyXXAUw2KVMGowYW4EthbZJJU5BlElQxY+H414TiOEY25iVz2bwm9mfEMjZAQ8lixA0kE+cCK9B7H8WZu5w6Bba5WW2CSALdsJzOrt4xtvPqab2y7R2AWsq965dVWllZrSBgNJVfEdY3MVUbTJaTQR4niWCqtohdCBmYhQNJkAGTqTtyGuugCzgGuDPeuWjMwoQSXJGiymZsoBGwkiq1psTft28rJYN45RcuBw7LEs9uFykaHaOXrRDEYUYaFsHvL5Qqb9wZmGgi3btSFUESegCiTTfHALkrcG4zdGJuq9m7btBQqu2jc5YkwSDK6CY61fdb11mcLciYH3ebSBrIJHWqGA4O90JfxmIGHQsVCXmRLlxVKgmMuikgiByA1G9G8YeEKxF7Eu9zmVLMBOsSoI+fOgP4BVtgqodeR3XbedG0Omv8AvFOt4NVtjIJQLoFaJIgyQCBJIG4iqtw38qnKhByq1s7BSRIz5jLAFtYIIoheusCAqju/xNJzA6QAoGvSZmqJGKjFAPCVGaMwzRIADCRCmQNSPwj1qK5hw2chZcg5Wy5VXw5fZ0OWQdNdd5pmNFyEuJlVhJZ2QEhDOgblt/vz5bfdhy8wTOW2HdiCYzZZJBB1OkaTRYht7D2+7y91JUQFDBVljrBExJ10HSsBwfhD3Lly3IUBCrNEwM6zA6+E1vL6ZbV27aWCAb2dVHiGQhZ00ABGsAzGvUB2ewjKgul8ttycw5wGIzTOo8LLoD7YppsNVVncdt5LbA94wB0d2GsggEKgynSNwG0Ou1SdleDXHtPfAhdSDGYws7W8pzSeh603iN/vXS23/plYEZVklebTu0gz79pOu/ucUwtm2LT3lyoCndhZAEQVKgQRyg0OTTsEk1QG7Pstgm4biywAgkKQNyRE9PKYNT9p+N2kUS8MsCJOaTrMLlJMT0G/lQLHccwm1m2FWSfZCydtlFZ7iHE++P3ihxM6yD/qWD13nelTk7Y9klSDPBuD4XGHPiGezZVRN43MikgAC0qsrZmkPJDcuppvFLuAQG1hO8KrmfvJYePQAkHxXDoAAdImNSZdh+KWry27Lq8SAElVXck5rgKwoARQABAA6V6j2VVFshyltJAPhCqCAPCYAHLr1pNtMEkzP9lewQtXExOJum5cXVEWVtLIIYZnBa4PF+UbDXnWqwmNWzaZMJZt2SWZtZcEklizAEMxJ6nT0FWXytLjxE6STIgToOQ3O1QraEggAEdBFTbfY6X0YDjlvGYnDvcUtdksGCmNFZhcMNGmkabg1neB9lcZfQ3U+7tBj7ZYMxAg5bQHi3iTA84r2a+w5k+80Js2kw1orZHtEs0tpHMyW0A921GwamMbs535dDYACpma8buUSv5mAgHxfhQzr61U4Lw1LLgLbzW1aTeZ3tuxGoVGUrmEgCBvrNDOLdoRmzWXYmR5AagwPKB+4oj2d/iAbV17l4SCEUA6lRD5yCANIC67+Zq6dE2jcYjivDfs1rPae27MJs22ko+gMspyEQoMidNd6yN/gVq9iVuYc3buEC3NG7x1LgKCyjICYzeZzKIM6VY432lweNJ+7U2UmbgzC5MamAQcuvnT+BcGZJuYRwozEJcIGQAj7y+zGO9KgMiDUCeRk1N0NK2N4VZw2DvNbKMb6hi9whiEXeJgBQFbVtt9al4p2hsBpzsXAMZQCB/LLaSY1Inyqt2s4/bt2/s9gd7dugh7jEFmk5ZOXQs0nnpPWhvAMPhMPcujEYd8Q6ZDbUeJTI8f3ZIUgGIkMaafA5JJlN3vX1N5lJQAzdyhUkbKDEMdDoNo1qHB4Vr9xbaEAtPi/DAE716r9vDqW7p7ZCyoZgXgAyMik5AANpG8RpWV4r20tuVt2ke4zHLqfaLHKEGvMnqKXLDpE3Z/scuHbvsRdS73YDIFUm0jjVWbXNcIMEAQNDM6Rq+FYcoLl5mzvfbMG5ZPw6eERqW/5gOVYftFgLtu3bwz3mFt3AIVCUS3MsrXhLMd40EnQzud1juIJayhmVFUBVHhXYTABMEBREa++KlsaQN4tfKLbObKzNs0CEyN4jB2E+mYisbhsY/EMXbsWoFi2RcvM3sd2jCSwO5IEAHqTyNZ/tVx+7inbuLbsisB3mUliTIEsBCzm0Qe+at8PwVzCpdsA3S1/K111XIoS2DmQTLXFOeJ8OsaQTVKNIHK3RrOPdsgWa3hWCBV8d9oDOogFbZCnL7UiBJI5VighdGFm3duspnIqlmJgwSQSdI0UfmJ1otw7hpum4i4Lu2yhRdus+S2DMuVOXNcKnQTvyAM1rsdiGs4MW8PoEtATlyszwAGKjqASZ/MKFwJ8juH8Wc4ZHxKXbVx8wXDrbJuIiSJZDGVdNzAiOtA+K8OS6c/fMLhRlH2hRbCgkOSqqC0wsakCIHimp8QENq3exzMLeRZuKbneNnElIUKbYJJEDN5xMmja4nbuquHsYcMVgnKC4sWyQMzuZlsu4Gk/iOtH6H9Avabh2J722Mz4osngZAzAKuWQF/CozDQfmFALOHvNOWxdbKYOW07AGAYkDfUaV6jw7hGKGe+0lSC0X7gE+HLmYKkKABGUk6edaPgF53sq9qzchtSUTIrNzYByCRpvzinYmr+zMoqsNCCN5Gu2+vuP7FMuMmoJgDlMfTUdN+tM43fWzasvbtWw13F2rLnxexdFzPpmidN/M1F23xpwD3Ww6rmzW9XzPqynxQWyhhHIU6C0T8XuLh7Qv3jGaSqO5DtpyUgtsNyI05TXYjE4YWLVzvftF28Dks2kZ2uNBLIgy5mAPhJ2EawdKy38PcGMbjjcxTNdKQ8OQwZiH9oEagZQQBA06aUy5x25dwl+/CW71u69tblsZWCG27FZkwDABjcCNqPwX6Fhx7vjibYBFjJDAIQc05QrOQfxABRAksZmKr9luF3L1w2+6AsqVNxW8Y2aFliRmPhMKRsdNNdGcNbwi3Vs20BthSrES2e4mZnJ2LawNIAAAAorwXAJhcEO6GrQ7M2pZ2IUkn0A2il0Pl9jsXi1tq5ynucOO8dhESgzIg8ycpgchykT444tPcZnvMSzMxPdR4mJJPtdSa9X/iniTZwPd24AuOEYxrlylz7yRqeleJBzVRQmw2gw67i5cPKYRflJPxFU798HYADy/udaHs1SWjVUS2LdvZSpMkAgkDQkTqJ5GOdej8c7YBE7pUe3cQDQgBdQCACCZENIOx3nr5viRpXpfZvgtnH8LV8Qn3tlHtpdUlXyWy2QE7MANIIjSpfHI14KfA+27Wwpu4gFIYvbFsl80wuV5A2g6nl56Wcb/FO3DC2jD8rMR811j415TftRzO8Vr/4U9nrGMxV23fUsq28whipnMomR61Tiu2JSfSNdwDtuLlq/cuhZsqsa+29wvlAXLsMhkjrWW41x83QfG/nByqZ1giSSB61tO2/YfC4XDZrIuBjctgkuWkEkRB059J0peyHZXDLYu3GTvHgkF4MbiBAEbb76nWs/j2Vz0eb8J4VdxLMtlMxQZm1AAHLUkCTGg3MUZ4V2PxDENcREti4quLl0W8w5hWggyNJnfbUGPT+E4C0hUW7SWxcDO6oMoLKFgwPWqXELudWVgpCsrLI1DDxAg8iCBEdKFO2PQXs/jz3fhw9xNWVLZtZVWDvmOjKOce+gWKtOX7u/wBz9ouXGAe5c8HdkAquo0gAeFAfZHTQndxtz2M7HMsliTm10gcgADtH9ZK8Kwdtu7zIrfdhhm1AM9OY15+vSptDSsyXHOz+GwVtMReuNibgKqqWlyYe1MMXY6toDIkiSRpzFW+rWrgxKvYylCq3CWyy34soAOx0iT/R3aniVy7bxCOfDtA2iU//AEaj4Hwu3e4fYRxoLbOCNGDSxJB/ptoKf1bFXNDOK8fMhrLqFyZMoADEN7TidVEAD31d7L2bRX7c62863Gyt3kKMqhYyM4DNLGN9dZmmdkuzGGbB95cti65xIEuT7ORDl0jwySY2M6zpUfbW+5tMpaVF2FWFCogSAiKoAVBlmB1NU66EvJp340jMyIWS4svdB07sFpafASWJaPOOlEcLg2u23N+6GTUhMukRAUtIzHQztvGu9YHsjfN5sTcuw7W7CCGUFWChsucR4yAsSdYJ8oo8KzY27F52AyEhUMAACAoUggLCgR5VOo9jSJZN0taw5t2LSvPhVQqyJ8OSQzEMOZ2J1pvEcEcGFdLdy6pJZ7rXFt2xrocpIEjcbbb1c7BORcvWjDLaysuYCZaRqecBf96IYns3YbF469dBuvbRHQXIKq13OCQoAHhFtcs7anfWhdjbtFLgWDvPbuPYZO7eCze3nKq4+7IMHVokyJjoaqXuJ21bTPcCtmC3HGpAImBpkB1C7UPuYq6+LxNpr1zJAIWRAglRGmmg5VPcwCFoImWGp1O8e6n0BR4nxfFO9pO5At2irXELMC5U5hmYqYXMv4ZB116Fcbjr16zkOH7pnJz3LYV7ayAEGreM5TyAEGJGtZK92hvPiVsGAhuQYkEgsQNZ5cq0ttct6wieHvDcVnHieAVG7SJ91U0SmaRuP4ZsLbRMSWukoi3HDj7wkQQpIF11JByzGg06jeIdreIJcZELEKcuZbBMnqe8khtdQIAiORJr2OB2Xe5dZMzrcRVnZQACMq7DUCiOM4FbLTmuDyDQNzyAqUh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TEhQUExQWFhQXGBcYGBUYFxwXFxwWFxcZGBcYHRUcHCggGholHBQXITEhJSktLi4uFx8zODMtNygtLisBCgoKDg0OGhAQGywkICQsLCwsLCwsLDQsLCwsLCwsLCwsLCwsLCwsLCwvLCwsLCwsLCwsLCwsLCwsLCwsLCwsLP/AABEIALwBDAMBIgACEQEDEQH/xAAbAAABBQEBAAAAAAAAAAAAAAAFAQIDBAYAB//EAEIQAAIBAgQDBQUGBAQEBwAAAAECEQADBBIhMQVBUQYTImFxMoGRobEUI0JS4fAHYsHRFXKS8SSCosIXMzRDU4PS/8QAGQEAAwEBAQAAAAAAAAAAAAAAAAECAwQF/8QAJhEAAgICAgEFAQADAQAAAAAAAAECEQMSITFRBBMiQWFxQpHwMv/aAAwDAQACEQMRAD8A9wrqgbFIN3X4im3Mao2M+n96rVk2izUN7EBfXpQ+/jSf5R++dUvtaTv9YrSOJ/ZDmgoeI/y/P9K7/EPL50M+0J+YU7OOo+NX7a8EbsKrjl5yKsqwOxmgBujrTRio1WZqXhvofuGirqDpxg81n3xXNxrXRNPXX6VPtSK9yIXrqEf4x/J8/wBKcvGRzU+4zR7cvAe5EKV1DV4yusqR050r8YSPCCT5wKWkvAbxCNLQb/Gz+UfH9KUcb6rp/m/Sn7U/AvciGKSqNni1s7nKfP8AvUpx9v8AOvuM/SocZL6K2RZrqoHi1uefrGlTW8dbYSGGnXQ/ChxkvoFJeSzXVXbGII8Y16GfpXHGJ+YH01pavwO0WK6agGLT8wpy31PMUU/AWiWa6abNcWpFWOmupmcdRSLcB2IPoaKYbElJNNmkmlQWPzUmam5qSadDsfNJTc1JmooLM1FJFSgDlBpMtd9nFRFlrjbqQ0uWiw1Ie6pO7qbLXZaLFqRilinEU0miwoXLS5aaCaXMelFgdlpCKcD5VFdvqvmegpWAppjCo7uK/KPjVR7jn8UeQ0qkLUum3SZKp97c/MffrXM7n8UfKnyFFzu6RkjeqMt+Zvia67mb2jNAUXAR+YfGpAlCTarghp0FBUilRzyM0LKk9a4W6QahpbpqQXTQIqY1Jj1pBJ2b50tRh8XTSXMQBqdPfQUM/wCY/GmMvU/E0tRhwXZ2+tLnoHkpACNqeoGhXFP+Y/GnDGP+Y/GhmHxvJvjVo4hPzCoa/CkWTi2/MacMW35qpriUP4h79PrUNzidpd3Hu1+lKvwYT+0P1pftL9azmL7QQfu1BA5tOvoBXW+0enitmfJtPpRo/AWc6VHnA/FHvrrsneoSgrSwcSQEE6MCakzlNZI/fSqpt1xFOxUFLPGxsyn1H9qsrxK034wPXSgceVMNvyqaQB+zjLbmFYT8PhO9SXbyr7RA8ufwrM915VKJ/wB6VIVBHEY9j7HhHzP9qauPuDeD6j+1VFu+VODA70+B0iTEY1mEEiPLSarpfYbH4609oFR00waOe+55x6aVH3fWpops0WFDCnmaTuqlrqLCiHuq4W+k1LNdNFiojtll2PuqUYtulNNIRRYEv2o+QqN2J/EaaYFRs9Axc06E0uSoaVT507EK9IPSp4nzpAnkKncdEavHUU43SeZ+lQ4zEJbBZyFXqTA1MD5mKbYvq4DIwZTsQZFO0FMtLeYfrrSC64O9RU5QTsCQNzTAS4xO5J9+lRCzUgNLNFiI+7rslPmlmjZjotJezbGY36j3VxNCMVcTM2USTJnaZO2/7iqpxjIdG35bgGojyW1RoMwphuUHXirDks9ehqIcSeZn3cqqiQ2Xpe8NCE4sZ1X4Vc+2CJGo60NAXDcNNN484oXe4gSDlGu3mKpXLzZdW5/r76VAH0vgzBBipA9ZVXK+IEj0+dXcPxcj2xI6jf8AtT1Cg/XL6VTtYlCJDCnXMWEEk/DU0hF2aaVqonFrZ5+6INCuIYtmbcgdB0/vQh0H4p4FZnD8TuLpMjz1orhuMIyy0qem49xoaYUE8vnSNrQO5x3kqc9yZ09OtcOPH8g+PL4UUwDRFQvcoY3HB+Q/H9KY3GBuE9ZP0opgEwKdFQ4PFrcEruNwdx+lTk0mIiakz1zGmxTAcGqpxbihsoCqF2OgAMAAbsSTsOg1JIAFXAtZXtxje7yL3gQPoSVzREnbnrlPqgPKDM3SKirZhu1WOuXHYtc3JOUERGwOh89J1g+6rfYPiLnHW1BhGVlKzoQqEjTm0gGfXlQHEhEQhSWzSZiPCCAo9YzH3itt/CDsyt93xN64tq1a0BiXLEGcsmFgbkg7iOtce2vLOnXbhHoNq0zGFBPpWS4j27vs2SwTbRMwgbeIEe1GvX4Ghvabj95sQ9mziLzYYg5QfBMGCDl9pSDz+FQ9juFi/wCNmGRG1T8RIOgPLLodRM1E5yzNJI1jjjii2zbcCxjvYRnHjgzpuQSJ98TV0tSIYEAQOg0pTXoRVJJnC+WJmpJpSKQEUxAm7oREnSI91R27Y/SkN85YOtRC6ZmmkymyVbcyKk+ya6nU/v8AfpVcXulXmKkKc3IevQ0pNoFRGtgcvFBjaBVg4RkUzoxHyEae+pMJiwAAIncfuaKLYz6NsdwN29TyHkKxlN2WooF8P4ebizm0HPlG5HnudaocQuKz+H2QIEdBNaLiV7Kgt2uehj8vMCg1zhr29yDOhjp7xVY5c2wkvopYkaAdPhJ1Pw0HuqtFWcRvqI+tQRXRHozYgp86R76QGpgmk9aUmIbat6E11+7MabAVMygL5nX3RVdvr/ekuXYxrDpXXDy6U4H6UjdTzpgMA1+FdynrTo09fpzprHpQISn2lnTpqfT9/Wo5qf2VHV/iFB0+J+goY0NZyjkox05jT5dKKYDiubwvAPJuR/tQdz+/PnTDFFcCNYTSUDwHEI8Lbcj0/SiYuSJBkVDVCLWYda8+/iZh81yywOgt3JE6CGQAxzkuBp08q29YPtjxUsxzBcgV1tgLqC2X2js05OYGsdKzyf8Ak0x9mEueyPf/AE/Wt7wEdyt4CY+zSOmcsiHTrDTWCzFmEnSRMmB0+nOtTYxpllzgkqoyj2QsgiOZ5a1wZuUduDhi4thIMxAII9QDP/T860f8OLYWwxnUkT5bn/u+VZO8jsWIYqCApjYg7qfWNp5VrewmHZLTzsWEHrEz9ar0yW6D1L+LNcD0NOAqnNSLer0aPPLBpJpguTS5qBgNxPkJ3pmURvXNppvTSaaGcBUigwaiLU+08HbTaqdiJEYTrt1q3heJOARmkedDrmlMmp1THdF2xiSrSNdZ9fL51eucRBJk6elBhTppOCBNljGJrIMj6VADXZqUqCJA2/rVJ0hMRBNS3bk6RAGw/Wq5an2H1Gk+XXyofIBD7JInNHLbkBFIeH82MCNAN4H0qxZOs/hHM+W5/Wq2NxBmZ9oA+4+XoB86xUndF0iH7MSY0BPLprUV5fPTl/tyqXCE+J5iBvv4jtp8aivuCAFER/X9irTdk/QwN8KhBqQ7fv3n02qq2JTw+IEMMwg6RMTO0GdK0QiWrNrViegn3bKPnVVDO2vpVtrmQQDuI855ny5/GlLwCKpppqzhrJafCzBfE2UMTlAmBlViCY6HWKH43juCW69vO5IIAyjMDyK5su+oMxyIjUGiU1Fcgk30TzU+GxRTbbmKGHiFsOqFgHbYTOvSatA001LoGqNHYuhgCKBcT4GMjmDcJZDlAg5RcDFdDsfpS2MQUMjbpRrDYlXGnw51EognR5b2g4NaQ3BbckoxDK2sAZo1iTsN6DjCMD7Rny0+delds8Lb7oMFAZngkCJ8LHU89h8TWFca1wZXUmjpx8pM1X8OLga1eRoMOhM6mGXSZ5Aqfia2KgAQAAOg2+Fedfw/u5MVcTk6ke9fEP8Aur0M114WnEwyJqQppK6a6a1MzhS5jXTXAeRoGBQaUioC+lKtyKKZRJTppA1dFFgK50HzpuWliuINOxCgUhakYUwmhAKWqWzdKmajApQKHQE1+2DqkweUfKrODwbDxER5VVS6REGNavYG9cuHIFLHckchzJ5Rr8TWcpNR/CklY3id1UtN3j5ARH8x6hQPxET6b8qzHGO2aZsq2p8OssVKtJ06HTLpHXXpQ7Uq1qwPtAZcTdZ7mQNARdFyuhWNkEEHXQ8zOc4ZhQ1z74MEVTcI1UlYkankSRr0OlcnuX8kWoyfDPRcFxAXbQZNFPLnPOffTyfjWc7NcRDO1kW+7RVLINSfaHtE8zmo1xO5ktyquzMcoCwCCQTMnTYab611QmnHYhxd0DO0fEylsd2MwLZTvuupg7GG0I66daymNxzXS7O5Vgc2UgiW0GWPwwEA1pMXxA3MiWwVCwBLBiWBkHMANJM86N4/C4fDW2S4vfYl9XY8i2unT6ny2HJlzNM7/S+jeZN8JLtv/uyPg3GjZw7Oy5gXAQawGiWJI2BkQNJIJ60a4Fxj7QrEiGUwfMHY/Ks52fuFx3WXNpPlAIE6nzFH+C8F7liQ5IfdI8MzoRz0mt8E5ylz0cuWEYpeSLjnEyhhHuIy6nxEWz4ZgrsW1Gu0H4CMNwG5bv4ZrxW2bhW7lec4t5pDZNyCqkid60GFsLc4kvegG1aQXXjconjRSNoLMi//AGHyqtxvEti+JveSWCTLv110Mc9dhoIIrHNkt0b+nw7c/qA+KwzWsWUyi5mvgh4kkK8yI2lddOvStnWbu4e42JRzEW82wjkvmf8A5PlWhS4GEj9nnWvpZ/4sj1OHTn9onR/ARzkUxWimTXK1dlHIN49cNzDkHdCHnqPZI+DT7qxl3XUVtiP31B3obx/EgpbtncEkf5SI+o+VcXqcX+dnRhdvUE9mLLjFW3ytkky2U5ZKkRmiOdejk0G7NYc27A19s546AgAD4CffRPvK0wRqH9MsruVEuakLio0YSJ251LxxBh0Dkh8xAVRMwQTmPQQPnWkpqPZMYOXQneVZXC3D/wC23+k1nsNeu97bebkllC2kGkE+Jm5BQNya1mLxr3GLDCd5/N3iqD6CRpEaka61yz9V4RtHB5ZjFSaQqRTwaSa7bMSTNyp2aonekzUqAsZ6Wahw4zMFzKDodWA0LBZgmSJYfGm9reJ2rKhMNo+dlzMQzFV/HEADXQR0MxpPPl9RDHJRfbNseGU1aLNNNZvgHFrl29le4X8J0MciNgNudaFbgMwZgwfI9PWrx5FNWRODg6HAU40yuNaEC5qvYDvglx7V1bA8Ie65AULMkQQc2w09PWqBoT2yxH/D27W+Zi/q5ORfgF+dc/qUnj1fTNvT2p7L6IuIdosKCX7tsbf9nvsUB3cb+GwNlkkwdfMbVlbnF3a+165DFtwBAjoANgBpFUQ3x/pT0sk6AEkkKP8AM2w9TWCikqS4NHJt7Ps1nZ7iPeXXgeEKN9/a+lW+0hzWBkdcyM5KkAkMoHs675TzBjNyoVw60th7VyYt3LYljyOXxA+eYfuKIX+GpeSbbsofWeTa6EqY16HTSK6cSWmtGWRvbYDdiMAly69xyMli21zKd3cjKijyDHMfJT1obxNybjEtJYyT661b4Zd7m+yH8alc0R7YDJA6THxoTiZDt0k/r9a4nF7HZjy649fo0HZJFFwkmCVygcjJnfrptWuDxGtB+D4W3iMPbcCGUZTGhBT68jB60QTDX5QO+a2gGUZFBLQVLlonMdiZ1rtxOUUl2cmRxm2+iDhKMEx5ddUFhSQYbue9LkgnQBvuxz1G1VMJxyxlEMEEDwmQQYE+uv1ojxbGi1YvKwJ7wIo3iEc3HVgDMNkUegPXXzUGN65suL5yOrB6mWOKqje4HHWr1whCJWSeWYMIMDnqFmrqobQbKCysZy8weoP7n3SMP2euP9oUWwpdpVc3mPrpHvr0F+EYy4hW2qK+pYz5wttNCc2hLNpqcsyDVqWOMUn2jGUpzm5eSGxdDgss5SfDICmI2IDNqNZ1Pu2ElC+Hd7aQPevBFcZlVxmkNqCAR5zoedWU4laiWuITI9nTT/Lrr8K2x+pjVS/2ZSxO+C6rUH7TX5uAckRVA9RmPxZjU13ic3Alq3mBIUHPJJJgeEDT31Bjbz4jGFlsZbYuoIEbKwXLBMFoG0nzOtYepyLJSia4FpbZqOF227sTAVQBnJgaDWjfA3tAl7hEiMoPv1g+cRQDji4oMq57VtCwIVtGZQFlVGUqAJjTmw1M0PGCxmIW6luytqIzHvYDEsYAaCG2kgwNPdUyzOSrpAsSTs1nEb/eYtAqDW07ZTzKuiW2Kgzl8TT1C+VCO1fEreiK4ZgRJmANN/PbloJFFOBcGxDYfvcRZW1f1RrzjKwtZoCkz66DQiN5NAsVw6y+LtzcFwJndlCsozo4US5Gqgg+EdOcmsdr7fRpXFhrs7wx7Ns3r0NdeIUSAqDaZ2bxMT6xOlAeItjnuObYcJMAKwAAGwgHQ+RE61v+HcMuYlQ0Bbe6nfNpoejDnroY86yGIxeFtXLlvEXbouI5BCAKNOpPtNMy3X0qLfaHXALg0hpa6a9g4Bs9aSKeDSMN+gBJPRV1J9AAT7qdgC+MYxrDDuwBea3CtpmCuzAFSRK+wxkQdqyGIw7s5iWaJb093vo3h/8Aib0W/wDzXdlUSII8Kg7ADRdzWr4lw77LaXDZ7aZg1y47El7zLsdFhUkZUXmepJjzm9sjb6O1RrGvJgeFoFBiVZsy5gSCplOY8s3+qjvZmwyM5GqnQkE+0D570DUs2Y5fCxLAEwfCu8AHptWg7MnQieQ/X6itMa+aM5P4UHs1OzVHSxXYcxIWNC+MqGyCS1wkKEKr3QVjLy05maNeUa78r5b3UltYzE7lpB/5QP6D41nkhsl/S4SqzzzieHysQPZmR6NqPrVIMQd9QR8ttOdaLtBhAjgTPgQ+8KFI/wCn50DNkyDGh58pG4+Y+Ncl8tGv0bPhZW/aYOoyk5gAdASTOo2OYM3lmFX8FhMloIDJCwD5/wBBQLsjdi46cihPvWB883yrUlq6ccr5+zKXHBhu2NnJeQjnbXXzUkfQCu49infubL5Q4W2WKrlyyshcse1lKlv5p6VouNd3oXtq5USMwnntPQ86k4bw9e6ll8dyWdiPESxzb+U/GsZLabNU9Yp+Sj2QstaZ7ZYFWhhOkEaE/AifQVpVvTqQfTy5D4Vm+HEm8CNsrBv8pEH4yK1fCMC998ignQk6wB0k8hP9aeKfwt/ROWPypALtJZ7xVAOUzMwDspG3STVTs1/DfEXzZu3Mi4ZmBYlyGNsNDQsTJAMHzBop2jCWsV3VxwbdoQ7IN5CFo1JmWKzOkCpeJfxBRrQWyGVgICkABVAgDwt5AfvXGeVyfHRtGCjGn2Z3j3BbeHuN3aHwXCoMlph4GhkEkeXOvV1v5Lbsv4BmJgdGMGToevmdzXlbY0Lbw7kz47bnrOcMT6ySa1OHxt3FJbsLoHzPdAGb7oHVWG8nUbf3rGVvs04vgo8U4H3uIuZ+8ZLaICEAVVVFgL3hzCYA/D+I6aVmeJpaRii2Y1MHO8xAA3JXQzrFbjCdnr+JZlZilsHM5adiSQFTTMZnfTzotxnsNh7qqFDWxajPdUy7DLMGdM5B3A06UKQOJiOynZ8syYjNlUMSgZQSxWRniYyhusTl99GjjglyzcaSTCqpEZe85GNSQCJ/ua2fZfgYfM7AJh1lLaq0tkt+ESdYG511+tUMXcwSki3h0JBH3pHeXIG2RrkhWkDXXLMwSIqXLnkcY8cGC7Zcc73EB5Y92CuXVQsEnQmYPnHLnRnB8GxlrFA27dzDW7i63SshY8S5leCxzaZtwGbStHwfsFZxrfaLwZE1GRCVEAkZfENtCJEe8mRB264tZTGWMOgGYOveMfE8vpbXOZO7BoH8tVt4JopYzHcTxIFi66FcyEXFBWTqBmSAQJIMQdRvpRfi32XDYcC7cCASJ0Lu0GTkGsyZ5xz3owvDy6lzmKqJUbDMmuaJ5HQachNeU9u+HXTea6pa6gVZA/ADoMqzOQkfE0dsOka7A/xeUqyNZ1XRGVoEbSVbVeu53ivPMbxDNcdyR43ZtTJ8TFtfjWy/hLfZsPdS0tszcPeB1BDLlWJ5kAEiNq9N/wAPtKADZwwIG2VAPcCNqHLVjStHkK3qXOKguIsiGJHUiORnnsOtR3ARtJ845jQ16exwUXAaFdprVx7QFtSTmBIEbAE899Y0q1JGp2mJ/f71pRePLWhu1QLgymDuXrJS+lsKTOWPYKlDOgaRoCaj4nxV712XkzkGjE6JEAAnQabVpMXezhh4TCMNwYLCPp9TWQFskkgwUBafSPLfWuaS1N1JsM8J4kjX7f4RyJOk5WEbbkkUQ4QvdXjaI/lHyKn3gfOs5iOFXUIDoVzjMCdiNJ18p1FGeHu7ZCW8drwbaskyst1GZ9TroBRCdOgcW+TWRSgVDwq1dvuttIk6knYCdz5axWvw/Yu3BN2+xiSQuUbDoc0VtPPGHDM445S5Rk9OtSBPDIBgbmNJPn1gfOrHaG5hsACdbt0z3asRGUnQmBG2+m+1YTHcfxOJcks5hgwW3IVToAYHpEmsn6i+kWsNdsudq8KxuWyF1ZBESSYZh8dPlSWeGk4ZluAr48ydRoAf61167ea5ZtqYxBRAA5WR4ROYvoDAO+vvq9x29iWuJgrSC5dRT3q4cM6tcbVT7IMKCskyJY66VkpdstwSrwUeH3LSvJhTKhQFO2YFjIHl9a0mHvWnywzOXMLktswmSJOm2h6bb1W/8NMUuQ4h7VifbBbOyqPxALpJ1hZ0gkkbVscK9r7IRaKLbt28mfvA11lSEIBWAGy5SdIEjwmYqfccVSK0UnbPMeJ4wyEC52LgwBLMQNABrpBOw5npW+wXB8tvvrzrbIQvkPig5SQrHkQ2kQar8Iu8PwWa9ae/mGhLtmLCfy6KBmJAMbg8pqjexeGxpxGS5fFy4uVAxBEuVlu72C/d21JnQdJmpWRq6K0Tasx/C+OZCwS0bjtAA56amAASf0rXdn+MXms3yz/ZQSpFy3Za8xykApkQFZgtqzA6mNATQTsb2bYn7TdEIjrlXKSbsE5mBJAVBE5oPkK7FuLtw2FHdqWCoieC2F1bM55kjX5U2/pCS+2J2UwhxGIVHZlQNdYgHKxDZAiGGnUhiRPI1tMXwb7k28lgQ2q5UuEKBoCgOnLbWegoDw7jq2fu8MJaIzvazu86ZEVW8AjpJP00rcKe3ZVnBe8QpjvMrJAmEDNprvp/SolZSozOH7HpcvC4oaEfxWCFKHLEMvRNCCrDqPKjV7A3QiphnSxamCwzZ7jnVs5y9Z8JMAQNKD3MddsyACjMF2YPCCRlza6nnFJb42LaoFsyQxdizlpLSIC+yBHlzPqXbYJGq4O922Cpu3L7NGUrZnKBJ1MGc0jQk8o2mtFw67ktG3dYBjnYzC+0SZ89IrE4vty3cAWRkZgQzflC6ADToAfLz3qsOx95r1trriLqhrqIvjXQZUj2cxAUk6RrvGsteR9Gr7Mqwsd4WaMRNzxKB92RCiBvIO51gjbWqPa3grXbHd2e7RQJZnYqqAEa6aExO/xk0dtKygZhB8UCNAAQFEyRtGn+9OxN9Bbc3D4ADm/yxrUXyXXAUw2KVMGowYW4EthbZJJU5BlElQxY+H414TiOEY25iVz2bwm9mfEMjZAQ8lixA0kE+cCK9B7H8WZu5w6Bba5WW2CSALdsJzOrt4xtvPqab2y7R2AWsq965dVWllZrSBgNJVfEdY3MVUbTJaTQR4niWCqtohdCBmYhQNJkAGTqTtyGuugCzgGuDPeuWjMwoQSXJGiymZsoBGwkiq1psTft28rJYN45RcuBw7LEs9uFykaHaOXrRDEYUYaFsHvL5Qqb9wZmGgi3btSFUESegCiTTfHALkrcG4zdGJuq9m7btBQqu2jc5YkwSDK6CY61fdb11mcLciYH3ebSBrIJHWqGA4O90JfxmIGHQsVCXmRLlxVKgmMuikgiByA1G9G8YeEKxF7Eu9zmVLMBOsSoI+fOgP4BVtgqodeR3XbedG0Omv8AvFOt4NVtjIJQLoFaJIgyQCBJIG4iqtw38qnKhByq1s7BSRIz5jLAFtYIIoheusCAqju/xNJzA6QAoGvSZmqJGKjFAPCVGaMwzRIADCRCmQNSPwj1qK5hw2chZcg5Wy5VXw5fZ0OWQdNdd5pmNFyEuJlVhJZ2QEhDOgblt/vz5bfdhy8wTOW2HdiCYzZZJBB1OkaTRYht7D2+7y91JUQFDBVljrBExJ10HSsBwfhD3Lly3IUBCrNEwM6zA6+E1vL6ZbV27aWCAb2dVHiGQhZ00ABGsAzGvUB2ewjKgul8ttycw5wGIzTOo8LLoD7YppsNVVncdt5LbA94wB0d2GsggEKgynSNwG0Ou1SdleDXHtPfAhdSDGYws7W8pzSeh603iN/vXS23/plYEZVklebTu0gz79pOu/ucUwtm2LT3lyoCndhZAEQVKgQRyg0OTTsEk1QG7Pstgm4biywAgkKQNyRE9PKYNT9p+N2kUS8MsCJOaTrMLlJMT0G/lQLHccwm1m2FWSfZCydtlFZ7iHE++P3ihxM6yD/qWD13nelTk7Y9klSDPBuD4XGHPiGezZVRN43MikgAC0qsrZmkPJDcuppvFLuAQG1hO8KrmfvJYePQAkHxXDoAAdImNSZdh+KWry27Lq8SAElVXck5rgKwoARQABAA6V6j2VVFshyltJAPhCqCAPCYAHLr1pNtMEkzP9lewQtXExOJum5cXVEWVtLIIYZnBa4PF+UbDXnWqwmNWzaZMJZt2SWZtZcEklizAEMxJ6nT0FWXytLjxE6STIgToOQ3O1QraEggAEdBFTbfY6X0YDjlvGYnDvcUtdksGCmNFZhcMNGmkabg1neB9lcZfQ3U+7tBj7ZYMxAg5bQHi3iTA84r2a+w5k+80Js2kw1orZHtEs0tpHMyW0A921GwamMbs535dDYACpma8buUSv5mAgHxfhQzr61U4Lw1LLgLbzW1aTeZ3tuxGoVGUrmEgCBvrNDOLdoRmzWXYmR5AagwPKB+4oj2d/iAbV17l4SCEUA6lRD5yCANIC67+Zq6dE2jcYjivDfs1rPae27MJs22ko+gMspyEQoMidNd6yN/gVq9iVuYc3buEC3NG7x1LgKCyjICYzeZzKIM6VY432lweNJ+7U2UmbgzC5MamAQcuvnT+BcGZJuYRwozEJcIGQAj7y+zGO9KgMiDUCeRk1N0NK2N4VZw2DvNbKMb6hi9whiEXeJgBQFbVtt9al4p2hsBpzsXAMZQCB/LLaSY1Inyqt2s4/bt2/s9gd7dugh7jEFmk5ZOXQs0nnpPWhvAMPhMPcujEYd8Q6ZDbUeJTI8f3ZIUgGIkMaafA5JJlN3vX1N5lJQAzdyhUkbKDEMdDoNo1qHB4Vr9xbaEAtPi/DAE716r9vDqW7p7ZCyoZgXgAyMik5AANpG8RpWV4r20tuVt2ke4zHLqfaLHKEGvMnqKXLDpE3Z/scuHbvsRdS73YDIFUm0jjVWbXNcIMEAQNDM6Rq+FYcoLl5mzvfbMG5ZPw6eERqW/5gOVYftFgLtu3bwz3mFt3AIVCUS3MsrXhLMd40EnQzud1juIJayhmVFUBVHhXYTABMEBREa++KlsaQN4tfKLbObKzNs0CEyN4jB2E+mYisbhsY/EMXbsWoFi2RcvM3sd2jCSwO5IEAHqTyNZ/tVx+7inbuLbsisB3mUliTIEsBCzm0Qe+at8PwVzCpdsA3S1/K111XIoS2DmQTLXFOeJ8OsaQTVKNIHK3RrOPdsgWa3hWCBV8d9oDOogFbZCnL7UiBJI5VighdGFm3duspnIqlmJgwSQSdI0UfmJ1otw7hpum4i4Lu2yhRdus+S2DMuVOXNcKnQTvyAM1rsdiGs4MW8PoEtATlyszwAGKjqASZ/MKFwJ8juH8Wc4ZHxKXbVx8wXDrbJuIiSJZDGVdNzAiOtA+K8OS6c/fMLhRlH2hRbCgkOSqqC0wsakCIHimp8QENq3exzMLeRZuKbneNnElIUKbYJJEDN5xMmja4nbuquHsYcMVgnKC4sWyQMzuZlsu4Gk/iOtH6H9Avabh2J722Mz4osngZAzAKuWQF/CozDQfmFALOHvNOWxdbKYOW07AGAYkDfUaV6jw7hGKGe+0lSC0X7gE+HLmYKkKABGUk6edaPgF53sq9qzchtSUTIrNzYByCRpvzinYmr+zMoqsNCCN5Gu2+vuP7FMuMmoJgDlMfTUdN+tM43fWzasvbtWw13F2rLnxexdFzPpmidN/M1F23xpwD3Ww6rmzW9XzPqynxQWyhhHIU6C0T8XuLh7Qv3jGaSqO5DtpyUgtsNyI05TXYjE4YWLVzvftF28Dks2kZ2uNBLIgy5mAPhJ2EawdKy38PcGMbjjcxTNdKQ8OQwZiH9oEagZQQBA06aUy5x25dwl+/CW71u69tblsZWCG27FZkwDABjcCNqPwX6Fhx7vjibYBFjJDAIQc05QrOQfxABRAksZmKr9luF3L1w2+6AsqVNxW8Y2aFliRmPhMKRsdNNdGcNbwi3Vs20BthSrES2e4mZnJ2LawNIAAAAorwXAJhcEO6GrQ7M2pZ2IUkn0A2il0Pl9jsXi1tq5ynucOO8dhESgzIg8ycpgchykT444tPcZnvMSzMxPdR4mJJPtdSa9X/iniTZwPd24AuOEYxrlylz7yRqeleJBzVRQmw2gw67i5cPKYRflJPxFU798HYADy/udaHs1SWjVUS2LdvZSpMkAgkDQkTqJ5GOdej8c7YBE7pUe3cQDQgBdQCACCZENIOx3nr5viRpXpfZvgtnH8LV8Qn3tlHtpdUlXyWy2QE7MANIIjSpfHI14KfA+27Wwpu4gFIYvbFsl80wuV5A2g6nl56Wcb/FO3DC2jD8rMR811j415TftRzO8Vr/4U9nrGMxV23fUsq28whipnMomR61Tiu2JSfSNdwDtuLlq/cuhZsqsa+29wvlAXLsMhkjrWW41x83QfG/nByqZ1giSSB61tO2/YfC4XDZrIuBjctgkuWkEkRB059J0peyHZXDLYu3GTvHgkF4MbiBAEbb76nWs/j2Vz0eb8J4VdxLMtlMxQZm1AAHLUkCTGg3MUZ4V2PxDENcREti4quLl0W8w5hWggyNJnfbUGPT+E4C0hUW7SWxcDO6oMoLKFgwPWqXELudWVgpCsrLI1DDxAg8iCBEdKFO2PQXs/jz3fhw9xNWVLZtZVWDvmOjKOce+gWKtOX7u/wBz9ouXGAe5c8HdkAquo0gAeFAfZHTQndxtz2M7HMsliTm10gcgADtH9ZK8Kwdtu7zIrfdhhm1AM9OY15+vSptDSsyXHOz+GwVtMReuNibgKqqWlyYe1MMXY6toDIkiSRpzFW+rWrgxKvYylCq3CWyy34soAOx0iT/R3aniVy7bxCOfDtA2iU//AEaj4Hwu3e4fYRxoLbOCNGDSxJB/ptoKf1bFXNDOK8fMhrLqFyZMoADEN7TidVEAD31d7L2bRX7c62863Gyt3kKMqhYyM4DNLGN9dZmmdkuzGGbB95cti65xIEuT7ORDl0jwySY2M6zpUfbW+5tMpaVF2FWFCogSAiKoAVBlmB1NU66EvJp340jMyIWS4svdB07sFpafASWJaPOOlEcLg2u23N+6GTUhMukRAUtIzHQztvGu9YHsjfN5sTcuw7W7CCGUFWChsucR4yAsSdYJ8oo8KzY27F52AyEhUMAACAoUggLCgR5VOo9jSJZN0taw5t2LSvPhVQqyJ8OSQzEMOZ2J1pvEcEcGFdLdy6pJZ7rXFt2xrocpIEjcbbb1c7BORcvWjDLaysuYCZaRqecBf96IYns3YbF469dBuvbRHQXIKq13OCQoAHhFtcs7anfWhdjbtFLgWDvPbuPYZO7eCze3nKq4+7IMHVokyJjoaqXuJ21bTPcCtmC3HGpAImBpkB1C7UPuYq6+LxNpr1zJAIWRAglRGmmg5VPcwCFoImWGp1O8e6n0BR4nxfFO9pO5At2irXELMC5U5hmYqYXMv4ZB116Fcbjr16zkOH7pnJz3LYV7ayAEGreM5TyAEGJGtZK92hvPiVsGAhuQYkEgsQNZ5cq0ttct6wieHvDcVnHieAVG7SJ91U0SmaRuP4ZsLbRMSWukoi3HDj7wkQQpIF11JByzGg06jeIdreIJcZELEKcuZbBMnqe8khtdQIAiORJr2OB2Xe5dZMzrcRVnZQACMq7DUCiOM4FbLTmuDyDQNzyAqUh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Best Leg Exercises for Mountain Climbing"/>
          <p:cNvPicPr>
            <a:picLocks noChangeAspect="1" noChangeArrowheads="1"/>
          </p:cNvPicPr>
          <p:nvPr/>
        </p:nvPicPr>
        <p:blipFill>
          <a:blip r:embed="rId2"/>
          <a:srcRect/>
          <a:stretch>
            <a:fillRect/>
          </a:stretch>
        </p:blipFill>
        <p:spPr bwMode="auto">
          <a:xfrm>
            <a:off x="857224" y="1393002"/>
            <a:ext cx="7358114" cy="5150682"/>
          </a:xfrm>
          <a:prstGeom prst="rect">
            <a:avLst/>
          </a:prstGeom>
          <a:noFill/>
        </p:spPr>
      </p:pic>
      <p:sp>
        <p:nvSpPr>
          <p:cNvPr id="7" name="TextBox 6"/>
          <p:cNvSpPr txBox="1"/>
          <p:nvPr/>
        </p:nvSpPr>
        <p:spPr>
          <a:xfrm>
            <a:off x="1571604" y="214290"/>
            <a:ext cx="5857916" cy="523220"/>
          </a:xfrm>
          <a:prstGeom prst="rect">
            <a:avLst/>
          </a:prstGeom>
          <a:noFill/>
        </p:spPr>
        <p:txBody>
          <a:bodyPr wrap="square" rtlCol="0">
            <a:spAutoFit/>
          </a:bodyPr>
          <a:lstStyle/>
          <a:p>
            <a:pPr algn="ctr"/>
            <a:r>
              <a:rPr lang="en-US" sz="2800" b="1" dirty="0" smtClean="0">
                <a:solidFill>
                  <a:srgbClr val="00B050"/>
                </a:solidFill>
              </a:rPr>
              <a:t>ALTITUDE AND EXERCISE</a:t>
            </a:r>
            <a:endParaRPr lang="en-US" sz="2800" b="1" dirty="0">
              <a:solidFill>
                <a:srgbClr val="00B050"/>
              </a:solidFill>
            </a:endParaRPr>
          </a:p>
        </p:txBody>
      </p:sp>
    </p:spTree>
  </p:cSld>
  <p:clrMapOvr>
    <a:masterClrMapping/>
  </p:clrMapOvr>
  <p:transition spd="slow">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uminous-landscape.com/images-96/image_12.jpg"/>
          <p:cNvPicPr>
            <a:picLocks noChangeAspect="1" noChangeArrowheads="1"/>
          </p:cNvPicPr>
          <p:nvPr/>
        </p:nvPicPr>
        <p:blipFill>
          <a:blip r:embed="rId2"/>
          <a:srcRect/>
          <a:stretch>
            <a:fillRect/>
          </a:stretch>
        </p:blipFill>
        <p:spPr bwMode="auto">
          <a:xfrm>
            <a:off x="0" y="0"/>
            <a:ext cx="9126790" cy="6858000"/>
          </a:xfrm>
          <a:prstGeom prst="rect">
            <a:avLst/>
          </a:prstGeom>
          <a:noFill/>
        </p:spPr>
      </p:pic>
      <p:sp>
        <p:nvSpPr>
          <p:cNvPr id="2" name="Slide Number Placeholder 1"/>
          <p:cNvSpPr>
            <a:spLocks noGrp="1"/>
          </p:cNvSpPr>
          <p:nvPr>
            <p:ph type="sldNum" sz="quarter" idx="12"/>
          </p:nvPr>
        </p:nvSpPr>
        <p:spPr/>
        <p:txBody>
          <a:bodyPr/>
          <a:lstStyle/>
          <a:p>
            <a:fld id="{AEFF981A-5ED3-40A5-9ABE-BEF42A30D0B1}" type="slidenum">
              <a:rPr lang="fa-IR" smtClean="0"/>
              <a:pPr/>
              <a:t>76</a:t>
            </a:fld>
            <a:endParaRPr lang="fa-IR"/>
          </a:p>
        </p:txBody>
      </p:sp>
      <p:sp>
        <p:nvSpPr>
          <p:cNvPr id="3" name="TextBox 2"/>
          <p:cNvSpPr txBox="1"/>
          <p:nvPr/>
        </p:nvSpPr>
        <p:spPr>
          <a:xfrm>
            <a:off x="571472" y="500042"/>
            <a:ext cx="8215370" cy="769441"/>
          </a:xfrm>
          <a:prstGeom prst="rect">
            <a:avLst/>
          </a:prstGeom>
          <a:noFill/>
        </p:spPr>
        <p:txBody>
          <a:bodyPr wrap="square" rtlCol="1">
            <a:spAutoFit/>
          </a:bodyPr>
          <a:lstStyle/>
          <a:p>
            <a:pPr algn="ctr"/>
            <a:r>
              <a:rPr lang="fa-IR" sz="4400" b="1" dirty="0" smtClean="0">
                <a:solidFill>
                  <a:srgbClr val="FF0000"/>
                </a:solidFill>
                <a:cs typeface="2  Nazanin" pitchFamily="2" charset="-78"/>
              </a:rPr>
              <a:t>ارتفاع و ورزش</a:t>
            </a:r>
            <a:endParaRPr lang="fa-IR" sz="4400" b="1" dirty="0">
              <a:solidFill>
                <a:srgbClr val="FF0000"/>
              </a:solidFill>
              <a:cs typeface="2  Nazanin" pitchFamily="2" charset="-78"/>
            </a:endParaRPr>
          </a:p>
        </p:txBody>
      </p:sp>
      <p:sp>
        <p:nvSpPr>
          <p:cNvPr id="4" name="TextBox 3"/>
          <p:cNvSpPr txBox="1"/>
          <p:nvPr/>
        </p:nvSpPr>
        <p:spPr>
          <a:xfrm>
            <a:off x="0" y="2000240"/>
            <a:ext cx="8858280" cy="3108543"/>
          </a:xfrm>
          <a:prstGeom prst="rect">
            <a:avLst/>
          </a:prstGeom>
          <a:noFill/>
        </p:spPr>
        <p:txBody>
          <a:bodyPr wrap="square" rtlCol="1">
            <a:spAutoFit/>
          </a:bodyPr>
          <a:lstStyle/>
          <a:p>
            <a:r>
              <a:rPr lang="fa-IR" sz="2800" b="1" dirty="0" smtClean="0">
                <a:cs typeface="2  Nazanin" pitchFamily="2" charset="-78"/>
              </a:rPr>
              <a:t>برخی از فعالیت های ورزشی در ارتفاعی بیش از 2100 متر انجام میشود و این میتواند خطرات و عوارضی را متوجه ورزشکاران  نماید.</a:t>
            </a:r>
          </a:p>
          <a:p>
            <a:r>
              <a:rPr lang="fa-IR" sz="2800" b="1" dirty="0" smtClean="0">
                <a:cs typeface="2  Nazanin" pitchFamily="2" charset="-78"/>
              </a:rPr>
              <a:t>از جمله بیماری های ارتفاع میتوان به موارد زیر اشاره کرد:</a:t>
            </a:r>
          </a:p>
          <a:p>
            <a:r>
              <a:rPr lang="fa-IR" sz="2800" b="1" dirty="0" smtClean="0">
                <a:cs typeface="2  Nazanin" pitchFamily="2" charset="-78"/>
              </a:rPr>
              <a:t>1- بیماری حاد کوه</a:t>
            </a:r>
          </a:p>
          <a:p>
            <a:r>
              <a:rPr lang="fa-IR" sz="2800" b="1" dirty="0" smtClean="0">
                <a:cs typeface="2  Nazanin" pitchFamily="2" charset="-78"/>
              </a:rPr>
              <a:t>2- خیز ریوی ناشی از ارتفاع</a:t>
            </a:r>
          </a:p>
          <a:p>
            <a:r>
              <a:rPr lang="fa-IR" sz="2800" b="1" dirty="0" smtClean="0">
                <a:cs typeface="2  Nazanin" pitchFamily="2" charset="-78"/>
              </a:rPr>
              <a:t>3- خیز مغزی ناشی از ارتفاع</a:t>
            </a:r>
          </a:p>
          <a:p>
            <a:r>
              <a:rPr lang="fa-IR" sz="2800" b="1" dirty="0" smtClean="0">
                <a:cs typeface="2  Nazanin" pitchFamily="2" charset="-78"/>
              </a:rPr>
              <a:t>4- خون ریزی شبکیه چشم</a:t>
            </a:r>
            <a:endParaRPr lang="fa-IR" sz="2800" b="1" dirty="0">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تصاویر دوربین 031.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77</a:t>
            </a:fld>
            <a:endParaRPr lang="fa-IR"/>
          </a:p>
        </p:txBody>
      </p:sp>
      <p:sp>
        <p:nvSpPr>
          <p:cNvPr id="3" name="TextBox 2"/>
          <p:cNvSpPr txBox="1"/>
          <p:nvPr/>
        </p:nvSpPr>
        <p:spPr>
          <a:xfrm>
            <a:off x="357158" y="500042"/>
            <a:ext cx="8501122" cy="4524315"/>
          </a:xfrm>
          <a:prstGeom prst="rect">
            <a:avLst/>
          </a:prstGeom>
          <a:noFill/>
        </p:spPr>
        <p:txBody>
          <a:bodyPr wrap="square" rtlCol="1">
            <a:spAutoFit/>
          </a:bodyPr>
          <a:lstStyle/>
          <a:p>
            <a:r>
              <a:rPr lang="fa-IR" sz="2400" b="1" dirty="0" smtClean="0">
                <a:cs typeface="2  Nazanin" pitchFamily="2" charset="-78"/>
              </a:rPr>
              <a:t>بیماری حاد کوه ، شایعترین بیماری کوه است که در ارتفاع بالاتر از 2100 دیده میشودو با نشانه های زیر همراه است:</a:t>
            </a:r>
          </a:p>
          <a:p>
            <a:r>
              <a:rPr lang="fa-IR" sz="2400" b="1" dirty="0" smtClean="0">
                <a:cs typeface="2  Nazanin" pitchFamily="2" charset="-78"/>
              </a:rPr>
              <a:t>1- سردرد</a:t>
            </a:r>
          </a:p>
          <a:p>
            <a:r>
              <a:rPr lang="fa-IR" sz="2400" b="1" dirty="0" smtClean="0">
                <a:cs typeface="2  Nazanin" pitchFamily="2" charset="-78"/>
              </a:rPr>
              <a:t>2- بی اشتهایی</a:t>
            </a:r>
          </a:p>
          <a:p>
            <a:r>
              <a:rPr lang="fa-IR" sz="2400" b="1" dirty="0" smtClean="0">
                <a:cs typeface="2  Nazanin" pitchFamily="2" charset="-78"/>
              </a:rPr>
              <a:t>3- تهوع</a:t>
            </a:r>
          </a:p>
          <a:p>
            <a:r>
              <a:rPr lang="fa-IR" sz="2400" b="1" dirty="0" smtClean="0">
                <a:cs typeface="2  Nazanin" pitchFamily="2" charset="-78"/>
              </a:rPr>
              <a:t>4- استفراغ</a:t>
            </a:r>
          </a:p>
          <a:p>
            <a:r>
              <a:rPr lang="fa-IR" sz="2400" b="1" dirty="0" smtClean="0">
                <a:cs typeface="2  Nazanin" pitchFamily="2" charset="-78"/>
              </a:rPr>
              <a:t>5- بی خوابی</a:t>
            </a:r>
          </a:p>
          <a:p>
            <a:r>
              <a:rPr lang="fa-IR" sz="2400" b="1" dirty="0" smtClean="0">
                <a:cs typeface="2  Nazanin" pitchFamily="2" charset="-78"/>
              </a:rPr>
              <a:t>6- تنگی نفس</a:t>
            </a:r>
          </a:p>
          <a:p>
            <a:r>
              <a:rPr lang="fa-IR" sz="2400" b="1" dirty="0" smtClean="0">
                <a:cs typeface="2  Nazanin" pitchFamily="2" charset="-78"/>
              </a:rPr>
              <a:t>7- کاهش حجم ادرار و ضعف عمومی شدید</a:t>
            </a:r>
          </a:p>
          <a:p>
            <a:r>
              <a:rPr lang="fa-IR" sz="2400" b="1" dirty="0" smtClean="0">
                <a:solidFill>
                  <a:schemeClr val="bg1"/>
                </a:solidFill>
                <a:cs typeface="2  Nazanin" pitchFamily="2" charset="-78"/>
              </a:rPr>
              <a:t>این علائم معمولا بین 12 تا 36 ساعت پس از ورود به ارتفاع مشاهده میشود.</a:t>
            </a:r>
          </a:p>
          <a:p>
            <a:r>
              <a:rPr lang="fa-IR" sz="2400" b="1" dirty="0" smtClean="0">
                <a:solidFill>
                  <a:schemeClr val="bg1"/>
                </a:solidFill>
                <a:cs typeface="2  Nazanin" pitchFamily="2" charset="-78"/>
              </a:rPr>
              <a:t>این علائم با مصرف آسپرین ،مایعات و استراحت حداکثر بعد از دو تا سه روز برطرف میشود</a:t>
            </a:r>
            <a:endParaRPr lang="fa-IR" sz="2400" b="1" dirty="0">
              <a:solidFill>
                <a:schemeClr val="bg1"/>
              </a:solidFill>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File:Mountain climbing crew.jpg"/>
          <p:cNvPicPr>
            <a:picLocks noChangeAspect="1" noChangeArrowheads="1"/>
          </p:cNvPicPr>
          <p:nvPr/>
        </p:nvPicPr>
        <p:blipFill>
          <a:blip r:embed="rId2"/>
          <a:srcRect/>
          <a:stretch>
            <a:fillRect/>
          </a:stretch>
        </p:blipFill>
        <p:spPr bwMode="auto">
          <a:xfrm>
            <a:off x="428596" y="428604"/>
            <a:ext cx="8501122" cy="6286504"/>
          </a:xfrm>
          <a:prstGeom prst="rect">
            <a:avLst/>
          </a:prstGeom>
          <a:noFill/>
        </p:spPr>
      </p:pic>
      <p:sp>
        <p:nvSpPr>
          <p:cNvPr id="2" name="Slide Number Placeholder 1"/>
          <p:cNvSpPr>
            <a:spLocks noGrp="1"/>
          </p:cNvSpPr>
          <p:nvPr>
            <p:ph type="sldNum" sz="quarter" idx="12"/>
          </p:nvPr>
        </p:nvSpPr>
        <p:spPr/>
        <p:txBody>
          <a:bodyPr/>
          <a:lstStyle/>
          <a:p>
            <a:fld id="{AEFF981A-5ED3-40A5-9ABE-BEF42A30D0B1}" type="slidenum">
              <a:rPr lang="fa-IR" smtClean="0"/>
              <a:pPr/>
              <a:t>78</a:t>
            </a:fld>
            <a:endParaRPr lang="fa-IR"/>
          </a:p>
        </p:txBody>
      </p:sp>
      <p:sp>
        <p:nvSpPr>
          <p:cNvPr id="3" name="TextBox 2"/>
          <p:cNvSpPr txBox="1"/>
          <p:nvPr/>
        </p:nvSpPr>
        <p:spPr>
          <a:xfrm>
            <a:off x="285720" y="500042"/>
            <a:ext cx="8572560" cy="2400657"/>
          </a:xfrm>
          <a:prstGeom prst="rect">
            <a:avLst/>
          </a:prstGeom>
          <a:noFill/>
        </p:spPr>
        <p:txBody>
          <a:bodyPr wrap="square" rtlCol="1">
            <a:spAutoFit/>
          </a:bodyPr>
          <a:lstStyle/>
          <a:p>
            <a:r>
              <a:rPr lang="fa-IR" sz="3000" b="1" dirty="0" smtClean="0">
                <a:cs typeface="2  Nazanin" pitchFamily="2" charset="-78"/>
              </a:rPr>
              <a:t>اقدامات ایمنی مناسب برای اجتناب ازاین بیماری عبارت است از:</a:t>
            </a:r>
          </a:p>
          <a:p>
            <a:r>
              <a:rPr lang="fa-IR" sz="3000" b="1" dirty="0" smtClean="0">
                <a:cs typeface="2  Nazanin" pitchFamily="2" charset="-78"/>
              </a:rPr>
              <a:t>1- صعود تدریجی و توقف های کافی در ارتفاعات پائین تر</a:t>
            </a:r>
          </a:p>
          <a:p>
            <a:r>
              <a:rPr lang="fa-IR" sz="3000" b="1" dirty="0" smtClean="0">
                <a:solidFill>
                  <a:schemeClr val="bg1"/>
                </a:solidFill>
                <a:cs typeface="2  Nazanin" pitchFamily="2" charset="-78"/>
              </a:rPr>
              <a:t>2- افزایش مصرف مایعات و مصرف بیشتر کربوهیدراتها</a:t>
            </a:r>
          </a:p>
          <a:p>
            <a:r>
              <a:rPr lang="fa-IR" sz="3000" b="1" dirty="0" smtClean="0">
                <a:solidFill>
                  <a:schemeClr val="bg1"/>
                </a:solidFill>
                <a:cs typeface="2  Nazanin" pitchFamily="2" charset="-78"/>
              </a:rPr>
              <a:t>3- مصرف برخی داروهای پیشگیری کننده قبل از اقدام به صعود با تجویز و مشاوره پزشک</a:t>
            </a:r>
            <a:endParaRPr lang="fa-IR" sz="3000" b="1" dirty="0">
              <a:solidFill>
                <a:schemeClr val="bg1"/>
              </a:solidFill>
              <a:cs typeface="2  Nazanin" pitchFamily="2" charset="-78"/>
            </a:endParaRPr>
          </a:p>
        </p:txBody>
      </p:sp>
      <p:sp>
        <p:nvSpPr>
          <p:cNvPr id="8194" name="AutoShape 2" descr="https://encrypted-tbn1.gstatic.com/images?q=tbn:ANd9GcSozZ532_WwikAC5NwoBPxKVmAyxo5Too7rMSFS3AauRIdsJyA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https://encrypted-tbn1.gstatic.com/images?q=tbn:ANd9GcSozZ532_WwikAC5NwoBPxKVmAyxo5Too7rMSFS3AauRIdsJyA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ltitudemedicine.org/public/images/HAPE_xray.jpg"/>
          <p:cNvPicPr>
            <a:picLocks noChangeAspect="1" noChangeArrowheads="1"/>
          </p:cNvPicPr>
          <p:nvPr/>
        </p:nvPicPr>
        <p:blipFill>
          <a:blip r:embed="rId2"/>
          <a:srcRect/>
          <a:stretch>
            <a:fillRect/>
          </a:stretch>
        </p:blipFill>
        <p:spPr bwMode="auto">
          <a:xfrm>
            <a:off x="0" y="3470163"/>
            <a:ext cx="2786050" cy="3387838"/>
          </a:xfrm>
          <a:prstGeom prst="rect">
            <a:avLst/>
          </a:prstGeom>
          <a:noFill/>
        </p:spPr>
      </p:pic>
      <p:sp>
        <p:nvSpPr>
          <p:cNvPr id="2" name="Slide Number Placeholder 1"/>
          <p:cNvSpPr>
            <a:spLocks noGrp="1"/>
          </p:cNvSpPr>
          <p:nvPr>
            <p:ph type="sldNum" sz="quarter" idx="12"/>
          </p:nvPr>
        </p:nvSpPr>
        <p:spPr/>
        <p:txBody>
          <a:bodyPr/>
          <a:lstStyle/>
          <a:p>
            <a:fld id="{AEFF981A-5ED3-40A5-9ABE-BEF42A30D0B1}" type="slidenum">
              <a:rPr lang="fa-IR" smtClean="0"/>
              <a:pPr/>
              <a:t>79</a:t>
            </a:fld>
            <a:endParaRPr lang="fa-IR"/>
          </a:p>
        </p:txBody>
      </p:sp>
      <p:sp>
        <p:nvSpPr>
          <p:cNvPr id="3" name="TextBox 2"/>
          <p:cNvSpPr txBox="1"/>
          <p:nvPr/>
        </p:nvSpPr>
        <p:spPr>
          <a:xfrm>
            <a:off x="500034" y="500042"/>
            <a:ext cx="8286808" cy="5447645"/>
          </a:xfrm>
          <a:prstGeom prst="rect">
            <a:avLst/>
          </a:prstGeom>
          <a:noFill/>
        </p:spPr>
        <p:txBody>
          <a:bodyPr wrap="square" rtlCol="1">
            <a:spAutoFit/>
          </a:bodyPr>
          <a:lstStyle/>
          <a:p>
            <a:r>
              <a:rPr lang="en-US" sz="2800" b="1" dirty="0" smtClean="0">
                <a:solidFill>
                  <a:srgbClr val="FF0000"/>
                </a:solidFill>
                <a:cs typeface="2  Nazanin" pitchFamily="2" charset="-78"/>
              </a:rPr>
              <a:t>High-altitude pulmonary edema (HAPE)</a:t>
            </a:r>
            <a:endParaRPr lang="fa-IR" sz="2800" b="1" dirty="0" smtClean="0">
              <a:solidFill>
                <a:srgbClr val="FF0000"/>
              </a:solidFill>
              <a:cs typeface="2  Nazanin" pitchFamily="2" charset="-78"/>
            </a:endParaRPr>
          </a:p>
          <a:p>
            <a:r>
              <a:rPr lang="fa-IR" sz="2800" b="1" dirty="0" smtClean="0">
                <a:cs typeface="2  Nazanin" pitchFamily="2" charset="-78"/>
              </a:rPr>
              <a:t>خیز ریوی ناشی از ارتفاع میتواند بسیار خطرناک باشدو در ارتفاع بیشتر از 2700 متر می تواند بروز کند.</a:t>
            </a:r>
          </a:p>
          <a:p>
            <a:r>
              <a:rPr lang="fa-IR" sz="2800" b="1" dirty="0" smtClean="0">
                <a:cs typeface="2  Nazanin" pitchFamily="2" charset="-78"/>
              </a:rPr>
              <a:t>علائم آن شامل تنگی نفس،افزایش غیر عادی ضربان قلب ،سردرد،ضعف شدید ،و ترشح غیر عادی خلط همراه با رگه هایی از خون است. </a:t>
            </a:r>
          </a:p>
          <a:p>
            <a:r>
              <a:rPr lang="fa-IR" sz="2800" b="1" dirty="0" smtClean="0">
                <a:cs typeface="2  Nazanin" pitchFamily="2" charset="-78"/>
              </a:rPr>
              <a:t>افزایش دفع دی اکسید کربن باعث افزایش </a:t>
            </a:r>
            <a:r>
              <a:rPr lang="en-US" sz="2800" b="1" dirty="0" smtClean="0">
                <a:cs typeface="2  Nazanin" pitchFamily="2" charset="-78"/>
              </a:rPr>
              <a:t>PH</a:t>
            </a:r>
            <a:r>
              <a:rPr lang="fa-IR" sz="2800" b="1" dirty="0" smtClean="0">
                <a:cs typeface="2  Nazanin" pitchFamily="2" charset="-78"/>
              </a:rPr>
              <a:t> خون شده و آلکالوز تنفسی را بوجود می آورد</a:t>
            </a:r>
          </a:p>
          <a:p>
            <a:r>
              <a:rPr lang="fa-IR" sz="2800" b="1" dirty="0" smtClean="0">
                <a:cs typeface="2  Nazanin" pitchFamily="2" charset="-78"/>
              </a:rPr>
              <a:t>صعود تدریجی و تمرینات مناسب قبل از صعود</a:t>
            </a:r>
            <a:endParaRPr lang="en-US" sz="2800" b="1" dirty="0" smtClean="0">
              <a:cs typeface="2  Nazanin" pitchFamily="2" charset="-78"/>
            </a:endParaRPr>
          </a:p>
          <a:p>
            <a:r>
              <a:rPr lang="fa-IR" sz="2800" b="1" dirty="0" smtClean="0">
                <a:cs typeface="2  Nazanin" pitchFamily="2" charset="-78"/>
              </a:rPr>
              <a:t> و توقف های لازم به منظور هم هوایی اقدامات</a:t>
            </a:r>
            <a:endParaRPr lang="en-US" sz="2800" b="1" dirty="0" smtClean="0">
              <a:cs typeface="2  Nazanin" pitchFamily="2" charset="-78"/>
            </a:endParaRPr>
          </a:p>
          <a:p>
            <a:r>
              <a:rPr lang="fa-IR" sz="2800" b="1" dirty="0" smtClean="0">
                <a:cs typeface="2  Nazanin" pitchFamily="2" charset="-78"/>
              </a:rPr>
              <a:t> مناسبی برای پیشگیری است.</a:t>
            </a:r>
          </a:p>
          <a:p>
            <a:r>
              <a:rPr lang="fa-IR" sz="2000" b="1" dirty="0" smtClean="0">
                <a:solidFill>
                  <a:srgbClr val="0070C0"/>
                </a:solidFill>
                <a:cs typeface="2  Nazanin" pitchFamily="2" charset="-78"/>
              </a:rPr>
              <a:t>برای مطالعه بیشتر به کتاب فیزیولوژی 5 استاد فصل 12 جلد 2 </a:t>
            </a:r>
            <a:endParaRPr lang="en-US" sz="2000" b="1" dirty="0" smtClean="0">
              <a:solidFill>
                <a:srgbClr val="0070C0"/>
              </a:solidFill>
              <a:cs typeface="2  Nazanin" pitchFamily="2" charset="-78"/>
            </a:endParaRPr>
          </a:p>
          <a:p>
            <a:r>
              <a:rPr lang="fa-IR" sz="2000" b="1" dirty="0" smtClean="0">
                <a:solidFill>
                  <a:srgbClr val="0070C0"/>
                </a:solidFill>
                <a:cs typeface="2  Nazanin" pitchFamily="2" charset="-78"/>
              </a:rPr>
              <a:t>مراجعه کنید.</a:t>
            </a:r>
            <a:endParaRPr lang="fa-IR" sz="2000" b="1" dirty="0">
              <a:solidFill>
                <a:srgbClr val="0070C0"/>
              </a:solidFill>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358246" cy="2246769"/>
          </a:xfrm>
          <a:prstGeom prst="rect">
            <a:avLst/>
          </a:prstGeom>
          <a:noFill/>
        </p:spPr>
        <p:txBody>
          <a:bodyPr wrap="square" rtlCol="1">
            <a:spAutoFit/>
          </a:bodyPr>
          <a:lstStyle/>
          <a:p>
            <a:r>
              <a:rPr lang="fa-IR" sz="2800" b="1" dirty="0" smtClean="0">
                <a:cs typeface="2  Nazanin" pitchFamily="2" charset="-78"/>
              </a:rPr>
              <a:t>ایرانیان در دوره هخامنشیان نه تنها در شهر سازی، سیستم لوله کشی آب اشامیدنی داشته اند بلکه بر اساس مستندات تاریخی از شبکه فاضلاب نیز در شهر سازی استفاده میکرده اند</a:t>
            </a:r>
          </a:p>
          <a:p>
            <a:r>
              <a:rPr lang="fa-IR" sz="2800" b="1" dirty="0" smtClean="0">
                <a:cs typeface="2  Nazanin" pitchFamily="2" charset="-78"/>
              </a:rPr>
              <a:t>در آیین زرتشتی آتش نماد پاکی و آب و خاک نماد و سر چشمه زندگی بوده است</a:t>
            </a:r>
            <a:endParaRPr lang="fa-IR" sz="2800" b="1" dirty="0">
              <a:cs typeface="2  Nazanin" pitchFamily="2" charset="-78"/>
            </a:endParaRPr>
          </a:p>
        </p:txBody>
      </p:sp>
      <p:sp>
        <p:nvSpPr>
          <p:cNvPr id="7" name="Slide Number Placeholder 6"/>
          <p:cNvSpPr>
            <a:spLocks noGrp="1"/>
          </p:cNvSpPr>
          <p:nvPr>
            <p:ph type="sldNum" sz="quarter" idx="12"/>
          </p:nvPr>
        </p:nvSpPr>
        <p:spPr/>
        <p:txBody>
          <a:bodyPr/>
          <a:lstStyle/>
          <a:p>
            <a:fld id="{AEFF981A-5ED3-40A5-9ABE-BEF42A30D0B1}" type="slidenum">
              <a:rPr lang="fa-IR" smtClean="0"/>
              <a:pPr/>
              <a:t>8</a:t>
            </a:fld>
            <a:endParaRPr lang="fa-IR"/>
          </a:p>
        </p:txBody>
      </p:sp>
      <p:pic>
        <p:nvPicPr>
          <p:cNvPr id="9" name="Picture 8" descr="Beauty_Flowers_Persian-Star.org_44.jpg"/>
          <p:cNvPicPr>
            <a:picLocks noChangeAspect="1"/>
          </p:cNvPicPr>
          <p:nvPr/>
        </p:nvPicPr>
        <p:blipFill>
          <a:blip r:embed="rId2"/>
          <a:stretch>
            <a:fillRect/>
          </a:stretch>
        </p:blipFill>
        <p:spPr>
          <a:xfrm>
            <a:off x="357158" y="2357430"/>
            <a:ext cx="5715040" cy="4500570"/>
          </a:xfrm>
          <a:prstGeom prst="rect">
            <a:avLst/>
          </a:prstGeom>
        </p:spPr>
      </p:pic>
    </p:spTree>
  </p:cSld>
  <p:clrMapOvr>
    <a:masterClrMapping/>
  </p:clrMapOvr>
  <p:transition spd="slow">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80</a:t>
            </a:fld>
            <a:endParaRPr lang="fa-IR"/>
          </a:p>
        </p:txBody>
      </p:sp>
      <p:sp>
        <p:nvSpPr>
          <p:cNvPr id="3" name="TextBox 2"/>
          <p:cNvSpPr txBox="1"/>
          <p:nvPr/>
        </p:nvSpPr>
        <p:spPr>
          <a:xfrm>
            <a:off x="285720" y="500042"/>
            <a:ext cx="8572560" cy="6124754"/>
          </a:xfrm>
          <a:prstGeom prst="rect">
            <a:avLst/>
          </a:prstGeom>
          <a:noFill/>
        </p:spPr>
        <p:txBody>
          <a:bodyPr wrap="square" rtlCol="0">
            <a:spAutoFit/>
          </a:bodyPr>
          <a:lstStyle/>
          <a:p>
            <a:pPr algn="l"/>
            <a:r>
              <a:rPr lang="en-US" sz="2800" b="1" dirty="0" smtClean="0"/>
              <a:t>What is High Altitude Pulmonary Edema (HAPE)?</a:t>
            </a:r>
          </a:p>
          <a:p>
            <a:pPr algn="l"/>
            <a:r>
              <a:rPr lang="en-US" sz="2800" b="1" dirty="0" smtClean="0"/>
              <a:t>HAPE is an accumulation of fluid in the air sacs of the lungs, due to leaky capillaries. It severely inhibits exchange of oxygen in the lungs, and can result in death . HAPE symptoms start gradually within the first 2-4 days at altitude. The earliest symptoms are shortness of breath with exercise, with decreased exercise performance. As more fluid accumulates in the lungs, symptoms progress to severe shortness of breath even at rest, a persistent cough sometimes with blood, chest tightness or congestion, and severe weakness. Untreated patients progress to unconsciousness, coma, and death.</a:t>
            </a:r>
          </a:p>
          <a:p>
            <a:pPr algn="l"/>
            <a:endParaRPr lang="en-US" sz="2800" b="1" dirty="0"/>
          </a:p>
        </p:txBody>
      </p:sp>
    </p:spTree>
  </p:cSld>
  <p:clrMapOvr>
    <a:masterClrMapping/>
  </p:clrMapOvr>
  <p:transition spd="slow">
    <p:wedg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81</a:t>
            </a:fld>
            <a:endParaRPr lang="fa-IR"/>
          </a:p>
        </p:txBody>
      </p:sp>
      <p:sp>
        <p:nvSpPr>
          <p:cNvPr id="3" name="TextBox 2"/>
          <p:cNvSpPr txBox="1"/>
          <p:nvPr/>
        </p:nvSpPr>
        <p:spPr>
          <a:xfrm>
            <a:off x="214282" y="500042"/>
            <a:ext cx="8643998" cy="3416320"/>
          </a:xfrm>
          <a:prstGeom prst="rect">
            <a:avLst/>
          </a:prstGeom>
          <a:noFill/>
        </p:spPr>
        <p:txBody>
          <a:bodyPr wrap="square" rtlCol="1">
            <a:spAutoFit/>
          </a:bodyPr>
          <a:lstStyle/>
          <a:p>
            <a:r>
              <a:rPr lang="en-US" sz="2400" b="1" dirty="0" smtClean="0">
                <a:solidFill>
                  <a:srgbClr val="FF0000"/>
                </a:solidFill>
              </a:rPr>
              <a:t>HIGH – ALTITUDE CEREBRAL EDEMA (HACE)</a:t>
            </a:r>
          </a:p>
          <a:p>
            <a:r>
              <a:rPr lang="fa-IR" sz="3200" b="1" dirty="0" smtClean="0">
                <a:cs typeface="2  Nazanin" pitchFamily="2" charset="-78"/>
              </a:rPr>
              <a:t>این حالت در ارتفاع بالاتر از 4300 متر ممکن است بوجود بیاید و به جمع شدن مایع درحفره جمجمه گفته میشود</a:t>
            </a:r>
            <a:r>
              <a:rPr lang="en-US" sz="3200" b="1" dirty="0" smtClean="0">
                <a:cs typeface="2  Nazanin" pitchFamily="2" charset="-78"/>
              </a:rPr>
              <a:t>.</a:t>
            </a:r>
          </a:p>
          <a:p>
            <a:r>
              <a:rPr lang="fa-IR" sz="3200" b="1" dirty="0" smtClean="0">
                <a:cs typeface="2  Nazanin" pitchFamily="2" charset="-78"/>
              </a:rPr>
              <a:t>سردرد،ناهماهنگی و بی نظمی در حرکات ارادی عضلانی، توهم،اختلال ذهنی و بیهوشی از علائم این عارضه است.</a:t>
            </a:r>
          </a:p>
          <a:p>
            <a:r>
              <a:rPr lang="fa-IR" sz="3200" b="1" dirty="0" smtClean="0">
                <a:cs typeface="2  Nazanin" pitchFamily="2" charset="-78"/>
              </a:rPr>
              <a:t>انتقال سریع به ارتفاعات پائین و اکسیژن درمانی اولین اقدامات مناسب است</a:t>
            </a:r>
            <a:endParaRPr lang="en-US" sz="3200" b="1" dirty="0" smtClean="0">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82</a:t>
            </a:fld>
            <a:endParaRPr lang="fa-IR"/>
          </a:p>
        </p:txBody>
      </p:sp>
      <p:sp>
        <p:nvSpPr>
          <p:cNvPr id="3" name="TextBox 2"/>
          <p:cNvSpPr txBox="1"/>
          <p:nvPr/>
        </p:nvSpPr>
        <p:spPr>
          <a:xfrm>
            <a:off x="428596" y="214290"/>
            <a:ext cx="8429684" cy="6863417"/>
          </a:xfrm>
          <a:prstGeom prst="rect">
            <a:avLst/>
          </a:prstGeom>
          <a:noFill/>
        </p:spPr>
        <p:txBody>
          <a:bodyPr wrap="square" rtlCol="0">
            <a:spAutoFit/>
          </a:bodyPr>
          <a:lstStyle/>
          <a:p>
            <a:pPr algn="l" rtl="0"/>
            <a:r>
              <a:rPr lang="en-US" sz="2200" b="1" dirty="0" smtClean="0"/>
              <a:t>High-altitude cerebral edema (HACE) is a medical condition in which the brain swells with fluid because of the physiological effects of traveling to a high altitude. It generally appears in patients who have </a:t>
            </a:r>
            <a:r>
              <a:rPr lang="en-US" sz="2200" b="1" dirty="0" smtClean="0">
                <a:hlinkClick r:id="rId2" tooltip="Acute mountain sickness"/>
              </a:rPr>
              <a:t>acute mountain sickness</a:t>
            </a:r>
            <a:r>
              <a:rPr lang="en-US" sz="2200" b="1" dirty="0" smtClean="0"/>
              <a:t> and involves disorientation, lethargy, and nausea among other symptoms. It occurs when the body fails to acclimatize while ascending to a high altitude. It appears to be a </a:t>
            </a:r>
            <a:r>
              <a:rPr lang="en-US" sz="2200" b="1" dirty="0" err="1" smtClean="0"/>
              <a:t>vasogenic</a:t>
            </a:r>
            <a:r>
              <a:rPr lang="en-US" sz="2200" b="1" dirty="0" smtClean="0"/>
              <a:t> edema, fluid penetration of the </a:t>
            </a:r>
            <a:r>
              <a:rPr lang="en-US" sz="2200" b="1" dirty="0" smtClean="0">
                <a:hlinkClick r:id="rId3" tooltip="Blood–brain barrier"/>
              </a:rPr>
              <a:t>blood–brain barrier</a:t>
            </a:r>
            <a:r>
              <a:rPr lang="en-US" sz="2200" b="1" dirty="0" smtClean="0"/>
              <a:t>, although </a:t>
            </a:r>
            <a:r>
              <a:rPr lang="en-US" sz="2200" b="1" dirty="0" err="1" smtClean="0"/>
              <a:t>cytotoxic</a:t>
            </a:r>
            <a:r>
              <a:rPr lang="en-US" sz="2200" b="1" dirty="0" smtClean="0"/>
              <a:t> edema, cellular retention of fluids, may play a role as well. Individuals with the condition must immediately descend to a lower altitude or coma and death can occur. Patients are usually given supplemental oxygen and </a:t>
            </a:r>
            <a:r>
              <a:rPr lang="en-US" sz="2200" b="1" dirty="0" err="1" smtClean="0">
                <a:hlinkClick r:id="rId4" tooltip="Dexamethasone"/>
              </a:rPr>
              <a:t>dexamethasone</a:t>
            </a:r>
            <a:r>
              <a:rPr lang="en-US" sz="2200" b="1" dirty="0" smtClean="0"/>
              <a:t> as well. HACE can be prevented by ascending to heights slowly to allow the body more time to </a:t>
            </a:r>
            <a:r>
              <a:rPr lang="en-US" sz="2200" b="1" dirty="0" err="1" smtClean="0"/>
              <a:t>acclimatize.</a:t>
            </a:r>
            <a:r>
              <a:rPr lang="en-US" sz="2200" b="1" dirty="0" err="1" smtClean="0">
                <a:hlinkClick r:id="rId5" tooltip="Acetazolamide"/>
              </a:rPr>
              <a:t>Acetazolamide</a:t>
            </a:r>
            <a:r>
              <a:rPr lang="en-US" sz="2200" b="1" dirty="0" smtClean="0"/>
              <a:t> also helps prevent the condition. If untreated, patients usually die within 48 hours, and those who receive treatment often take days or weeks to fully recover. It is a rare condition, occurring in less than one percent of people who ascend to 4,000 </a:t>
            </a:r>
            <a:r>
              <a:rPr lang="en-US" sz="2200" b="1" dirty="0" err="1" smtClean="0"/>
              <a:t>metres</a:t>
            </a:r>
            <a:r>
              <a:rPr lang="en-US" sz="2200" b="1" dirty="0" smtClean="0"/>
              <a:t> (13,000 ft). First described in 1913, little was known about the etiology of the condition until MRI studies were performed in the 1990s. Many climbers have died of the condition on </a:t>
            </a:r>
            <a:r>
              <a:rPr lang="en-US" sz="2200" b="1" dirty="0" smtClean="0">
                <a:hlinkClick r:id="rId6" tooltip="Mount Everest"/>
              </a:rPr>
              <a:t>Mount Everest</a:t>
            </a:r>
            <a:r>
              <a:rPr lang="en-US" sz="2200" b="1" dirty="0" smtClean="0"/>
              <a:t>.</a:t>
            </a:r>
            <a:endParaRPr lang="en-US" sz="2200" b="1" dirty="0"/>
          </a:p>
        </p:txBody>
      </p:sp>
    </p:spTree>
  </p:cSld>
  <p:clrMapOvr>
    <a:masterClrMapping/>
  </p:clrMapOvr>
  <p:transition spd="slow">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havasi.jpg"/>
          <p:cNvPicPr>
            <a:picLocks noChangeAspect="1"/>
          </p:cNvPicPr>
          <p:nvPr/>
        </p:nvPicPr>
        <p:blipFill>
          <a:blip r:embed="rId2"/>
          <a:stretch>
            <a:fillRect/>
          </a:stretch>
        </p:blipFill>
        <p:spPr>
          <a:xfrm>
            <a:off x="40281" y="0"/>
            <a:ext cx="9103719" cy="6858000"/>
          </a:xfrm>
          <a:prstGeom prst="rect">
            <a:avLst/>
          </a:prstGeom>
        </p:spPr>
      </p:pic>
      <p:sp>
        <p:nvSpPr>
          <p:cNvPr id="2" name="Slide Number Placeholder 1"/>
          <p:cNvSpPr>
            <a:spLocks noGrp="1"/>
          </p:cNvSpPr>
          <p:nvPr>
            <p:ph type="sldNum" sz="quarter" idx="12"/>
          </p:nvPr>
        </p:nvSpPr>
        <p:spPr/>
        <p:txBody>
          <a:bodyPr/>
          <a:lstStyle/>
          <a:p>
            <a:fld id="{AEFF981A-5ED3-40A5-9ABE-BEF42A30D0B1}" type="slidenum">
              <a:rPr lang="fa-IR" smtClean="0"/>
              <a:pPr/>
              <a:t>83</a:t>
            </a:fld>
            <a:endParaRPr lang="fa-IR"/>
          </a:p>
        </p:txBody>
      </p:sp>
      <p:sp>
        <p:nvSpPr>
          <p:cNvPr id="3" name="TextBox 2"/>
          <p:cNvSpPr txBox="1"/>
          <p:nvPr/>
        </p:nvSpPr>
        <p:spPr>
          <a:xfrm>
            <a:off x="571472" y="571480"/>
            <a:ext cx="8215370" cy="646331"/>
          </a:xfrm>
          <a:prstGeom prst="rect">
            <a:avLst/>
          </a:prstGeom>
          <a:noFill/>
        </p:spPr>
        <p:txBody>
          <a:bodyPr wrap="square" rtlCol="1">
            <a:spAutoFit/>
          </a:bodyPr>
          <a:lstStyle/>
          <a:p>
            <a:pPr algn="ctr"/>
            <a:r>
              <a:rPr lang="fa-IR" sz="3600" b="1" dirty="0" smtClean="0">
                <a:solidFill>
                  <a:schemeClr val="bg1"/>
                </a:solidFill>
                <a:cs typeface="2  Nazanin" pitchFamily="2" charset="-78"/>
              </a:rPr>
              <a:t>بهداشت در غواصی و شنا در اعماق</a:t>
            </a:r>
            <a:endParaRPr lang="fa-IR" sz="3600" b="1" dirty="0">
              <a:solidFill>
                <a:schemeClr val="bg1"/>
              </a:solidFill>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84</a:t>
            </a:fld>
            <a:endParaRPr lang="fa-IR"/>
          </a:p>
        </p:txBody>
      </p:sp>
      <p:sp>
        <p:nvSpPr>
          <p:cNvPr id="3" name="TextBox 2"/>
          <p:cNvSpPr txBox="1"/>
          <p:nvPr/>
        </p:nvSpPr>
        <p:spPr>
          <a:xfrm>
            <a:off x="285720" y="285728"/>
            <a:ext cx="8572560" cy="4031873"/>
          </a:xfrm>
          <a:prstGeom prst="rect">
            <a:avLst/>
          </a:prstGeom>
          <a:noFill/>
        </p:spPr>
        <p:txBody>
          <a:bodyPr wrap="square" rtlCol="1">
            <a:spAutoFit/>
          </a:bodyPr>
          <a:lstStyle/>
          <a:p>
            <a:r>
              <a:rPr lang="fa-IR" sz="3200" b="1" dirty="0" smtClean="0">
                <a:cs typeface="2  Nazanin" pitchFamily="2" charset="-78"/>
              </a:rPr>
              <a:t>هنگامی که انسانها به زیر آب فرو می‌روند فشار در اطراف آنها به مقدار فوق‌العاده زیادی افزایش می‌یابد. برای جلوگیری از رویهم خوابیدن ریه ها، هوا نیز بایستی تحت فشار زیاد رسانده شود و این امر خون ریه‌ها را در معرض فشارهای فوق‌العاده زیاد گازهای حبابچه‌ای قرار می‌دهد که هایپرباریسم نامیده می‌شود. این فشارهای بالا در صورتی که از حدود معینی تجاوز کنند می‌توانند موجب تغییرات فوق‌العاده شدیدی در </a:t>
            </a:r>
            <a:r>
              <a:rPr lang="fa-IR" sz="3200" b="1" u="sng" dirty="0" smtClean="0">
                <a:cs typeface="2  Nazanin" pitchFamily="2" charset="-78"/>
              </a:rPr>
              <a:t>فیزیولوژی بدن</a:t>
            </a:r>
            <a:r>
              <a:rPr lang="fa-IR" sz="3200" b="1" dirty="0" smtClean="0">
                <a:cs typeface="2  Nazanin" pitchFamily="2" charset="-78"/>
              </a:rPr>
              <a:t> شوند</a:t>
            </a:r>
            <a:r>
              <a:rPr lang="en-US" sz="3200" b="1" dirty="0" smtClean="0">
                <a:cs typeface="2  Nazanin" pitchFamily="2" charset="-78"/>
              </a:rPr>
              <a:t>.</a:t>
            </a:r>
            <a:endParaRPr lang="fa-IR" sz="3200" dirty="0">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85</a:t>
            </a:fld>
            <a:endParaRPr lang="fa-IR"/>
          </a:p>
        </p:txBody>
      </p:sp>
      <p:sp>
        <p:nvSpPr>
          <p:cNvPr id="3" name="TextBox 2"/>
          <p:cNvSpPr txBox="1"/>
          <p:nvPr/>
        </p:nvSpPr>
        <p:spPr>
          <a:xfrm>
            <a:off x="357158" y="357166"/>
            <a:ext cx="8572560" cy="5632311"/>
          </a:xfrm>
          <a:prstGeom prst="rect">
            <a:avLst/>
          </a:prstGeom>
          <a:noFill/>
        </p:spPr>
        <p:txBody>
          <a:bodyPr wrap="square" rtlCol="1">
            <a:spAutoFit/>
          </a:bodyPr>
          <a:lstStyle/>
          <a:p>
            <a:r>
              <a:rPr lang="fa-IR" sz="2400" b="1" dirty="0" smtClean="0">
                <a:cs typeface="2  Nazanin" pitchFamily="2" charset="-78"/>
              </a:rPr>
              <a:t>رابطه عمق دریا با فشار</a:t>
            </a:r>
            <a:endParaRPr lang="en-US" sz="2400" dirty="0" smtClean="0">
              <a:cs typeface="2  Nazanin" pitchFamily="2" charset="-78"/>
            </a:endParaRPr>
          </a:p>
          <a:p>
            <a:r>
              <a:rPr lang="fa-IR" sz="2400" b="1" dirty="0" smtClean="0">
                <a:cs typeface="2  Nazanin" pitchFamily="2" charset="-78"/>
              </a:rPr>
              <a:t>ستونی از آب دریا به ارتفاع 10 متر در ته خود فشاری برابر با یک اتمسفر ایجاد می‌کند. بنابراین شخصی که در 10 متری زیر سطح اقیانوس قرار داشته باشد، در معرض فشاری برابر با 2 اتمسفر قرار خواهد گرفت که یک اتمسفر آن مربوط به فشار هوای موجود در بالای آب و یک اتمسفر آن مربوط به وزن خود آب است</a:t>
            </a:r>
            <a:r>
              <a:rPr lang="en-US" sz="2400" b="1" dirty="0" smtClean="0">
                <a:cs typeface="2  Nazanin" pitchFamily="2" charset="-78"/>
              </a:rPr>
              <a:t>.</a:t>
            </a:r>
            <a:endParaRPr lang="en-US" sz="2400" dirty="0" smtClean="0">
              <a:cs typeface="2  Nazanin" pitchFamily="2" charset="-78"/>
            </a:endParaRPr>
          </a:p>
          <a:p>
            <a:r>
              <a:rPr lang="fa-IR" sz="2400" b="1" dirty="0" smtClean="0">
                <a:solidFill>
                  <a:srgbClr val="FF0000"/>
                </a:solidFill>
                <a:cs typeface="2  Nazanin" pitchFamily="2" charset="-78"/>
              </a:rPr>
              <a:t>اثر فشارهای سهمی زیاد گازها بر روی بدن:</a:t>
            </a:r>
            <a:endParaRPr lang="en-US" sz="2400" dirty="0" smtClean="0">
              <a:solidFill>
                <a:srgbClr val="FF0000"/>
              </a:solidFill>
              <a:cs typeface="2  Nazanin" pitchFamily="2" charset="-78"/>
            </a:endParaRPr>
          </a:p>
          <a:p>
            <a:r>
              <a:rPr lang="fa-IR" sz="2400" b="1" dirty="0" smtClean="0">
                <a:cs typeface="2  Nazanin" pitchFamily="2" charset="-78"/>
              </a:rPr>
              <a:t>گازهایی که غواص در هنگام استنشاق هوا بطور عادی در معرض آنها قرار دارد عبارتند از </a:t>
            </a:r>
            <a:r>
              <a:rPr lang="fa-IR" sz="2400" b="1" u="sng" dirty="0" smtClean="0">
                <a:solidFill>
                  <a:srgbClr val="002060"/>
                </a:solidFill>
                <a:cs typeface="2  Nazanin" pitchFamily="2" charset="-78"/>
              </a:rPr>
              <a:t>نیتروژن</a:t>
            </a:r>
            <a:r>
              <a:rPr lang="fa-IR" sz="2400" b="1" dirty="0" smtClean="0">
                <a:cs typeface="2  Nazanin" pitchFamily="2" charset="-78"/>
              </a:rPr>
              <a:t>، </a:t>
            </a:r>
            <a:r>
              <a:rPr lang="fa-IR" sz="2400" b="1" u="sng" dirty="0" smtClean="0">
                <a:cs typeface="2  Nazanin" pitchFamily="2" charset="-78"/>
              </a:rPr>
              <a:t>اکسیژن</a:t>
            </a:r>
            <a:r>
              <a:rPr lang="en-US" sz="2400" b="1" dirty="0" smtClean="0">
                <a:cs typeface="2  Nazanin" pitchFamily="2" charset="-78"/>
              </a:rPr>
              <a:t> </a:t>
            </a:r>
            <a:r>
              <a:rPr lang="fa-IR" sz="2400" b="1" dirty="0" smtClean="0">
                <a:cs typeface="2  Nazanin" pitchFamily="2" charset="-78"/>
              </a:rPr>
              <a:t>و </a:t>
            </a:r>
            <a:r>
              <a:rPr lang="fa-IR" sz="2400" b="1" u="sng" dirty="0" smtClean="0">
                <a:cs typeface="2  Nazanin" pitchFamily="2" charset="-78"/>
              </a:rPr>
              <a:t>دی اکسید کربن .</a:t>
            </a:r>
            <a:r>
              <a:rPr lang="fa-IR" sz="2400" b="1" dirty="0" smtClean="0">
                <a:cs typeface="2  Nazanin" pitchFamily="2" charset="-78"/>
              </a:rPr>
              <a:t>هر یک از این گازها می‌توانند گاهی موجب اثرات فیزیولوژیک جدی در فشارهای زیاد شوند</a:t>
            </a:r>
            <a:r>
              <a:rPr lang="en-US" sz="2400" b="1" dirty="0" smtClean="0">
                <a:cs typeface="2  Nazanin" pitchFamily="2" charset="-78"/>
              </a:rPr>
              <a:t>.</a:t>
            </a:r>
            <a:endParaRPr lang="en-US" sz="2400" dirty="0" smtClean="0">
              <a:cs typeface="2  Nazanin" pitchFamily="2" charset="-78"/>
            </a:endParaRPr>
          </a:p>
          <a:p>
            <a:r>
              <a:rPr lang="fa-IR" sz="2400" b="1" dirty="0" smtClean="0">
                <a:cs typeface="2  Nazanin" pitchFamily="2" charset="-78"/>
              </a:rPr>
              <a:t>تخدیر نیتروژنی در فشارهای زیاد نیتروژن</a:t>
            </a:r>
            <a:endParaRPr lang="en-US" sz="2400" dirty="0" smtClean="0">
              <a:cs typeface="2  Nazanin" pitchFamily="2" charset="-78"/>
            </a:endParaRPr>
          </a:p>
          <a:p>
            <a:r>
              <a:rPr lang="fa-IR" sz="2400" b="1" dirty="0" smtClean="0">
                <a:cs typeface="2  Nazanin" pitchFamily="2" charset="-78"/>
              </a:rPr>
              <a:t>تقریبا چها پنجم هوا را نیتروژن تشکیل می‌دهد. نیتروژن در فشار کنار دریا اثر شناخته شده‌ای بر روی اعمال بدن ندارد اما در فشارهای زیاد می‌تواند موجب درجات متغیری از تخدیر یا نارکوزشود. هنگامی که غواص برای یک ساعت یا بیشتر در زیر دریا باقی می‌ماند و هوای فشرده استنشاق می‌کند، عمقی که در آن نخستین علایم نارکوز خفیف ظاهر می‌شود تقریبا 36 متر است</a:t>
            </a:r>
            <a:r>
              <a:rPr lang="en-US" sz="2400" b="1" dirty="0" smtClean="0">
                <a:cs typeface="2  Nazanin" pitchFamily="2" charset="-78"/>
              </a:rPr>
              <a:t>.</a:t>
            </a:r>
            <a:endParaRPr lang="fa-IR" sz="2400" dirty="0">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86</a:t>
            </a:fld>
            <a:endParaRPr lang="fa-IR"/>
          </a:p>
        </p:txBody>
      </p:sp>
      <p:sp>
        <p:nvSpPr>
          <p:cNvPr id="3" name="TextBox 2"/>
          <p:cNvSpPr txBox="1"/>
          <p:nvPr/>
        </p:nvSpPr>
        <p:spPr>
          <a:xfrm>
            <a:off x="357158" y="428604"/>
            <a:ext cx="8501122" cy="2677656"/>
          </a:xfrm>
          <a:prstGeom prst="rect">
            <a:avLst/>
          </a:prstGeom>
          <a:noFill/>
        </p:spPr>
        <p:txBody>
          <a:bodyPr wrap="square" rtlCol="1">
            <a:spAutoFit/>
          </a:bodyPr>
          <a:lstStyle/>
          <a:p>
            <a:r>
              <a:rPr lang="fa-IR" sz="2800" b="1" dirty="0" smtClean="0">
                <a:cs typeface="2  Nazanin" pitchFamily="2" charset="-78"/>
              </a:rPr>
              <a:t>یکی از مشکلات اصلی نجات ، جلوگیری از آمبولی هوا است. بتدریج که شخص از زیر آب بالا می‌آید گازها در ریه‌اش متسع شده و گاهی یک رگ بزرگ ریوی را پاره می‌کنند و موجب ورود گازها به داخل سیستم گردش ریوی و ایجاد آمبولی در </a:t>
            </a:r>
            <a:r>
              <a:rPr lang="fa-IR" sz="2800" b="1" u="sng" dirty="0" smtClean="0">
                <a:cs typeface="2  Nazanin" pitchFamily="2" charset="-78"/>
                <a:hlinkClick r:id="rId2" tooltip="گردش خون"/>
              </a:rPr>
              <a:t>گردش خون</a:t>
            </a:r>
            <a:r>
              <a:rPr lang="en-US" sz="2800" b="1" dirty="0" smtClean="0">
                <a:cs typeface="2  Nazanin" pitchFamily="2" charset="-78"/>
              </a:rPr>
              <a:t> </a:t>
            </a:r>
            <a:r>
              <a:rPr lang="fa-IR" sz="2800" b="1" dirty="0" smtClean="0">
                <a:cs typeface="2  Nazanin" pitchFamily="2" charset="-78"/>
              </a:rPr>
              <a:t>می شوند. بنابراین بتدریج که شخص صعود می‌کند باید خودآگاهانه بطور مداوم بازدم انجام دهد</a:t>
            </a:r>
            <a:r>
              <a:rPr lang="en-US" sz="2800" b="1" dirty="0" smtClean="0">
                <a:cs typeface="2  Nazanin" pitchFamily="2" charset="-78"/>
              </a:rPr>
              <a:t>.</a:t>
            </a:r>
            <a:endParaRPr lang="fa-IR" sz="2800" dirty="0">
              <a:cs typeface="2  Nazanin" pitchFamily="2" charset="-78"/>
            </a:endParaRPr>
          </a:p>
        </p:txBody>
      </p:sp>
      <p:sp>
        <p:nvSpPr>
          <p:cNvPr id="4" name="TextBox 3"/>
          <p:cNvSpPr txBox="1"/>
          <p:nvPr/>
        </p:nvSpPr>
        <p:spPr>
          <a:xfrm>
            <a:off x="571472" y="3429000"/>
            <a:ext cx="8286808" cy="2677656"/>
          </a:xfrm>
          <a:prstGeom prst="rect">
            <a:avLst/>
          </a:prstGeom>
          <a:noFill/>
        </p:spPr>
        <p:txBody>
          <a:bodyPr wrap="square" rtlCol="1">
            <a:spAutoFit/>
          </a:bodyPr>
          <a:lstStyle/>
          <a:p>
            <a:r>
              <a:rPr lang="fa-IR" sz="2800" b="1" u="sng" dirty="0" smtClean="0">
                <a:cs typeface="2  Nazanin" pitchFamily="2" charset="-78"/>
              </a:rPr>
              <a:t>###  آمبوليسم شرياني گاز</a:t>
            </a:r>
            <a:r>
              <a:rPr lang="en-US" sz="2800" b="1" dirty="0" smtClean="0">
                <a:cs typeface="2  Nazanin" pitchFamily="2" charset="-78"/>
              </a:rPr>
              <a:t/>
            </a:r>
            <a:br>
              <a:rPr lang="en-US" sz="2800" b="1" dirty="0" smtClean="0">
                <a:cs typeface="2  Nazanin" pitchFamily="2" charset="-78"/>
              </a:rPr>
            </a:br>
            <a:r>
              <a:rPr lang="fa-IR" sz="2800" b="1" dirty="0" smtClean="0">
                <a:cs typeface="2  Nazanin" pitchFamily="2" charset="-78"/>
              </a:rPr>
              <a:t>آمبوليسم شرياني گاز، بعضي اوقات بطور خلاصه آمبوليسم گاز ناميده ميشود اين عارضه در اثر وارد شدن حبابهاي گاز به داخل سيستم چرخش خون شريانها ايجاد ميشود و پس از آن اين حبابها بعنوان موانعي در رگ هاي خون عمل مي نمايند، كه به اين حالت آمبولي گفته ميشود.</a:t>
            </a:r>
            <a:endParaRPr lang="fa-IR" sz="2800" dirty="0">
              <a:cs typeface="2  Nazanin" pitchFamily="2" charset="-78"/>
            </a:endParaRPr>
          </a:p>
        </p:txBody>
      </p:sp>
    </p:spTree>
  </p:cSld>
  <p:clrMapOvr>
    <a:masterClrMapping/>
  </p:clrMapOvr>
  <p:transition spd="slow">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87</a:t>
            </a:fld>
            <a:endParaRPr lang="fa-IR"/>
          </a:p>
        </p:txBody>
      </p:sp>
      <p:pic>
        <p:nvPicPr>
          <p:cNvPr id="3" name="Picture 2" descr="ghavasi 1.jpg"/>
          <p:cNvPicPr>
            <a:picLocks noChangeAspect="1"/>
          </p:cNvPicPr>
          <p:nvPr/>
        </p:nvPicPr>
        <p:blipFill>
          <a:blip r:embed="rId2"/>
          <a:stretch>
            <a:fillRect/>
          </a:stretch>
        </p:blipFill>
        <p:spPr>
          <a:xfrm>
            <a:off x="0" y="-24"/>
            <a:ext cx="9143999" cy="6858024"/>
          </a:xfrm>
          <a:prstGeom prst="rect">
            <a:avLst/>
          </a:prstGeom>
        </p:spPr>
      </p:pic>
      <p:sp>
        <p:nvSpPr>
          <p:cNvPr id="4" name="TextBox 3"/>
          <p:cNvSpPr txBox="1"/>
          <p:nvPr/>
        </p:nvSpPr>
        <p:spPr>
          <a:xfrm>
            <a:off x="357158" y="357166"/>
            <a:ext cx="8358246" cy="5078313"/>
          </a:xfrm>
          <a:prstGeom prst="rect">
            <a:avLst/>
          </a:prstGeom>
          <a:noFill/>
        </p:spPr>
        <p:txBody>
          <a:bodyPr wrap="square" rtlCol="1">
            <a:spAutoFit/>
          </a:bodyPr>
          <a:lstStyle/>
          <a:p>
            <a:r>
              <a:rPr lang="fa-IR" sz="3600" b="1" dirty="0" smtClean="0">
                <a:cs typeface="2  Lotus" pitchFamily="2" charset="-78"/>
              </a:rPr>
              <a:t>بد نیست بدانید که : حجم و فشار رابطه معکوس دارند</a:t>
            </a:r>
          </a:p>
          <a:p>
            <a:r>
              <a:rPr lang="fa-IR" sz="3600" b="1" dirty="0" smtClean="0">
                <a:cs typeface="2  Lotus" pitchFamily="2" charset="-78"/>
              </a:rPr>
              <a:t>زمانی که تا عمق 10 متری پائین می روید حجم هوایی </a:t>
            </a:r>
            <a:r>
              <a:rPr lang="fa-IR" sz="3600" b="1" dirty="0" smtClean="0">
                <a:solidFill>
                  <a:schemeClr val="bg1"/>
                </a:solidFill>
                <a:cs typeface="2  Lotus" pitchFamily="2" charset="-78"/>
              </a:rPr>
              <a:t>که در سطح آب به درون ریه ها فرستاده شده به نصف کاهش میابد.</a:t>
            </a:r>
          </a:p>
          <a:p>
            <a:r>
              <a:rPr lang="fa-IR" sz="3600" b="1" dirty="0" smtClean="0">
                <a:solidFill>
                  <a:schemeClr val="bg1"/>
                </a:solidFill>
                <a:cs typeface="2  Lotus" pitchFamily="2" charset="-78"/>
              </a:rPr>
              <a:t>اگر فردی در عمق 10 متری یک نفس عمیق از کپسول بگیرد و سپس نفس را تا رسیدن به سطح آب حبس کند . بدلیل انبساط هوا ریه ها به شدت تحت فشار قرار می گیرد و حبابچه ها پاره میشوند و....و خونریزی ریوی اتفاق می افتد به این حالت پنومو توراکس میگویند</a:t>
            </a:r>
            <a:endParaRPr lang="fa-IR" sz="3600" b="1" dirty="0">
              <a:solidFill>
                <a:schemeClr val="bg1"/>
              </a:solidFill>
              <a:cs typeface="2  Lotus" pitchFamily="2" charset="-78"/>
            </a:endParaRPr>
          </a:p>
        </p:txBody>
      </p:sp>
    </p:spTree>
  </p:cSld>
  <p:clrMapOvr>
    <a:masterClrMapping/>
  </p:clrMapOvr>
  <p:transition spd="slow">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88</a:t>
            </a:fld>
            <a:endParaRPr lang="fa-IR"/>
          </a:p>
        </p:txBody>
      </p:sp>
      <p:sp>
        <p:nvSpPr>
          <p:cNvPr id="3" name="TextBox 2"/>
          <p:cNvSpPr txBox="1"/>
          <p:nvPr/>
        </p:nvSpPr>
        <p:spPr>
          <a:xfrm>
            <a:off x="428596" y="357166"/>
            <a:ext cx="8358246" cy="4893647"/>
          </a:xfrm>
          <a:prstGeom prst="rect">
            <a:avLst/>
          </a:prstGeom>
          <a:noFill/>
        </p:spPr>
        <p:txBody>
          <a:bodyPr wrap="square" rtlCol="0">
            <a:spAutoFit/>
          </a:bodyPr>
          <a:lstStyle/>
          <a:p>
            <a:r>
              <a:rPr lang="fa-IR" sz="2400" dirty="0" smtClean="0">
                <a:cs typeface="B Titr" pitchFamily="2" charset="-78"/>
              </a:rPr>
              <a:t>● تخدیر نیتروژنی در فشارهای زیاد نیتروژن </a:t>
            </a:r>
            <a:br>
              <a:rPr lang="fa-IR" sz="2400" dirty="0" smtClean="0">
                <a:cs typeface="B Titr" pitchFamily="2" charset="-78"/>
              </a:rPr>
            </a:br>
            <a:r>
              <a:rPr lang="fa-IR" sz="2400" dirty="0" smtClean="0">
                <a:cs typeface="B Titr" pitchFamily="2" charset="-78"/>
              </a:rPr>
              <a:t>تقریبا چهار پنجم  هوا را نیتروژن تشکیل می‌دهد. نیتروژن در فشار کنار دریا اثر شناخته شده‌ای بر روی اعمال بدن ندارد اما در فشارهای زیاد می‌تواند موجب درجات متغیری از تخدیر یا نارکوز( حالت کرختی و خواب رفتگی) شود. هنگامی که غواص برای یک ساعت یا بیشتر در زیر دریا باقی می‌ماند و هوای فشرده استنشاق می‌کند، عمقی که در آن نخستین علایم نارکوز خفیف ظاهر می‌شود تقریبا ۳۶ متر است. </a:t>
            </a:r>
          </a:p>
          <a:p>
            <a:r>
              <a:rPr lang="fa-IR" sz="2400" dirty="0" smtClean="0">
                <a:cs typeface="B Titr" pitchFamily="2" charset="-78"/>
              </a:rPr>
              <a:t>در این عمق ، غواص شروع به احساس نشاط و از دست دادن بسیاری از ناراحتیهای خود می‌کند. در عمق ۴۵ تا ۶۰ متری ، غواص خواب آلود می‌شود. در عمق ۶۰ تا ۷۵ متری قدرت غواص بطور قابل ملاحظه‌ای کاهش می‌یابد و غالبا نمی‌تواند کارهایی را که از او خواسته می‌شود با دقت و ظرافت انجام دهد. نارکوز نیتروژنی دارای مشخصاتی بسیار مشابه مستی با الکل است و به این دلیل آن را مستی اعماق نامیده‌اند. </a:t>
            </a:r>
            <a:endParaRPr lang="en-US" sz="2400" dirty="0">
              <a:cs typeface="B Titr" pitchFamily="2" charset="-78"/>
            </a:endParaRPr>
          </a:p>
        </p:txBody>
      </p:sp>
    </p:spTree>
  </p:cSld>
  <p:clrMapOvr>
    <a:masterClrMapping/>
  </p:clrMapOvr>
  <p:transition spd="slow">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FF981A-5ED3-40A5-9ABE-BEF42A30D0B1}" type="slidenum">
              <a:rPr lang="fa-IR" smtClean="0"/>
              <a:pPr/>
              <a:t>89</a:t>
            </a:fld>
            <a:endParaRPr lang="fa-IR"/>
          </a:p>
        </p:txBody>
      </p:sp>
      <p:sp>
        <p:nvSpPr>
          <p:cNvPr id="3" name="Rectangle 2"/>
          <p:cNvSpPr/>
          <p:nvPr/>
        </p:nvSpPr>
        <p:spPr>
          <a:xfrm>
            <a:off x="5382093" y="3244334"/>
            <a:ext cx="184731" cy="369332"/>
          </a:xfrm>
          <a:prstGeom prst="rect">
            <a:avLst/>
          </a:prstGeom>
        </p:spPr>
        <p:txBody>
          <a:bodyPr wrap="none">
            <a:spAutoFit/>
          </a:bodyPr>
          <a:lstStyle/>
          <a:p>
            <a:endParaRPr lang="en-US" dirty="0"/>
          </a:p>
        </p:txBody>
      </p:sp>
      <p:sp>
        <p:nvSpPr>
          <p:cNvPr id="4" name="Rectangle 3"/>
          <p:cNvSpPr/>
          <p:nvPr/>
        </p:nvSpPr>
        <p:spPr>
          <a:xfrm>
            <a:off x="1835696" y="2661648"/>
            <a:ext cx="5591595" cy="923330"/>
          </a:xfrm>
          <a:prstGeom prst="rect">
            <a:avLst/>
          </a:prstGeom>
          <a:noFill/>
        </p:spPr>
        <p:txBody>
          <a:bodyPr wrap="none" lIns="91440" tIns="45720" rIns="91440" bIns="45720">
            <a:spAutoFit/>
          </a:bodyPr>
          <a:lstStyle/>
          <a:p>
            <a:pPr algn="ctr"/>
            <a:r>
              <a:rPr lang="fa-IR" altLang="en-US" sz="5400" b="0" cap="none" spc="0" dirty="0">
                <a:ln w="0"/>
                <a:solidFill>
                  <a:schemeClr val="tx1"/>
                </a:solidFill>
                <a:effectLst>
                  <a:outerShdw blurRad="38100" dist="19050" dir="2700000" algn="tl" rotWithShape="0">
                    <a:schemeClr val="dk1">
                      <a:alpha val="40000"/>
                    </a:schemeClr>
                  </a:outerShdw>
                </a:effectLst>
              </a:rPr>
              <a:t>تهیه کننده : زینب هادوی</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83492596"/>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fa-IR" dirty="0" smtClean="0">
                <a:cs typeface="2  Nikoo" pitchFamily="2" charset="-78"/>
              </a:rPr>
              <a:t>تعریف بهداشت</a:t>
            </a:r>
            <a:endParaRPr lang="fa-IR" dirty="0">
              <a:cs typeface="2  Nikoo" pitchFamily="2" charset="-78"/>
            </a:endParaRPr>
          </a:p>
        </p:txBody>
      </p:sp>
      <p:sp>
        <p:nvSpPr>
          <p:cNvPr id="5" name="Content Placeholder 4"/>
          <p:cNvSpPr>
            <a:spLocks noGrp="1"/>
          </p:cNvSpPr>
          <p:nvPr>
            <p:ph idx="1"/>
          </p:nvPr>
        </p:nvSpPr>
        <p:spPr/>
        <p:txBody>
          <a:bodyPr/>
          <a:lstStyle/>
          <a:p>
            <a:r>
              <a:rPr lang="fa-IR" b="1" dirty="0" smtClean="0">
                <a:cs typeface="2  Nazanin" pitchFamily="2" charset="-78"/>
              </a:rPr>
              <a:t>از دید عامه مردم: بهداشت عدم ابتلاء به بیماری توصیف میشود </a:t>
            </a:r>
            <a:r>
              <a:rPr lang="fa-IR" b="1" dirty="0" smtClean="0">
                <a:cs typeface="2  Kamran" pitchFamily="2" charset="-78"/>
              </a:rPr>
              <a:t>( این تعریف سلامت روانی و اجتماعی را در بر نمیگیرد)</a:t>
            </a:r>
          </a:p>
          <a:p>
            <a:r>
              <a:rPr lang="fa-IR" b="1" dirty="0" smtClean="0">
                <a:cs typeface="2  Nazanin" pitchFamily="2" charset="-78"/>
              </a:rPr>
              <a:t>از نظر سازمان جهانی بهداشت: بهداشت حالت کامل سلامتی جسمی، روانی و اجتماعی است (</a:t>
            </a:r>
            <a:r>
              <a:rPr lang="fa-IR" b="1" dirty="0" smtClean="0">
                <a:cs typeface="2  Kamran" pitchFamily="2" charset="-78"/>
              </a:rPr>
              <a:t>و تنها عدم ابتلاء به بیماری یا ناتوانی یا نقص عضو نمی تواند دلیل سلامت و بهداشت به شمار آید)</a:t>
            </a:r>
          </a:p>
          <a:p>
            <a:endParaRPr lang="fa-IR" b="1" dirty="0" smtClean="0">
              <a:cs typeface="2  Kamran" pitchFamily="2" charset="-78"/>
            </a:endParaRPr>
          </a:p>
          <a:p>
            <a:endParaRPr lang="fa-IR" b="1" dirty="0" smtClean="0">
              <a:cs typeface="2  Kamran" pitchFamily="2" charset="-78"/>
            </a:endParaRPr>
          </a:p>
        </p:txBody>
      </p:sp>
      <p:sp>
        <p:nvSpPr>
          <p:cNvPr id="8" name="Slide Number Placeholder 7"/>
          <p:cNvSpPr>
            <a:spLocks noGrp="1"/>
          </p:cNvSpPr>
          <p:nvPr>
            <p:ph type="sldNum" sz="quarter" idx="12"/>
          </p:nvPr>
        </p:nvSpPr>
        <p:spPr/>
        <p:txBody>
          <a:bodyPr/>
          <a:lstStyle/>
          <a:p>
            <a:fld id="{AEFF981A-5ED3-40A5-9ABE-BEF42A30D0B1}" type="slidenum">
              <a:rPr lang="fa-IR" smtClean="0"/>
              <a:pPr/>
              <a:t>9</a:t>
            </a:fld>
            <a:endParaRPr lang="fa-I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4703</Words>
  <Application>Microsoft Office PowerPoint</Application>
  <PresentationFormat>On-screen Show (4:3)</PresentationFormat>
  <Paragraphs>529</Paragraphs>
  <Slides>89</Slides>
  <Notes>2</Notes>
  <HiddenSlides>0</HiddenSlides>
  <MMClips>0</MMClips>
  <ScaleCrop>false</ScaleCrop>
  <HeadingPairs>
    <vt:vector size="6" baseType="variant">
      <vt:variant>
        <vt:lpstr>Fonts Used</vt:lpstr>
      </vt:variant>
      <vt:variant>
        <vt:i4>28</vt:i4>
      </vt:variant>
      <vt:variant>
        <vt:lpstr>Theme</vt:lpstr>
      </vt:variant>
      <vt:variant>
        <vt:i4>7</vt:i4>
      </vt:variant>
      <vt:variant>
        <vt:lpstr>Slide Titles</vt:lpstr>
      </vt:variant>
      <vt:variant>
        <vt:i4>89</vt:i4>
      </vt:variant>
    </vt:vector>
  </HeadingPairs>
  <TitlesOfParts>
    <vt:vector size="124" baseType="lpstr">
      <vt:lpstr>SimSun</vt:lpstr>
      <vt:lpstr>2  Fantezy</vt:lpstr>
      <vt:lpstr>2  Hamid</vt:lpstr>
      <vt:lpstr>2  Kamran</vt:lpstr>
      <vt:lpstr>2  Lotus</vt:lpstr>
      <vt:lpstr>2  Mitra_1 (MRT)</vt:lpstr>
      <vt:lpstr>2  Nazanin</vt:lpstr>
      <vt:lpstr>2  Nikoo</vt:lpstr>
      <vt:lpstr>2  Titr</vt:lpstr>
      <vt:lpstr>2  Yagut</vt:lpstr>
      <vt:lpstr>Arial</vt:lpstr>
      <vt:lpstr>B Nazanin</vt:lpstr>
      <vt:lpstr>B Titr</vt:lpstr>
      <vt:lpstr>Calibri</vt:lpstr>
      <vt:lpstr>Century Schoolbook</vt:lpstr>
      <vt:lpstr>Constantia</vt:lpstr>
      <vt:lpstr>Franklin Gothic Book</vt:lpstr>
      <vt:lpstr>Georgia</vt:lpstr>
      <vt:lpstr>IranNastaliq</vt:lpstr>
      <vt:lpstr>Majalla UI</vt:lpstr>
      <vt:lpstr>Perpetua</vt:lpstr>
      <vt:lpstr>Tahoma</vt:lpstr>
      <vt:lpstr>Times New Roman</vt:lpstr>
      <vt:lpstr>Tw Cen MT</vt:lpstr>
      <vt:lpstr>Verdana</vt:lpstr>
      <vt:lpstr>Wingdings</vt:lpstr>
      <vt:lpstr>Wingdings 2</vt:lpstr>
      <vt:lpstr>Zar</vt:lpstr>
      <vt:lpstr>Equity</vt:lpstr>
      <vt:lpstr>Median</vt:lpstr>
      <vt:lpstr>Oriel</vt:lpstr>
      <vt:lpstr>Flow</vt:lpstr>
      <vt:lpstr>Aspect</vt:lpstr>
      <vt:lpstr>Civic</vt:lpstr>
      <vt:lpstr>Office Theme</vt:lpstr>
      <vt:lpstr>بهداشت و ورزش</vt:lpstr>
      <vt:lpstr>تاریخچه بهداشت</vt:lpstr>
      <vt:lpstr>PowerPoint Presentation</vt:lpstr>
      <vt:lpstr>چه عواملی موجب کندی روند رشد جمعيت   درگذشته بوده است؟</vt:lpstr>
      <vt:lpstr>PowerPoint Presentation</vt:lpstr>
      <vt:lpstr>PowerPoint Presentation</vt:lpstr>
      <vt:lpstr>PowerPoint Presentation</vt:lpstr>
      <vt:lpstr>PowerPoint Presentation</vt:lpstr>
      <vt:lpstr>تعریف بهداشت</vt:lpstr>
      <vt:lpstr>PowerPoint Presentation</vt:lpstr>
      <vt:lpstr>PowerPoint Presentation</vt:lpstr>
      <vt:lpstr>اهمیت آموزش بهداشت</vt:lpstr>
      <vt:lpstr>اهداف آموزش بهداشت</vt:lpstr>
      <vt:lpstr>PowerPoint Presentation</vt:lpstr>
      <vt:lpstr>PowerPoint Presentation</vt:lpstr>
      <vt:lpstr>PowerPoint Presentation</vt:lpstr>
      <vt:lpstr>عوامل موثردر وضع بهداشت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بهداشت ورزشی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بهداشت پوشاک ورزشی : </vt:lpstr>
      <vt:lpstr>*ادامه ...</vt:lpstr>
      <vt:lpstr>PowerPoint Presentation</vt:lpstr>
      <vt:lpstr>*ادامه ...</vt:lpstr>
      <vt:lpstr>PowerPoint Presentation</vt:lpstr>
      <vt:lpstr>*ادامه ...</vt:lpstr>
      <vt:lpstr>*کفش ورزشی مناسب : </vt:lpstr>
      <vt:lpstr>PowerPoint Presentation</vt:lpstr>
      <vt:lpstr>*ادامه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بهداشت و ورزش</dc:title>
  <dc:creator>fariborz</dc:creator>
  <cp:lastModifiedBy>Admin</cp:lastModifiedBy>
  <cp:revision>64</cp:revision>
  <dcterms:created xsi:type="dcterms:W3CDTF">2012-03-03T18:21:14Z</dcterms:created>
  <dcterms:modified xsi:type="dcterms:W3CDTF">2020-04-05T17:50:21Z</dcterms:modified>
</cp:coreProperties>
</file>