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</p:sldMasterIdLst>
  <p:sldIdLst>
    <p:sldId id="256" r:id="rId2"/>
    <p:sldId id="283" r:id="rId3"/>
    <p:sldId id="284" r:id="rId4"/>
    <p:sldId id="285" r:id="rId5"/>
    <p:sldId id="286" r:id="rId6"/>
    <p:sldId id="272" r:id="rId7"/>
    <p:sldId id="269" r:id="rId8"/>
    <p:sldId id="270" r:id="rId9"/>
    <p:sldId id="274" r:id="rId10"/>
    <p:sldId id="275" r:id="rId11"/>
    <p:sldId id="278" r:id="rId12"/>
    <p:sldId id="276" r:id="rId13"/>
    <p:sldId id="280" r:id="rId14"/>
    <p:sldId id="279" r:id="rId15"/>
    <p:sldId id="282" r:id="rId16"/>
    <p:sldId id="288" r:id="rId17"/>
    <p:sldId id="287" r:id="rId18"/>
    <p:sldId id="289" r:id="rId19"/>
    <p:sldId id="257" r:id="rId20"/>
    <p:sldId id="259" r:id="rId21"/>
    <p:sldId id="262" r:id="rId22"/>
    <p:sldId id="261" r:id="rId23"/>
    <p:sldId id="264" r:id="rId24"/>
    <p:sldId id="265" r:id="rId25"/>
    <p:sldId id="266" r:id="rId26"/>
    <p:sldId id="281" r:id="rId27"/>
    <p:sldId id="267" r:id="rId28"/>
    <p:sldId id="268" r:id="rId29"/>
    <p:sldId id="29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4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4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78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59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2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56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6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92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5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6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4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2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1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1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8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85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9641" y="1223492"/>
            <a:ext cx="7766936" cy="3747753"/>
          </a:xfrm>
        </p:spPr>
        <p:txBody>
          <a:bodyPr/>
          <a:lstStyle/>
          <a:p>
            <a:pPr algn="ctr"/>
            <a:r>
              <a:rPr lang="fa-IR" sz="6000" dirty="0" smtClean="0">
                <a:cs typeface="B Davat" panose="00000400000000000000" pitchFamily="2" charset="-78"/>
              </a:rPr>
              <a:t/>
            </a:r>
            <a:br>
              <a:rPr lang="fa-IR" sz="6000" dirty="0" smtClean="0">
                <a:cs typeface="B Davat" panose="00000400000000000000" pitchFamily="2" charset="-78"/>
              </a:rPr>
            </a:br>
            <a:r>
              <a:rPr lang="fa-IR" sz="6000" dirty="0" smtClean="0">
                <a:cs typeface="B Davat" panose="00000400000000000000" pitchFamily="2" charset="-78"/>
              </a:rPr>
              <a:t>کف پای صاف</a:t>
            </a:r>
            <a:br>
              <a:rPr lang="fa-IR" sz="6000" dirty="0" smtClean="0">
                <a:cs typeface="B Davat" panose="00000400000000000000" pitchFamily="2" charset="-78"/>
              </a:rPr>
            </a:br>
            <a:r>
              <a:rPr lang="fa-IR" sz="6000" dirty="0" smtClean="0">
                <a:cs typeface="B Davat" panose="00000400000000000000" pitchFamily="2" charset="-78"/>
              </a:rPr>
              <a:t>+</a:t>
            </a:r>
            <a:br>
              <a:rPr lang="fa-IR" sz="6000" dirty="0" smtClean="0">
                <a:cs typeface="B Davat" panose="00000400000000000000" pitchFamily="2" charset="-78"/>
              </a:rPr>
            </a:br>
            <a:r>
              <a:rPr lang="fa-IR" sz="6000" dirty="0" smtClean="0">
                <a:cs typeface="B Davat" panose="00000400000000000000" pitchFamily="2" charset="-78"/>
              </a:rPr>
              <a:t>کف پای گود</a:t>
            </a:r>
            <a:endParaRPr lang="fa-IR" sz="6000" dirty="0"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94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5516" y="0"/>
            <a:ext cx="1081312" cy="643262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علل: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549" y="811369"/>
            <a:ext cx="9955369" cy="5628067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وراثت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بیماری ها مانند:فلج اطفال و اختلالات تغذیه ای عضلانی(دیستروفی)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بستری شدن و عدم تحرک بدنی به مدت طولانی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افزایش وزن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صدمات و حوادث مانند:پارگی های کامل لیگامنتی و شکستگی های شدید ناحیه پا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مشاغل سر پایی مانند دندانپزشکی و ارایشگری 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پوشیدن کفش های تنگ پاشنه بلند وپنجه باریک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ضعف عضلات ناحیه ساق پا و کف پا(ضعف:درشت نی قدامی و خلفی خم کننده طویل شست پا وعضلات ریز کف پایی)(کوتاه:چرخش دهنده های خارجی  یعنی نازک نی کوتاه بلند و طرفی)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عدم تعادل و هماهنگی میان انعطاف پذیری و قدرت در عضلات کف پایی با عضلات ساق پا به ویژه در ورزشکارن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7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5362" y="0"/>
            <a:ext cx="1274495" cy="669020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علائم: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459" y="850006"/>
            <a:ext cx="9684398" cy="5692462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کاهش قوس طولی</a:t>
            </a:r>
          </a:p>
          <a:p>
            <a:pPr algn="r">
              <a:lnSpc>
                <a:spcPct val="80000"/>
              </a:lnSpc>
            </a:pP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چرخش پاشنه به خارج</a:t>
            </a:r>
          </a:p>
          <a:p>
            <a:pPr algn="r">
              <a:lnSpc>
                <a:spcPct val="80000"/>
              </a:lnSpc>
            </a:pP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برجستگی استخوان ناوی</a:t>
            </a:r>
          </a:p>
          <a:p>
            <a:pPr algn="r">
              <a:lnSpc>
                <a:spcPct val="80000"/>
              </a:lnSpc>
            </a:pP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پهن شدن پا</a:t>
            </a:r>
          </a:p>
          <a:p>
            <a:pPr algn="r">
              <a:lnSpc>
                <a:spcPct val="80000"/>
              </a:lnSpc>
            </a:pP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قرار گرفتن پنجه پا به بیرون</a:t>
            </a:r>
          </a:p>
          <a:p>
            <a:pPr algn="r">
              <a:lnSpc>
                <a:spcPct val="80000"/>
              </a:lnSpc>
            </a:pP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قرار گرفتن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جانب 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داخلی پا روی زمین هنگام ایستادن و راه رفتن</a:t>
            </a:r>
          </a:p>
          <a:p>
            <a:pPr algn="r">
              <a:lnSpc>
                <a:spcPct val="80000"/>
              </a:lnSpc>
            </a:pP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درد در ناحیه قوس طولی داخلی</a:t>
            </a:r>
          </a:p>
          <a:p>
            <a:pPr algn="r">
              <a:lnSpc>
                <a:spcPct val="80000"/>
              </a:lnSpc>
            </a:pP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تمایل به ضربدری شدن زانو</a:t>
            </a:r>
          </a:p>
          <a:p>
            <a:pPr algn="r">
              <a:lnSpc>
                <a:spcPct val="80000"/>
              </a:lnSpc>
            </a:pP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تغییر رنگ و سخت شدن پوست ناحیه قوس داخلی و گاه پینه بستن آن</a:t>
            </a:r>
          </a:p>
          <a:p>
            <a:pPr algn="r">
              <a:lnSpc>
                <a:spcPct val="80000"/>
              </a:lnSpc>
            </a:pP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فقدان حالت فنری بودن درپا که منجر به عدم مهارت و کشیدن پا  به زمین هنگام راه رفتن می شود</a:t>
            </a:r>
          </a:p>
          <a:p>
            <a:pPr algn="r">
              <a:lnSpc>
                <a:spcPct val="80000"/>
              </a:lnSpc>
            </a:pP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فقدان عمل ضربه گیری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درپا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درد در قسمت داخلی وخارجی مچ پا</a:t>
            </a:r>
          </a:p>
          <a:p>
            <a:pPr algn="r">
              <a:lnSpc>
                <a:spcPct val="80000"/>
              </a:lnSpc>
            </a:pP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ساییدگی طرف داخلی پاشنه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کفشَ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0" y="181377"/>
            <a:ext cx="3444026" cy="2330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44" y="181377"/>
            <a:ext cx="3606084" cy="1776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9" y="4803820"/>
            <a:ext cx="3765999" cy="19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1573" y="0"/>
            <a:ext cx="1699497" cy="681899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عوارض: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854" y="811370"/>
            <a:ext cx="9762185" cy="5447762"/>
          </a:xfrm>
        </p:spPr>
        <p:txBody>
          <a:bodyPr/>
          <a:lstStyle/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مستعد شدن پا برای زخمها 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پارگی عروق انگشتان و بروز درد در پا در اثر وارد آمدن فشار 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تاثیرات ثانویه بر روی زانوبر اثر کشیدگی بافت نرم و فشردگی استخوانهای آن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خستگی زودرس و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کمر درد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ایجاد عارضه انگشت شست کج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محدودیت دامنه حرکتی چرخش پا به داخل 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رگ به رگ شدن پا به علت کشیدگی مزمن لیگامنتهای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تارسال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7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6878" y="0"/>
            <a:ext cx="1132827" cy="591747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ابزار: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521" y="591747"/>
            <a:ext cx="9723549" cy="5783295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ثبت نقش کف پا</a:t>
            </a: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جعبه ایینه</a:t>
            </a: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خط شاقولی</a:t>
            </a: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روش پدوگرافی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553" y="141327"/>
            <a:ext cx="3231160" cy="2548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69" y="106810"/>
            <a:ext cx="3090073" cy="2773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928" y="3174613"/>
            <a:ext cx="3152410" cy="309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67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6563" y="0"/>
            <a:ext cx="3090416" cy="720536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حرکات اصلاحی: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103" y="720536"/>
            <a:ext cx="9689057" cy="5886326"/>
          </a:xfrm>
        </p:spPr>
        <p:txBody>
          <a:bodyPr/>
          <a:lstStyle/>
          <a:p>
            <a:pPr marL="609600" indent="-609600"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اگر صافی کف پا از نوع مادرزادی باشد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دراغلب 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موارد احتیاج به درمان از طریق جراحی دارد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609600" indent="-609600"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پرهیز از ایستادن های طولانی </a:t>
            </a:r>
          </a:p>
          <a:p>
            <a:pPr marL="609600" indent="-609600"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راه رفتن های تقویتی چون راه رفتن روی لبه خارجی پا و روی پنجه ها</a:t>
            </a:r>
          </a:p>
          <a:p>
            <a:pPr marL="609600" indent="-609600"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راه رفتن با پای برهنه بر روی ماسه چمن و سطوحی که قابلیت شکل پذیری داشته باشند </a:t>
            </a:r>
          </a:p>
          <a:p>
            <a:pPr marL="609600" indent="-609600" algn="r">
              <a:lnSpc>
                <a:spcPct val="90000"/>
              </a:lnSpc>
            </a:pP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در بچه های  بزرگتر بهتر است یک محافظ قوس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در 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داخل کفش قرار داده شود.</a:t>
            </a:r>
          </a:p>
          <a:p>
            <a:pPr marL="609600" indent="-609600" algn="r">
              <a:lnSpc>
                <a:spcPct val="90000"/>
              </a:lnSpc>
            </a:pP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609600" indent="-609600"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609600" indent="-609600"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17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5808" y="0"/>
            <a:ext cx="2678292" cy="604626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تمرینات کششی: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886" y="798490"/>
            <a:ext cx="9581880" cy="5743978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مطابق 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شکل یک باند الاستیک یا یک حوله را دور قسمت برجسته ی پا که کمی پایینتر از انگشتان است قرار دهید،‌ زانو را مستقیم نگه دارید و پنجه پا را به سمت صورت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بکشید.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روبروی دیوار بایستید و کف دست ها را در مقابل شانه روی دیوار قرار داده و پاها را مطابق شکل و یکی را در جلوی دیگری قرار دهید. پای جلویی باید حدود ۳۰ سانتیمتر از دیوار فاصله داشته باشد. زانوی جلو را فقط کمی خم کنید ، زانوی عقب را مستقیم نگه دارید و با کف دست ها به دیوار تکیه کنید تا در ساق پای عقب کشش احساس کنید.</a:t>
            </a:r>
            <a:b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79" y="2791495"/>
            <a:ext cx="8654603" cy="37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4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854" y="579549"/>
            <a:ext cx="9775063" cy="5731099"/>
          </a:xfrm>
        </p:spPr>
        <p:txBody>
          <a:bodyPr/>
          <a:lstStyle/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در ابتدا برای حمایت کافی ، نرده پله ها را بگیرید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،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با پنجه ی پا روی پله ی اول بایستید و پاها را کمی از هم باز نگه دارید. </a:t>
            </a:r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مطابق 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شکل طوری بایستید که پاشنه ها بیرون قرار بگیرند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زانوها را مستقیم نگه دارید و کمی پاشنه ها را پایین بیاورید تا کششی در ساق پا حس کنید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459"/>
            <a:ext cx="3000777" cy="59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4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9898" y="0"/>
            <a:ext cx="2768444" cy="669020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تمرینات تقویتی: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875762"/>
            <a:ext cx="9547390" cy="5615189"/>
          </a:xfrm>
        </p:spPr>
        <p:txBody>
          <a:bodyPr/>
          <a:lstStyle/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کنید.در وضعیت نشسته همراه با خم کردن انگشتان پا را به حالت چرخش داخلی در اورید.</a:t>
            </a: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در وضعیت ایستاده پارچه ای را روی زمین پهن کرده و بااستفاده از انگشتان پا ان را جمع کنید.</a:t>
            </a:r>
          </a:p>
          <a:p>
            <a:pPr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4" y="4875164"/>
            <a:ext cx="5211651" cy="1982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4" y="193182"/>
            <a:ext cx="2752994" cy="34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29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550" y="502277"/>
            <a:ext cx="9890973" cy="5795492"/>
          </a:xfrm>
        </p:spPr>
        <p:txBody>
          <a:bodyPr/>
          <a:lstStyle/>
          <a:p>
            <a:pPr algn="r"/>
            <a:r>
              <a:rPr lang="fa-IR" dirty="0" smtClean="0"/>
              <a:t>در وضعیت نشسته با انگشتان پا توپ پینگ پنگ یا گلوله کوچکی را از روی زمین برداشته و به مدت چند ثانیه نگه داشته شود.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9" y="1918954"/>
            <a:ext cx="8757634" cy="39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60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4424" y="0"/>
            <a:ext cx="6168980" cy="715208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B Davat" panose="00000400000000000000" pitchFamily="2" charset="-78"/>
              </a:rPr>
              <a:t>تعریف کف پای گود یا پا طاقدیسی: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  <a:cs typeface="B Davat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670" y="715208"/>
            <a:ext cx="10676586" cy="5917412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نوعی اختلال در وضعیت طبیعی پا است که در ان قوس طولی داخلی و خارجی افزاش می یابد که در هنگام راه رفتن و ایستادن این قوس ها با زمین تماس حاصل نمیکند.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عموما با چنگالی شدن  پا همراه است.</a:t>
            </a:r>
          </a:p>
          <a:p>
            <a:pPr algn="r"/>
            <a:r>
              <a:rPr lang="fa-I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از نظر علت شناسی به انواع: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مادرزادی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این تغییر شکل به صورت قوس بلند پا خود را نشان می دهد و درنقطه مقابل صافی کف پا قرار میگیرد افزایش قوس کف پایی مادرزادی ممکن است یک الگوی طبیعی باشد.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اکتسابی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این تغییر شکل معمولا به علت بیماری های عضلانی و عصبی ایجاد میشود قوس های پا اعم ازقوس طولی داخلی و خارجی هر دو افزایش پیدا می کند.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8288"/>
            <a:ext cx="4971245" cy="23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7166" y="0"/>
            <a:ext cx="3631329" cy="669020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اناتومی اسکلتی پا: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096" y="669020"/>
            <a:ext cx="10431887" cy="5937842"/>
          </a:xfrm>
        </p:spPr>
        <p:txBody>
          <a:bodyPr/>
          <a:lstStyle/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جلوتر از استخوان های تارس پنج استخوان بلند قرار دارند که به آنها متاتارس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Matatarsals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میگویند و در واقع کف پا را میسازند. </a:t>
            </a:r>
            <a:b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جلوتر از متاتارس ها انگشتان پا قرار دارند که هر کدام از آنها سه بند دارد (بجز شست پا که دو بند دارد) و به استخوان هر بند فالانکس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halanges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میگویند.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1983"/>
            <a:ext cx="4597758" cy="483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09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2637" y="0"/>
            <a:ext cx="1300252" cy="810687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علل:</a:t>
            </a:r>
            <a:endParaRPr lang="fa-I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920" y="900839"/>
            <a:ext cx="10229969" cy="5487082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فعالیت بیش از حد عضلات کف پایی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کوتاهی تاندون اشیل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کوتاهی و ضعف عضلات درشت نی قدامی بین استخوانی و دودی کف پا و عضله بازکننده درازنشست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گرفتگی یا فلج عضلات کف پایی به دلیل اختلالات عصبی –عضلانی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ضعف عضله نازک نأی کوتاه</a:t>
            </a: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2147"/>
            <a:ext cx="6272011" cy="29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89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758" y="0"/>
            <a:ext cx="6207104" cy="631065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مراحل مختلف تغییر شکل پای طاقدیسی: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335" y="811369"/>
            <a:ext cx="11191741" cy="5821250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درجه یک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: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در این مرحله بدون علت زمین می خورد. ضعف خفیف عضلات بازکننده است. </a:t>
            </a:r>
          </a:p>
          <a:p>
            <a:pPr algn="r"/>
            <a:r>
              <a:rPr lang="fa-I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درجه دو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: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خم شدن خفیف قسمت جلو پا و انگشت شست در مفصل کف پایی-انگشتی حالت باز شدن و در مفصل بین انگشتی حالت خم شدن پیدا میکند.کوتاهی وتر اشیل  همچنین چنگالی شدن انگشتان به خاطر پایین افتادن سر استخوان های کف پایی ایجاد می شود.</a:t>
            </a:r>
          </a:p>
          <a:p>
            <a:pPr algn="r"/>
            <a:r>
              <a:rPr lang="fa-I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درجه سه: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تمام انگشتان حالت چنگالی و وتر اشیل کوتاه و این تغییر شکل ها به صورت ثابت درمی ایند.میخچه های دردناکی در پشت یمفاصل بین انگشتی فرد ایجاد خستگی. پس از راه رفتن و یا ایستادن طولانی </a:t>
            </a:r>
          </a:p>
          <a:p>
            <a:pPr algn="r"/>
            <a:r>
              <a:rPr lang="fa-I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درجه چهار: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گودی کف پا و انگشتان چنگالی مفاصل بین استخوان ها مچ پا و کف پا در وضعیت نزدیک شده قرار میگیرند و موجب تغییر شکل پای چرخیده به داخل میشوند..در کنار خارجی پا و زیر سر استخوان های کف پا پینه می بندد و راه رفتن فرد سخت و دردناک می شود.</a:t>
            </a:r>
          </a:p>
          <a:p>
            <a:pPr algn="r"/>
            <a:r>
              <a:rPr lang="fa-I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درجه پنج: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این حالت در افرادی که دچار فلج شده اند دیده می شود.انگشتان کبود و سرد هستند افزایش قوس طولی پا و ایجاد پینه های دردناک</a:t>
            </a: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87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0209" y="0"/>
            <a:ext cx="1969954" cy="707656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عوارض:</a:t>
            </a:r>
            <a:endParaRPr lang="fa-IR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821" y="707656"/>
            <a:ext cx="10367493" cy="5847009"/>
          </a:xfrm>
        </p:spPr>
        <p:txBody>
          <a:bodyPr>
            <a:normAutofit/>
          </a:bodyPr>
          <a:lstStyle/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درد در انتهای استخوان کف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پایی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برجسته 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شدن سر استخوان کف پایی وضخیم شدن پوست زیر آنها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چنگالی </a:t>
            </a:r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شدن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انگشتان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باز شدگی مفصل کف پایی –بند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انگشتی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ایجاد پینه روی مفاصل بند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انگشتی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چرخش داخلی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پاشنه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درد جلو ساق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پا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کاهش استقامت و خستگی در راه رفتن و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ایستادن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ساییدگی جانب خارجی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کفش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کاهش تعادل و راه رفتن غیر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موزون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استرس فرکچر استخوانهای متاتارس،درشتنی و نازک نی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50" y="97978"/>
            <a:ext cx="3459266" cy="2112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82592"/>
            <a:ext cx="2987898" cy="2550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352" y="5105088"/>
            <a:ext cx="3306882" cy="17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13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022" y="0"/>
            <a:ext cx="2485109" cy="810688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شیوه تشخیص: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60" y="901521"/>
            <a:ext cx="9916732" cy="5537915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ازمودنی از نمای جلو در حالت راه رفتن و ایستادن و هم چنین از نمای پشت چرخش پاشنه ی ازمودنی به هنگام ایستادن و گام برداری مشخص است.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از تغییر ظاهری انگشتان پا به ویژه چنگالی شدن ان ها و پینه روی مفاصل انگشتان مشخص است.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0" y="3116687"/>
            <a:ext cx="4863921" cy="3567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4" y="2640169"/>
            <a:ext cx="4528334" cy="40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71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1869" y="0"/>
            <a:ext cx="2510867" cy="681899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اندازه گیری 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004551"/>
            <a:ext cx="9560268" cy="5293217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روش هیبس: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زاویه تشکیل شده بین دو خطی را که از مرکز محور طولی پاشنه و استخوان کف پای اول کشیده میشود اندازه می گیرند</a:t>
            </a:r>
          </a:p>
          <a:p>
            <a:pPr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روش مری: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زاویه بین دو خطی را که از مرکز محور طولی استخوان قاپ و استخوان کف پایی اول عبور میکند محاسبه می کنند.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" y="1967768"/>
            <a:ext cx="4164433" cy="220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868" y="4846836"/>
            <a:ext cx="4310131" cy="20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32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6878" y="0"/>
            <a:ext cx="1184343" cy="694779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ابزار: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107583"/>
            <a:ext cx="9650420" cy="5125792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جعبه ایینه: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مشاهده رنگ پوست ناحیه قوس به هنگام تحمل وزن </a:t>
            </a:r>
          </a:p>
          <a:p>
            <a:pPr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ترسیم نقش پا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هرگاهنقش داخلی کف پا از خط فرضی که از مرکز تاندون اشیل و در امتداد کف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به طرف انگشت دوم می رود فاصله زیادی داشته باشد افزایش قوس وجود دارد.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7" y="115569"/>
            <a:ext cx="3231741" cy="5139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88" y="4636395"/>
            <a:ext cx="5709904" cy="21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83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8383" y="0"/>
            <a:ext cx="2897231" cy="643263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حرکات اصلاحی: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065" y="772732"/>
            <a:ext cx="9839974" cy="5718219"/>
          </a:xfrm>
        </p:spPr>
        <p:txBody>
          <a:bodyPr/>
          <a:lstStyle/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1-کشش عضلات کف پایی و تاندون آشیل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2-کشش لیگامنتها و نیام کف پایی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3-باز کردن و کشش دادن عضلات خم کننده انگشتان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4-تقویت عضلات بازکننده دراز شست ،عضلات دودی و بین استخوانی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5-پرهیز از ایستادنهای طولانی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6-پرهیز از پوشیدن کفش های پاشنه بلند و پنجه باریک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7-ماساژ پا در داخل آب گرم به منظور کاهش درد و خستگی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8-دور کردن و ارائه حرکات باد بزنی به انگشتان و رعایت بهداشت </a:t>
            </a: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کفش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12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4292" y="0"/>
            <a:ext cx="2781323" cy="836446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تمرینات کششی: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126" y="991673"/>
            <a:ext cx="9839459" cy="5344732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در وضعیت نشسته با زانوی خم پاشنه ها را به روی زمین گذاشته پا را به حالت چرخشی به خارج برده و بکوشید انگشتان را از هم دور کنید.</a:t>
            </a: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در وضعیت نشسته با دست و یک حوله که از زیر کف پا گذاشته است بکوشید بند انتهایی و میانی انگشتان را به حالت بازشده دراورید باید بند ابتدایی باز نشود.</a:t>
            </a: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در وضعیت ایستاده پنجه ها را به صورت بادبزنی از یکدیگر باز کنید.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4224269"/>
            <a:ext cx="4031087" cy="2456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02" y="4362718"/>
            <a:ext cx="4348767" cy="23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43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24" y="0"/>
            <a:ext cx="2691171" cy="591746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تمرینات تقویتی: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006" y="811368"/>
            <a:ext cx="9723549" cy="5653825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در حالت نشسته روی پا را به ساق پا نزدیک کنید(دورسی فلکششن).</a:t>
            </a: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در حالت نشسته یک پا را بر روی پای دیگر گذاشته و در حالی که مقاومت می کنید حرکت دورسی فلکشن را انجام دهید.</a:t>
            </a: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در حالت نشسته در حالی که پاشنه پا بر روی زمین قرار دارد حرکت دورسی فلکشن را همراه حرکت اورشن (چرخش به خارج)مج پا انجام دهید.</a:t>
            </a: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در حالت نشسته در حالی که بر روی شست پا مقاومت اعمال می کنید حرکت باز شدن انگشت شست را انجام دهید.</a:t>
            </a:r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71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تهیه کننده : زینب هادوی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5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321" y="0"/>
            <a:ext cx="3103295" cy="694778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اناتومی عضلات پا: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5" y="914059"/>
            <a:ext cx="5133035" cy="5873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85" y="914058"/>
            <a:ext cx="5238750" cy="58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8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723" y="0"/>
            <a:ext cx="1751013" cy="630384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حرکات پا: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248" y="630385"/>
            <a:ext cx="9684913" cy="5873446"/>
          </a:xfrm>
        </p:spPr>
        <p:txBody>
          <a:bodyPr/>
          <a:lstStyle/>
          <a:p>
            <a:pPr algn="r"/>
            <a:r>
              <a:rPr lang="fa-IR" dirty="0" smtClean="0"/>
              <a:t>دورسی فلکشن و پلانتارفلکشن                                                                    اینورژن و اورژن</a:t>
            </a:r>
          </a:p>
          <a:p>
            <a:pPr algn="r"/>
            <a:endParaRPr lang="fa-IR" dirty="0"/>
          </a:p>
          <a:p>
            <a:pPr algn="r"/>
            <a:endParaRPr lang="fa-IR" dirty="0" smtClean="0"/>
          </a:p>
          <a:p>
            <a:pPr algn="r"/>
            <a:endParaRPr lang="fa-IR" dirty="0"/>
          </a:p>
          <a:p>
            <a:pPr algn="r"/>
            <a:endParaRPr lang="fa-IR" dirty="0" smtClean="0"/>
          </a:p>
          <a:p>
            <a:pPr algn="r"/>
            <a:endParaRPr lang="fa-IR" dirty="0"/>
          </a:p>
          <a:p>
            <a:pPr algn="r"/>
            <a:endParaRPr lang="fa-IR" dirty="0" smtClean="0"/>
          </a:p>
          <a:p>
            <a:pPr algn="r"/>
            <a:endParaRPr lang="fa-IR" dirty="0"/>
          </a:p>
          <a:p>
            <a:pPr algn="r"/>
            <a:endParaRPr lang="fa-IR" dirty="0" smtClean="0"/>
          </a:p>
          <a:p>
            <a:pPr algn="r"/>
            <a:endParaRPr lang="fa-IR" dirty="0"/>
          </a:p>
          <a:p>
            <a:pPr algn="r"/>
            <a:r>
              <a:rPr lang="fa-IR" dirty="0" smtClean="0"/>
              <a:t>ابداکشن و ادداکشن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24" y="630384"/>
            <a:ext cx="2438132" cy="2821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68" y="1316931"/>
            <a:ext cx="2857500" cy="337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02" y="4109702"/>
            <a:ext cx="2619375" cy="23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9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2163" y="0"/>
            <a:ext cx="4030573" cy="669020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نقاط تحمل کننده وزن بدن: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246" y="772732"/>
            <a:ext cx="10277340" cy="5821251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در کف پا سه نقطه وجود دارد که نقاط اصلی تحمل کننده وزن هستندآن ها عبار تند از: 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زیر استخوان پاشنه 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زیر انتهای تحتانی اولین استخوان کف پایی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زیر انتهای تحتمانی پنحمین استخوان کف پایی</a:t>
            </a:r>
          </a:p>
          <a:p>
            <a:pPr algn="r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چگونگی قرار گرفتن این ساختارها در کنار هم، قوس ‌های استخوانی را ایجاد می‌ کند. زمانی که راه می ‌رویم، این قوس‌های قابل ارتجاع، وزن بدن را میان پاها و ساق پا توزیع می ‌کنند.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9116"/>
            <a:ext cx="5849155" cy="31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1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8534" y="0"/>
            <a:ext cx="2807081" cy="669020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قوس های کف پا: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7833" y="953038"/>
            <a:ext cx="9392843" cy="4788794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قوس طولی داخلی: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از استخوان پاشنه تا اولین مفصل کف پایی-انگشت شست امتداد دارد.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قوس طولی خارجی: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از استخوان پاشنه تا پنجمین مفصل کف پایی-انگشت کوچک امتداد دارد.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قوس عرضی: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این قوس مانند گنبدی از اولین استخوان میخی کف پایی تا استخوان ناوی به صورت عرضی امتداد دارد.</a:t>
            </a:r>
          </a:p>
          <a:p>
            <a:pPr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6389"/>
            <a:ext cx="5628068" cy="30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555" y="1447800"/>
            <a:ext cx="8551057" cy="4115873"/>
          </a:xfrm>
        </p:spPr>
        <p:txBody>
          <a:bodyPr/>
          <a:lstStyle/>
          <a:p>
            <a:pPr algn="r"/>
            <a:r>
              <a:rPr lang="fa-IR" sz="8800" dirty="0" smtClean="0"/>
              <a:t>کف پای صاف</a:t>
            </a:r>
            <a:br>
              <a:rPr lang="fa-IR" sz="8800" dirty="0" smtClean="0"/>
            </a:br>
            <a:r>
              <a:rPr lang="en-US" sz="8800" dirty="0" smtClean="0"/>
              <a:t>Flat foot</a:t>
            </a:r>
            <a:endParaRPr lang="fa-IR" sz="8800" dirty="0"/>
          </a:p>
        </p:txBody>
      </p:sp>
    </p:spTree>
    <p:extLst>
      <p:ext uri="{BB962C8B-B14F-4D97-AF65-F5344CB8AC3E}">
        <p14:creationId xmlns:p14="http://schemas.microsoft.com/office/powerpoint/2010/main" val="172998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755" y="0"/>
            <a:ext cx="1609345" cy="681899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تعریف: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006" y="862885"/>
            <a:ext cx="9749307" cy="5370489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Flat foot                                                                                        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کاهش یا از بین رفتن</a:t>
            </a:r>
          </a:p>
          <a:p>
            <a:pPr algn="r"/>
            <a:r>
              <a:rPr lang="fa-I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ارتفاع قوس طولی داخلی پا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2896"/>
            <a:ext cx="5595938" cy="40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7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7319" y="0"/>
            <a:ext cx="3489661" cy="577403"/>
          </a:xfrm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انواع کف پای صاف:</a:t>
            </a:r>
            <a:endParaRPr lang="fa-IR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580" y="656821"/>
            <a:ext cx="10032643" cy="5718219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کف پای صاف مادرزادی(انعطاف پذیر):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کودک با کف پای صاف به دنیا می آید یا هنگام تولد برای آن مستعد است. این نوع صافی کف پا بدون علامت و انعطاف پذیر است. منظور از انعطاف پذیر بودن آن است که قوس کف پا تا قبل از اعمال وزن روی پا وجود دارد.</a:t>
            </a:r>
            <a:b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endParaRPr lang="fa-IR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fa-I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کف پای صاف اکتسابی(سخت):</a:t>
            </a:r>
          </a:p>
          <a:p>
            <a:pPr algn="r"/>
            <a: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این نوع با مرور زمان و نه در هنگام تولد، ایجاد می شود و به عوامل مختلفی چون نوع کفش کودک، وضعیت نشستن و خوابیدن او جبران ناهنجاری های موجود در ساق و بالاتر و گاهی پارگی لیگامان ها و تاندون های پا بستگی دارد.یعنی اگر کودک با پای صاف به دنیا نیامده باشد ،معلوم می شود این تغییر شکل را کسب کرده است .</a:t>
            </a:r>
            <a:br>
              <a:rPr lang="fa-IR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r"/>
            <a:endParaRPr lang="fa-IR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589"/>
            <a:ext cx="3438659" cy="1558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2" y="4816699"/>
            <a:ext cx="3628625" cy="19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305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826</TotalTime>
  <Words>1585</Words>
  <Application>Microsoft Office PowerPoint</Application>
  <PresentationFormat>Widescreen</PresentationFormat>
  <Paragraphs>188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 Davat</vt:lpstr>
      <vt:lpstr>Century Gothic</vt:lpstr>
      <vt:lpstr>Times New Roman</vt:lpstr>
      <vt:lpstr>Wingdings 3</vt:lpstr>
      <vt:lpstr>Ion</vt:lpstr>
      <vt:lpstr> کف پای صاف + کف پای گود</vt:lpstr>
      <vt:lpstr>اناتومی اسکلتی پا:</vt:lpstr>
      <vt:lpstr>اناتومی عضلات پا:</vt:lpstr>
      <vt:lpstr>حرکات پا:</vt:lpstr>
      <vt:lpstr>نقاط تحمل کننده وزن بدن:</vt:lpstr>
      <vt:lpstr>قوس های کف پا:</vt:lpstr>
      <vt:lpstr>کف پای صاف Flat foot</vt:lpstr>
      <vt:lpstr>تعریف:</vt:lpstr>
      <vt:lpstr>انواع کف پای صاف:</vt:lpstr>
      <vt:lpstr>علل:</vt:lpstr>
      <vt:lpstr>علائم:</vt:lpstr>
      <vt:lpstr>عوارض:</vt:lpstr>
      <vt:lpstr>ابزار:</vt:lpstr>
      <vt:lpstr>حرکات اصلاحی:</vt:lpstr>
      <vt:lpstr>تمرینات کششی:</vt:lpstr>
      <vt:lpstr>PowerPoint Presentation</vt:lpstr>
      <vt:lpstr>تمرینات تقویتی:</vt:lpstr>
      <vt:lpstr>PowerPoint Presentation</vt:lpstr>
      <vt:lpstr>تعریف کف پای گود یا پا طاقدیسی:</vt:lpstr>
      <vt:lpstr>علل:</vt:lpstr>
      <vt:lpstr>مراحل مختلف تغییر شکل پای طاقدیسی:</vt:lpstr>
      <vt:lpstr>عوارض:</vt:lpstr>
      <vt:lpstr>شیوه تشخیص:</vt:lpstr>
      <vt:lpstr>اندازه گیری </vt:lpstr>
      <vt:lpstr>ابزار:</vt:lpstr>
      <vt:lpstr>حرکات اصلاحی:</vt:lpstr>
      <vt:lpstr>تمرینات کششی:</vt:lpstr>
      <vt:lpstr>تمرینات تقویتی:</vt:lpstr>
      <vt:lpstr>تهیه کننده : زینب هادوی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کیانا فتح ا...نژاد کف پای صاف + کف پای گود</dc:title>
  <dc:creator>SEVEN</dc:creator>
  <cp:lastModifiedBy>Admin</cp:lastModifiedBy>
  <cp:revision>72</cp:revision>
  <dcterms:created xsi:type="dcterms:W3CDTF">2015-11-01T06:56:54Z</dcterms:created>
  <dcterms:modified xsi:type="dcterms:W3CDTF">2020-04-05T18:03:42Z</dcterms:modified>
</cp:coreProperties>
</file>