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F47D2-5C4F-7185-0E90-D64F0B4C29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EB36DD-C496-1346-AA3E-1ACC5CCE8E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035D5C-FDDC-B58F-95AD-957C599DF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22F04-BED7-415D-8A45-073286C1FB79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CEF78-B46A-6BAF-6CEE-60C57A36C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8A1547-3680-7B13-DF19-184E68E19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35D-BA70-4823-BF72-76F609F28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169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F1FFC-DA1D-708E-3F11-4E1D085F7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DA6E9E-36F5-CA0F-2195-229B6E6995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18466E-BA79-9CE0-86B2-4155D1067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22F04-BED7-415D-8A45-073286C1FB79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D2541-DECF-FE55-0DEF-18B9783CC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5224F-57EB-4E53-0F67-E3B611EC3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35D-BA70-4823-BF72-76F609F28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9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2DEC28-2DDF-13F0-8398-5A4D947658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386F3C-0DCD-0AAD-BA4D-513EC8A8A4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A1B75B-1394-456D-FB8E-64AE8CCCA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22F04-BED7-415D-8A45-073286C1FB79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90E30-F2F3-1592-1513-E13C806A6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2B8D46-E0FC-245B-698C-C48FAEDD1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35D-BA70-4823-BF72-76F609F28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191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E6C99-B076-74DF-14D0-3EEFBE416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9D618-BEF5-B3F1-C874-B979CE666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15E96-7A9E-ED93-3EC0-0900F7F75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22F04-BED7-415D-8A45-073286C1FB79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EDD62-1D82-38A7-BC49-B7B05D5F6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12D9FB-7ECF-F47E-5618-4D2798544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35D-BA70-4823-BF72-76F609F28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80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1F62C-3463-DAEB-7086-C45BEF01E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B5DC6D-58DF-FC89-FA12-018A0912D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09070-8EFD-16A5-941C-795BAC608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22F04-BED7-415D-8A45-073286C1FB79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2178D-4095-86A1-90C3-69B373235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99758-D2B5-AF8A-A7CE-CC0968891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35D-BA70-4823-BF72-76F609F28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468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57166-DE57-1550-9FB3-67015EB9D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63F8B-3495-08D6-1D5D-AC0F7E0BE9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DF09C7-06A5-B995-1D98-076ECD413C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CE5946-6CF6-C3FE-590A-E6AC7E444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22F04-BED7-415D-8A45-073286C1FB79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131CD1-BF89-BE58-8AE0-69F697323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A35AB3-D513-843B-8C27-76ADED6CB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35D-BA70-4823-BF72-76F609F28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98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26A24-37CA-7317-370F-B4218E8AB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79C1A0-6834-42D2-28AE-C56F0513E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852360-1D14-DB0A-9E03-88379FA81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F8824B-31C5-182C-B27D-1EEF396B14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DFC9F7-9F92-279A-073B-2FA12D8239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C4D3E9-F553-4400-F31E-6E5036E39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22F04-BED7-415D-8A45-073286C1FB79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3AEFDF-4869-A095-E7E4-3E42FC4C5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092F16-1FF4-2DE9-88B1-43576D286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35D-BA70-4823-BF72-76F609F28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88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505A3-FE47-61CA-E2E3-54B644649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9B7CF0-5EF2-9FE9-C3EA-915D4DCC8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22F04-BED7-415D-8A45-073286C1FB79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D209B7-0300-6EC9-6F02-96A506E63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140F2-CCCA-E436-2AB6-39596DA55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35D-BA70-4823-BF72-76F609F28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03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9C8E66-0EE0-685F-BD3D-12BF746C7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22F04-BED7-415D-8A45-073286C1FB79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B2CCA8-46F1-4829-F572-33238CDCF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D36C54-8227-4905-F1D3-0131F7EC3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35D-BA70-4823-BF72-76F609F28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160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32683-564B-AAC5-611C-E80870612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14990-7364-E62B-0060-C07E098AF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41B0ED-1D9B-78CE-E0AE-74E1F9BE11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22ABC0-952F-3FD6-D665-76E67C947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22F04-BED7-415D-8A45-073286C1FB79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92A1D7-4E26-7C96-47BB-76245B5C5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BE4B63-8FEF-3F22-9D84-287F58F27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35D-BA70-4823-BF72-76F609F28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07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9C485-CE7E-DDB3-2EFF-A9DAE15FD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2AFDB5-86BB-B0D1-1E4B-E3AC904DBC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E01523-5C4A-0DA7-B5B9-80218F0094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9F3235-8420-46C6-CCC5-439A02E65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22F04-BED7-415D-8A45-073286C1FB79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E0CBF1-F2ED-1E7D-9762-87BC80AE7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CACF48-5FD0-C9D5-9A5F-709FDC6CE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35D-BA70-4823-BF72-76F609F28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408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CD9CE0-6111-3ECD-A021-69C0628DC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10DAC0-2EED-2AA4-F461-967B4AF063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3A945-586B-C3C4-9904-9F5570858E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722F04-BED7-415D-8A45-073286C1FB79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9FA70-7663-6B81-A20E-DD2C90CD7E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1275A-F8C0-D1AE-29F0-989DC38B2B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B5535D-BA70-4823-BF72-76F609F28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644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754F78-EBE9-9932-58D1-3D7A504970E0}"/>
              </a:ext>
            </a:extLst>
          </p:cNvPr>
          <p:cNvSpPr/>
          <p:nvPr/>
        </p:nvSpPr>
        <p:spPr>
          <a:xfrm>
            <a:off x="1917539" y="2074762"/>
            <a:ext cx="8356921" cy="270847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Lesson 18</a:t>
            </a:r>
          </a:p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The Mystery of the Missing Magic Carpet</a:t>
            </a:r>
          </a:p>
        </p:txBody>
      </p:sp>
    </p:spTree>
    <p:extLst>
      <p:ext uri="{BB962C8B-B14F-4D97-AF65-F5344CB8AC3E}">
        <p14:creationId xmlns:p14="http://schemas.microsoft.com/office/powerpoint/2010/main" val="3735207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DCAF59-BB41-2104-7B24-8E72DC7C2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7866" y="0"/>
            <a:ext cx="44362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616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1A4C5C-5AEC-623E-CEEE-FEF9B28E9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7866" y="0"/>
            <a:ext cx="44362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03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A63FF7-2EE6-038C-D4D9-26E4E3D50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7701" y="0"/>
            <a:ext cx="42165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882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387804-C465-4FBA-2725-067048C67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5351" y="0"/>
            <a:ext cx="46612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276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818AE6-B52B-913E-2FA8-469A109FA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333" y="0"/>
            <a:ext cx="4377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602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33E17F-D1A2-8CF1-A414-5EAA5E213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737" y="0"/>
            <a:ext cx="47845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416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5BFABA-2F6D-D9CF-8FF4-2784AF858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9297" y="0"/>
            <a:ext cx="43934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18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4E02B0-42B0-30BC-7598-8FE298CA8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8214" y="0"/>
            <a:ext cx="45755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601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B9EC02-3E98-948A-5D38-DDDE41B12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75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077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1E23DA-7C31-ADBA-DC95-DB5006E31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5003" y="0"/>
            <a:ext cx="45219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846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469D27-7064-736E-D409-4D81C2592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4654" y="0"/>
            <a:ext cx="43826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460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C9F072-1EF9-DC63-74DD-B8E267150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673" y="0"/>
            <a:ext cx="46666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96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A1F18A-68B1-A518-3C2E-8B2462DD0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3755" y="0"/>
            <a:ext cx="44844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14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9</Words>
  <Application>Microsoft Office PowerPoint</Application>
  <PresentationFormat>Widescreen</PresentationFormat>
  <Paragraphs>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Mukhtar Asmau Sahabi</dc:creator>
  <cp:lastModifiedBy>Mukhtar Asmau Sahabi</cp:lastModifiedBy>
  <cp:revision>1</cp:revision>
  <dcterms:created xsi:type="dcterms:W3CDTF">2026-01-19T21:34:06Z</dcterms:created>
  <dcterms:modified xsi:type="dcterms:W3CDTF">2026-01-19T21:44:21Z</dcterms:modified>
</cp:coreProperties>
</file>