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37EA-173E-B0CA-2470-2F88D78BF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269E5-5B49-7588-28CF-3B6AD72B2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7515E-A69B-0369-32B5-C5671CBD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893FE-D098-49B7-D763-A22ABD4E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02364-33FE-D01F-B1D8-718F95A0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2041B-C7C5-C9DC-B454-477EF817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B0E96-5F82-CEDD-9647-80E9E0C86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C29F-9E6A-3EF3-D5B2-A11252DA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D4B26-6562-09C9-EBA0-67B9E6BE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D3444-8140-00C2-8A45-603E0541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6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60338-17AC-E240-6ED5-2D5A63037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7A51A-61AB-0F15-7875-B7CA10183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BF328-FAB1-AA1B-8D4A-27D1C063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EE724-4F61-9778-D812-97918A9F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C7D98-A803-3B4C-ADB0-0ACDE032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3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10B6-D4E0-F271-163A-6923CA37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EC649-19D2-EBD6-4ABE-2F382888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1C094-A573-82B8-6BEC-CF98F225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E128-9089-4F7B-17AC-FB01A1CD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752BC-A04C-C8CD-1082-F6CD78BF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4BC4-224D-0BC6-E55C-8DC6019C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FC9D4-8B7D-1741-E2FF-C9962854A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0E439-71E5-0C84-B79C-9E5F2AEA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F828F-25CC-8299-D852-4348C77A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4D590-6F80-F9B6-6E0D-1616A81E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5A84-89A4-7887-6FFB-2D1BF798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56788-7DB7-8A4F-0D36-65729F1B3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7C396-D7E6-791F-1BFE-81B0EBC02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6C913-DDC3-EBC9-18A0-392DB16C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C5CE8-821B-145F-FC8F-239AAA7E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FCF25-3CF3-FEB3-24D8-373CD1E5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7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2425-AF57-4C78-BE87-7A15709D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EE12A-549B-B970-0408-9DB2D42BF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32B6E-392E-9D15-C7FE-C94DC5C14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C28E7-F48F-E9C3-4EDD-24C25FCC7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4E115-D916-960D-A182-671820D98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2B77D1-4661-C8F9-F606-752D625D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B2482-34C0-4681-A5F9-9DC2B809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B4440-1047-9162-9678-E791B1A9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1A2E-39B3-541C-751B-008D1FBA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3A991-443C-76F9-F26A-07BCAFB1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275CA-B2D0-1767-2AC0-5923D971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14D69-F552-B55A-198A-E76ACE4C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0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C73DB-892D-99FB-03D9-C5A1DCD7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55001-B799-4292-4708-1FB452F6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D4A27-AAC6-951E-BBA6-0042F11B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2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B67E-4F3F-82F5-AF03-CDDD2D19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6E10A-65BF-BFA6-6CC2-49933E15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4743B-0FF3-46D7-B50B-EE7A6AAB6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39A15-A8C1-BD43-715A-B4EDAEFD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CBD8B-B464-21A0-9E6F-655F98C2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4A0B2-6E12-3EAF-3575-82D7671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0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E02F-63E6-F33F-A0CE-BBD52B15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4E8C0-58DC-3D31-AF89-077C1B7D9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EECBF-5FE8-981C-0A87-7F73D0A11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B6F4F-CCB3-9A92-166D-8C1965BE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F3F4F-1772-4F54-7F7F-2C0FCA4C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302A5-8F8E-8382-492A-6645B8B4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8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E8ED5-A55F-4CBF-092B-14315987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BC61C-15F9-E2BE-4FA6-7263A6ED3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00955-6B0C-0D79-5C12-7B3C0E299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FDB08E-AB10-4706-B880-5AFC6E783F9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C7F91-09B8-8E1E-B75A-ECD4F3AD5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6307-058E-121B-D4D7-D4257B302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848089-849D-4765-84EB-F0B2265C2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CA0C5-DFF1-5207-B3E1-D20C02FF39D4}"/>
              </a:ext>
            </a:extLst>
          </p:cNvPr>
          <p:cNvSpPr/>
          <p:nvPr/>
        </p:nvSpPr>
        <p:spPr>
          <a:xfrm>
            <a:off x="3042557" y="2563586"/>
            <a:ext cx="6106885" cy="1730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Lesson 9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My School Bag</a:t>
            </a:r>
          </a:p>
        </p:txBody>
      </p:sp>
    </p:spTree>
    <p:extLst>
      <p:ext uri="{BB962C8B-B14F-4D97-AF65-F5344CB8AC3E}">
        <p14:creationId xmlns:p14="http://schemas.microsoft.com/office/powerpoint/2010/main" val="138478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FC20B-A413-5D80-ED33-61AA86FE7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557" y="756557"/>
            <a:ext cx="5344886" cy="53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E70B4-F23F-E51D-6C06-873B2FF7E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18" y="3429000"/>
            <a:ext cx="5052212" cy="3107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10100C-E427-4B7D-531D-77CA0B91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76797">
            <a:off x="763440" y="1150565"/>
            <a:ext cx="4804682" cy="480468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F01743-0269-6ABA-271F-2CF643DA51F8}"/>
              </a:ext>
            </a:extLst>
          </p:cNvPr>
          <p:cNvSpPr/>
          <p:nvPr/>
        </p:nvSpPr>
        <p:spPr>
          <a:xfrm>
            <a:off x="4410234" y="528637"/>
            <a:ext cx="3842657" cy="570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endParaRPr lang="en-US" sz="8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3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B31FF-4016-D134-CE47-D5825D847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134" y="2362200"/>
            <a:ext cx="3918856" cy="3918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C5D8E-EB0C-D57D-6B48-C0F4A636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10" y="1785257"/>
            <a:ext cx="2949701" cy="47384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EDDDC8-B2CC-C17E-509E-14402122BA56}"/>
              </a:ext>
            </a:extLst>
          </p:cNvPr>
          <p:cNvSpPr/>
          <p:nvPr/>
        </p:nvSpPr>
        <p:spPr>
          <a:xfrm>
            <a:off x="4410234" y="528637"/>
            <a:ext cx="3842657" cy="570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</a:p>
        </p:txBody>
      </p:sp>
    </p:spTree>
    <p:extLst>
      <p:ext uri="{BB962C8B-B14F-4D97-AF65-F5344CB8AC3E}">
        <p14:creationId xmlns:p14="http://schemas.microsoft.com/office/powerpoint/2010/main" val="159286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DCE1C5-7021-33E4-0764-EB90F696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83" y="1028796"/>
            <a:ext cx="5160217" cy="5176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B9B58A-BBB8-DD81-58F8-982B5F4EE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283" y="3429000"/>
            <a:ext cx="5238750" cy="29432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019B69-CCD9-ACEC-5DB7-FB09C4169646}"/>
              </a:ext>
            </a:extLst>
          </p:cNvPr>
          <p:cNvSpPr/>
          <p:nvPr/>
        </p:nvSpPr>
        <p:spPr>
          <a:xfrm>
            <a:off x="4953001" y="653142"/>
            <a:ext cx="3842657" cy="570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Eraser</a:t>
            </a:r>
          </a:p>
        </p:txBody>
      </p:sp>
    </p:spTree>
    <p:extLst>
      <p:ext uri="{BB962C8B-B14F-4D97-AF65-F5344CB8AC3E}">
        <p14:creationId xmlns:p14="http://schemas.microsoft.com/office/powerpoint/2010/main" val="44361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CC07F-D89A-36BF-6DDF-3A41325A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1" y="2198914"/>
            <a:ext cx="4299857" cy="4299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F78DF-2D06-9E4C-3F34-3BBBF314E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718455"/>
            <a:ext cx="4789715" cy="478971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BE410F-9182-7717-3F06-F0F241449DE5}"/>
              </a:ext>
            </a:extLst>
          </p:cNvPr>
          <p:cNvSpPr/>
          <p:nvPr/>
        </p:nvSpPr>
        <p:spPr>
          <a:xfrm>
            <a:off x="4827815" y="718455"/>
            <a:ext cx="3842657" cy="570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</a:p>
        </p:txBody>
      </p:sp>
    </p:spTree>
    <p:extLst>
      <p:ext uri="{BB962C8B-B14F-4D97-AF65-F5344CB8AC3E}">
        <p14:creationId xmlns:p14="http://schemas.microsoft.com/office/powerpoint/2010/main" val="224098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BD04F7-A10C-AFE9-AB28-4D7FCA2CE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81" y="1948542"/>
            <a:ext cx="3702468" cy="3928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C2783-3C19-86E0-AAFB-1E0D85B32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87" y="2895600"/>
            <a:ext cx="4471986" cy="29813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F105E6-E041-1DC9-029A-94E76F4E3BD6}"/>
              </a:ext>
            </a:extLst>
          </p:cNvPr>
          <p:cNvSpPr/>
          <p:nvPr/>
        </p:nvSpPr>
        <p:spPr>
          <a:xfrm>
            <a:off x="3371850" y="540885"/>
            <a:ext cx="5448299" cy="570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Sharpener</a:t>
            </a:r>
          </a:p>
        </p:txBody>
      </p:sp>
    </p:spTree>
    <p:extLst>
      <p:ext uri="{BB962C8B-B14F-4D97-AF65-F5344CB8AC3E}">
        <p14:creationId xmlns:p14="http://schemas.microsoft.com/office/powerpoint/2010/main" val="236758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EE0E82-D484-F221-6F38-B7A60C5C9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61" y="3320142"/>
            <a:ext cx="4901709" cy="3262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A9E4D6-8CCF-BE5F-AD0E-25F2A448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68" y="1409306"/>
            <a:ext cx="4901709" cy="382167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3EAE3F-76D9-8A72-ABE0-E663F9E9DE09}"/>
              </a:ext>
            </a:extLst>
          </p:cNvPr>
          <p:cNvSpPr/>
          <p:nvPr/>
        </p:nvSpPr>
        <p:spPr>
          <a:xfrm>
            <a:off x="4827815" y="718455"/>
            <a:ext cx="3842657" cy="570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Crayon</a:t>
            </a:r>
          </a:p>
        </p:txBody>
      </p:sp>
    </p:spTree>
    <p:extLst>
      <p:ext uri="{BB962C8B-B14F-4D97-AF65-F5344CB8AC3E}">
        <p14:creationId xmlns:p14="http://schemas.microsoft.com/office/powerpoint/2010/main" val="253086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Mukhtar Asmau Sahabi</dc:creator>
  <cp:lastModifiedBy>Mukhtar Asmau Sahabi</cp:lastModifiedBy>
  <cp:revision>1</cp:revision>
  <dcterms:created xsi:type="dcterms:W3CDTF">2025-11-24T19:29:31Z</dcterms:created>
  <dcterms:modified xsi:type="dcterms:W3CDTF">2025-11-24T20:22:53Z</dcterms:modified>
</cp:coreProperties>
</file>