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6" r:id="rId1"/>
  </p:sldMasterIdLst>
  <p:sldIdLst>
    <p:sldId id="256" r:id="rId2"/>
    <p:sldId id="261" r:id="rId3"/>
    <p:sldId id="265" r:id="rId4"/>
    <p:sldId id="257" r:id="rId5"/>
    <p:sldId id="262" r:id="rId6"/>
    <p:sldId id="260" r:id="rId7"/>
    <p:sldId id="258" r:id="rId8"/>
    <p:sldId id="266" r:id="rId9"/>
    <p:sldId id="263" r:id="rId10"/>
    <p:sldId id="267" r:id="rId11"/>
    <p:sldId id="264" r:id="rId12"/>
  </p:sldIdLst>
  <p:sldSz cx="12192000" cy="6858000"/>
  <p:notesSz cx="6858000" cy="9144000"/>
  <p:defaultText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76" autoAdjust="0"/>
    <p:restoredTop sz="94660"/>
  </p:normalViewPr>
  <p:slideViewPr>
    <p:cSldViewPr snapToGrid="0">
      <p:cViewPr varScale="1">
        <p:scale>
          <a:sx n="79" d="100"/>
          <a:sy n="79" d="100"/>
        </p:scale>
        <p:origin x="126" y="7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0CD5F-6106-8438-F441-6F840938911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a-IR"/>
          </a:p>
        </p:txBody>
      </p:sp>
      <p:sp>
        <p:nvSpPr>
          <p:cNvPr id="3" name="Subtitle 2">
            <a:extLst>
              <a:ext uri="{FF2B5EF4-FFF2-40B4-BE49-F238E27FC236}">
                <a16:creationId xmlns:a16="http://schemas.microsoft.com/office/drawing/2014/main" id="{1237C3CB-6DA8-D2FE-768E-63A26E8957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a-IR"/>
          </a:p>
        </p:txBody>
      </p:sp>
      <p:sp>
        <p:nvSpPr>
          <p:cNvPr id="4" name="Date Placeholder 3">
            <a:extLst>
              <a:ext uri="{FF2B5EF4-FFF2-40B4-BE49-F238E27FC236}">
                <a16:creationId xmlns:a16="http://schemas.microsoft.com/office/drawing/2014/main" id="{01052285-76DE-48FC-EFA3-296DD1C35BB3}"/>
              </a:ext>
            </a:extLst>
          </p:cNvPr>
          <p:cNvSpPr>
            <a:spLocks noGrp="1"/>
          </p:cNvSpPr>
          <p:nvPr>
            <p:ph type="dt" sz="half" idx="10"/>
          </p:nvPr>
        </p:nvSpPr>
        <p:spPr/>
        <p:txBody>
          <a:bodyPr/>
          <a:lstStyle/>
          <a:p>
            <a:fld id="{81B5004C-C8A7-48C5-8A86-1D37BCB43F91}" type="datetimeFigureOut">
              <a:rPr lang="fa-IR" smtClean="0"/>
              <a:t>04/08/1444</a:t>
            </a:fld>
            <a:endParaRPr lang="fa-IR"/>
          </a:p>
        </p:txBody>
      </p:sp>
      <p:sp>
        <p:nvSpPr>
          <p:cNvPr id="5" name="Footer Placeholder 4">
            <a:extLst>
              <a:ext uri="{FF2B5EF4-FFF2-40B4-BE49-F238E27FC236}">
                <a16:creationId xmlns:a16="http://schemas.microsoft.com/office/drawing/2014/main" id="{3EC1BA9D-D2D5-7280-7C6A-ADB4D6C6170A}"/>
              </a:ext>
            </a:extLst>
          </p:cNvPr>
          <p:cNvSpPr>
            <a:spLocks noGrp="1"/>
          </p:cNvSpPr>
          <p:nvPr>
            <p:ph type="ftr" sz="quarter" idx="11"/>
          </p:nvPr>
        </p:nvSpPr>
        <p:spPr/>
        <p:txBody>
          <a:bodyPr/>
          <a:lstStyle/>
          <a:p>
            <a:endParaRPr lang="fa-IR"/>
          </a:p>
        </p:txBody>
      </p:sp>
      <p:sp>
        <p:nvSpPr>
          <p:cNvPr id="6" name="Slide Number Placeholder 5">
            <a:extLst>
              <a:ext uri="{FF2B5EF4-FFF2-40B4-BE49-F238E27FC236}">
                <a16:creationId xmlns:a16="http://schemas.microsoft.com/office/drawing/2014/main" id="{94F50083-9ABB-F9B0-E963-6BF4F6179C13}"/>
              </a:ext>
            </a:extLst>
          </p:cNvPr>
          <p:cNvSpPr>
            <a:spLocks noGrp="1"/>
          </p:cNvSpPr>
          <p:nvPr>
            <p:ph type="sldNum" sz="quarter" idx="12"/>
          </p:nvPr>
        </p:nvSpPr>
        <p:spPr/>
        <p:txBody>
          <a:bodyPr/>
          <a:lstStyle/>
          <a:p>
            <a:fld id="{5A759CDB-8D98-4B76-B544-C83B2053A2D5}" type="slidenum">
              <a:rPr lang="fa-IR" smtClean="0"/>
              <a:t>‹#›</a:t>
            </a:fld>
            <a:endParaRPr lang="fa-IR"/>
          </a:p>
        </p:txBody>
      </p:sp>
    </p:spTree>
    <p:extLst>
      <p:ext uri="{BB962C8B-B14F-4D97-AF65-F5344CB8AC3E}">
        <p14:creationId xmlns:p14="http://schemas.microsoft.com/office/powerpoint/2010/main" val="3878783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E9344-D167-850D-352E-4608733F73BD}"/>
              </a:ext>
            </a:extLst>
          </p:cNvPr>
          <p:cNvSpPr>
            <a:spLocks noGrp="1"/>
          </p:cNvSpPr>
          <p:nvPr>
            <p:ph type="title"/>
          </p:nvPr>
        </p:nvSpPr>
        <p:spPr/>
        <p:txBody>
          <a:bodyPr/>
          <a:lstStyle/>
          <a:p>
            <a:r>
              <a:rPr lang="en-US"/>
              <a:t>Click to edit Master title style</a:t>
            </a:r>
            <a:endParaRPr lang="fa-IR"/>
          </a:p>
        </p:txBody>
      </p:sp>
      <p:sp>
        <p:nvSpPr>
          <p:cNvPr id="3" name="Vertical Text Placeholder 2">
            <a:extLst>
              <a:ext uri="{FF2B5EF4-FFF2-40B4-BE49-F238E27FC236}">
                <a16:creationId xmlns:a16="http://schemas.microsoft.com/office/drawing/2014/main" id="{B9B099FE-6DD9-9446-C809-FC8B2CD618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a:extLst>
              <a:ext uri="{FF2B5EF4-FFF2-40B4-BE49-F238E27FC236}">
                <a16:creationId xmlns:a16="http://schemas.microsoft.com/office/drawing/2014/main" id="{B838AC92-1104-26EE-6C9F-7D93C9803E8F}"/>
              </a:ext>
            </a:extLst>
          </p:cNvPr>
          <p:cNvSpPr>
            <a:spLocks noGrp="1"/>
          </p:cNvSpPr>
          <p:nvPr>
            <p:ph type="dt" sz="half" idx="10"/>
          </p:nvPr>
        </p:nvSpPr>
        <p:spPr/>
        <p:txBody>
          <a:bodyPr/>
          <a:lstStyle/>
          <a:p>
            <a:fld id="{81B5004C-C8A7-48C5-8A86-1D37BCB43F91}" type="datetimeFigureOut">
              <a:rPr lang="fa-IR" smtClean="0"/>
              <a:t>04/08/1444</a:t>
            </a:fld>
            <a:endParaRPr lang="fa-IR"/>
          </a:p>
        </p:txBody>
      </p:sp>
      <p:sp>
        <p:nvSpPr>
          <p:cNvPr id="5" name="Footer Placeholder 4">
            <a:extLst>
              <a:ext uri="{FF2B5EF4-FFF2-40B4-BE49-F238E27FC236}">
                <a16:creationId xmlns:a16="http://schemas.microsoft.com/office/drawing/2014/main" id="{7AD2E8FD-6E3D-A822-EF35-3B975052EF06}"/>
              </a:ext>
            </a:extLst>
          </p:cNvPr>
          <p:cNvSpPr>
            <a:spLocks noGrp="1"/>
          </p:cNvSpPr>
          <p:nvPr>
            <p:ph type="ftr" sz="quarter" idx="11"/>
          </p:nvPr>
        </p:nvSpPr>
        <p:spPr/>
        <p:txBody>
          <a:bodyPr/>
          <a:lstStyle/>
          <a:p>
            <a:endParaRPr lang="fa-IR"/>
          </a:p>
        </p:txBody>
      </p:sp>
      <p:sp>
        <p:nvSpPr>
          <p:cNvPr id="6" name="Slide Number Placeholder 5">
            <a:extLst>
              <a:ext uri="{FF2B5EF4-FFF2-40B4-BE49-F238E27FC236}">
                <a16:creationId xmlns:a16="http://schemas.microsoft.com/office/drawing/2014/main" id="{E5185BB4-4F10-BFBE-DD11-0E9BEBAD9440}"/>
              </a:ext>
            </a:extLst>
          </p:cNvPr>
          <p:cNvSpPr>
            <a:spLocks noGrp="1"/>
          </p:cNvSpPr>
          <p:nvPr>
            <p:ph type="sldNum" sz="quarter" idx="12"/>
          </p:nvPr>
        </p:nvSpPr>
        <p:spPr/>
        <p:txBody>
          <a:bodyPr/>
          <a:lstStyle/>
          <a:p>
            <a:fld id="{5A759CDB-8D98-4B76-B544-C83B2053A2D5}" type="slidenum">
              <a:rPr lang="fa-IR" smtClean="0"/>
              <a:t>‹#›</a:t>
            </a:fld>
            <a:endParaRPr lang="fa-IR"/>
          </a:p>
        </p:txBody>
      </p:sp>
    </p:spTree>
    <p:extLst>
      <p:ext uri="{BB962C8B-B14F-4D97-AF65-F5344CB8AC3E}">
        <p14:creationId xmlns:p14="http://schemas.microsoft.com/office/powerpoint/2010/main" val="1909763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2D5053-1A59-9FB8-77E8-5258C6E1F18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a-IR"/>
          </a:p>
        </p:txBody>
      </p:sp>
      <p:sp>
        <p:nvSpPr>
          <p:cNvPr id="3" name="Vertical Text Placeholder 2">
            <a:extLst>
              <a:ext uri="{FF2B5EF4-FFF2-40B4-BE49-F238E27FC236}">
                <a16:creationId xmlns:a16="http://schemas.microsoft.com/office/drawing/2014/main" id="{E2638661-8C62-BD60-3930-AFC411BE01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a:extLst>
              <a:ext uri="{FF2B5EF4-FFF2-40B4-BE49-F238E27FC236}">
                <a16:creationId xmlns:a16="http://schemas.microsoft.com/office/drawing/2014/main" id="{89C022B8-6335-3CAD-8F8D-178AC8BEF399}"/>
              </a:ext>
            </a:extLst>
          </p:cNvPr>
          <p:cNvSpPr>
            <a:spLocks noGrp="1"/>
          </p:cNvSpPr>
          <p:nvPr>
            <p:ph type="dt" sz="half" idx="10"/>
          </p:nvPr>
        </p:nvSpPr>
        <p:spPr/>
        <p:txBody>
          <a:bodyPr/>
          <a:lstStyle/>
          <a:p>
            <a:fld id="{81B5004C-C8A7-48C5-8A86-1D37BCB43F91}" type="datetimeFigureOut">
              <a:rPr lang="fa-IR" smtClean="0"/>
              <a:t>04/08/1444</a:t>
            </a:fld>
            <a:endParaRPr lang="fa-IR"/>
          </a:p>
        </p:txBody>
      </p:sp>
      <p:sp>
        <p:nvSpPr>
          <p:cNvPr id="5" name="Footer Placeholder 4">
            <a:extLst>
              <a:ext uri="{FF2B5EF4-FFF2-40B4-BE49-F238E27FC236}">
                <a16:creationId xmlns:a16="http://schemas.microsoft.com/office/drawing/2014/main" id="{4F524D5F-C6F9-A99F-CE5D-3C4AA2EB7B4C}"/>
              </a:ext>
            </a:extLst>
          </p:cNvPr>
          <p:cNvSpPr>
            <a:spLocks noGrp="1"/>
          </p:cNvSpPr>
          <p:nvPr>
            <p:ph type="ftr" sz="quarter" idx="11"/>
          </p:nvPr>
        </p:nvSpPr>
        <p:spPr/>
        <p:txBody>
          <a:bodyPr/>
          <a:lstStyle/>
          <a:p>
            <a:endParaRPr lang="fa-IR"/>
          </a:p>
        </p:txBody>
      </p:sp>
      <p:sp>
        <p:nvSpPr>
          <p:cNvPr id="6" name="Slide Number Placeholder 5">
            <a:extLst>
              <a:ext uri="{FF2B5EF4-FFF2-40B4-BE49-F238E27FC236}">
                <a16:creationId xmlns:a16="http://schemas.microsoft.com/office/drawing/2014/main" id="{0C6D4836-5B2A-487F-10CB-377DF3FF5677}"/>
              </a:ext>
            </a:extLst>
          </p:cNvPr>
          <p:cNvSpPr>
            <a:spLocks noGrp="1"/>
          </p:cNvSpPr>
          <p:nvPr>
            <p:ph type="sldNum" sz="quarter" idx="12"/>
          </p:nvPr>
        </p:nvSpPr>
        <p:spPr/>
        <p:txBody>
          <a:bodyPr/>
          <a:lstStyle/>
          <a:p>
            <a:fld id="{5A759CDB-8D98-4B76-B544-C83B2053A2D5}" type="slidenum">
              <a:rPr lang="fa-IR" smtClean="0"/>
              <a:t>‹#›</a:t>
            </a:fld>
            <a:endParaRPr lang="fa-IR"/>
          </a:p>
        </p:txBody>
      </p:sp>
    </p:spTree>
    <p:extLst>
      <p:ext uri="{BB962C8B-B14F-4D97-AF65-F5344CB8AC3E}">
        <p14:creationId xmlns:p14="http://schemas.microsoft.com/office/powerpoint/2010/main" val="1500492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3D376-218F-7D83-C87A-FB5312BDD56A}"/>
              </a:ext>
            </a:extLst>
          </p:cNvPr>
          <p:cNvSpPr>
            <a:spLocks noGrp="1"/>
          </p:cNvSpPr>
          <p:nvPr>
            <p:ph type="title"/>
          </p:nvPr>
        </p:nvSpPr>
        <p:spPr/>
        <p:txBody>
          <a:bodyPr/>
          <a:lstStyle/>
          <a:p>
            <a:r>
              <a:rPr lang="en-US"/>
              <a:t>Click to edit Master title style</a:t>
            </a:r>
            <a:endParaRPr lang="fa-IR"/>
          </a:p>
        </p:txBody>
      </p:sp>
      <p:sp>
        <p:nvSpPr>
          <p:cNvPr id="3" name="Content Placeholder 2">
            <a:extLst>
              <a:ext uri="{FF2B5EF4-FFF2-40B4-BE49-F238E27FC236}">
                <a16:creationId xmlns:a16="http://schemas.microsoft.com/office/drawing/2014/main" id="{E0C5E67A-C8B6-65AD-3D25-76634B0773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a:extLst>
              <a:ext uri="{FF2B5EF4-FFF2-40B4-BE49-F238E27FC236}">
                <a16:creationId xmlns:a16="http://schemas.microsoft.com/office/drawing/2014/main" id="{445F6978-6BB7-7C78-5C09-DFCDB9458A52}"/>
              </a:ext>
            </a:extLst>
          </p:cNvPr>
          <p:cNvSpPr>
            <a:spLocks noGrp="1"/>
          </p:cNvSpPr>
          <p:nvPr>
            <p:ph type="dt" sz="half" idx="10"/>
          </p:nvPr>
        </p:nvSpPr>
        <p:spPr/>
        <p:txBody>
          <a:bodyPr/>
          <a:lstStyle/>
          <a:p>
            <a:fld id="{81B5004C-C8A7-48C5-8A86-1D37BCB43F91}" type="datetimeFigureOut">
              <a:rPr lang="fa-IR" smtClean="0"/>
              <a:t>04/08/1444</a:t>
            </a:fld>
            <a:endParaRPr lang="fa-IR"/>
          </a:p>
        </p:txBody>
      </p:sp>
      <p:sp>
        <p:nvSpPr>
          <p:cNvPr id="5" name="Footer Placeholder 4">
            <a:extLst>
              <a:ext uri="{FF2B5EF4-FFF2-40B4-BE49-F238E27FC236}">
                <a16:creationId xmlns:a16="http://schemas.microsoft.com/office/drawing/2014/main" id="{F25E7828-69F8-F802-9F93-D42112ACF774}"/>
              </a:ext>
            </a:extLst>
          </p:cNvPr>
          <p:cNvSpPr>
            <a:spLocks noGrp="1"/>
          </p:cNvSpPr>
          <p:nvPr>
            <p:ph type="ftr" sz="quarter" idx="11"/>
          </p:nvPr>
        </p:nvSpPr>
        <p:spPr/>
        <p:txBody>
          <a:bodyPr/>
          <a:lstStyle/>
          <a:p>
            <a:endParaRPr lang="fa-IR"/>
          </a:p>
        </p:txBody>
      </p:sp>
      <p:sp>
        <p:nvSpPr>
          <p:cNvPr id="6" name="Slide Number Placeholder 5">
            <a:extLst>
              <a:ext uri="{FF2B5EF4-FFF2-40B4-BE49-F238E27FC236}">
                <a16:creationId xmlns:a16="http://schemas.microsoft.com/office/drawing/2014/main" id="{C8DFFE69-039D-4DBE-38D9-4DE4F87DC042}"/>
              </a:ext>
            </a:extLst>
          </p:cNvPr>
          <p:cNvSpPr>
            <a:spLocks noGrp="1"/>
          </p:cNvSpPr>
          <p:nvPr>
            <p:ph type="sldNum" sz="quarter" idx="12"/>
          </p:nvPr>
        </p:nvSpPr>
        <p:spPr/>
        <p:txBody>
          <a:bodyPr/>
          <a:lstStyle/>
          <a:p>
            <a:fld id="{5A759CDB-8D98-4B76-B544-C83B2053A2D5}" type="slidenum">
              <a:rPr lang="fa-IR" smtClean="0"/>
              <a:t>‹#›</a:t>
            </a:fld>
            <a:endParaRPr lang="fa-IR"/>
          </a:p>
        </p:txBody>
      </p:sp>
    </p:spTree>
    <p:extLst>
      <p:ext uri="{BB962C8B-B14F-4D97-AF65-F5344CB8AC3E}">
        <p14:creationId xmlns:p14="http://schemas.microsoft.com/office/powerpoint/2010/main" val="3729856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AB2D6-79AE-8A98-858F-F5825172FB5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a-IR"/>
          </a:p>
        </p:txBody>
      </p:sp>
      <p:sp>
        <p:nvSpPr>
          <p:cNvPr id="3" name="Text Placeholder 2">
            <a:extLst>
              <a:ext uri="{FF2B5EF4-FFF2-40B4-BE49-F238E27FC236}">
                <a16:creationId xmlns:a16="http://schemas.microsoft.com/office/drawing/2014/main" id="{E2B86869-CB0C-2AEB-79A4-2D0A7186C5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F911439-9DD1-6233-5AC6-EB6C3BC5E2EF}"/>
              </a:ext>
            </a:extLst>
          </p:cNvPr>
          <p:cNvSpPr>
            <a:spLocks noGrp="1"/>
          </p:cNvSpPr>
          <p:nvPr>
            <p:ph type="dt" sz="half" idx="10"/>
          </p:nvPr>
        </p:nvSpPr>
        <p:spPr/>
        <p:txBody>
          <a:bodyPr/>
          <a:lstStyle/>
          <a:p>
            <a:fld id="{81B5004C-C8A7-48C5-8A86-1D37BCB43F91}" type="datetimeFigureOut">
              <a:rPr lang="fa-IR" smtClean="0"/>
              <a:t>04/08/1444</a:t>
            </a:fld>
            <a:endParaRPr lang="fa-IR"/>
          </a:p>
        </p:txBody>
      </p:sp>
      <p:sp>
        <p:nvSpPr>
          <p:cNvPr id="5" name="Footer Placeholder 4">
            <a:extLst>
              <a:ext uri="{FF2B5EF4-FFF2-40B4-BE49-F238E27FC236}">
                <a16:creationId xmlns:a16="http://schemas.microsoft.com/office/drawing/2014/main" id="{6C506B5A-73DA-CC19-757D-ECB9FA443D1E}"/>
              </a:ext>
            </a:extLst>
          </p:cNvPr>
          <p:cNvSpPr>
            <a:spLocks noGrp="1"/>
          </p:cNvSpPr>
          <p:nvPr>
            <p:ph type="ftr" sz="quarter" idx="11"/>
          </p:nvPr>
        </p:nvSpPr>
        <p:spPr/>
        <p:txBody>
          <a:bodyPr/>
          <a:lstStyle/>
          <a:p>
            <a:endParaRPr lang="fa-IR"/>
          </a:p>
        </p:txBody>
      </p:sp>
      <p:sp>
        <p:nvSpPr>
          <p:cNvPr id="6" name="Slide Number Placeholder 5">
            <a:extLst>
              <a:ext uri="{FF2B5EF4-FFF2-40B4-BE49-F238E27FC236}">
                <a16:creationId xmlns:a16="http://schemas.microsoft.com/office/drawing/2014/main" id="{C247B20B-572A-1F5B-D2C1-8DA3D1D2C224}"/>
              </a:ext>
            </a:extLst>
          </p:cNvPr>
          <p:cNvSpPr>
            <a:spLocks noGrp="1"/>
          </p:cNvSpPr>
          <p:nvPr>
            <p:ph type="sldNum" sz="quarter" idx="12"/>
          </p:nvPr>
        </p:nvSpPr>
        <p:spPr/>
        <p:txBody>
          <a:bodyPr/>
          <a:lstStyle/>
          <a:p>
            <a:fld id="{5A759CDB-8D98-4B76-B544-C83B2053A2D5}" type="slidenum">
              <a:rPr lang="fa-IR" smtClean="0"/>
              <a:t>‹#›</a:t>
            </a:fld>
            <a:endParaRPr lang="fa-IR"/>
          </a:p>
        </p:txBody>
      </p:sp>
    </p:spTree>
    <p:extLst>
      <p:ext uri="{BB962C8B-B14F-4D97-AF65-F5344CB8AC3E}">
        <p14:creationId xmlns:p14="http://schemas.microsoft.com/office/powerpoint/2010/main" val="1794499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1E72C-80AB-23D4-7942-D392875DF318}"/>
              </a:ext>
            </a:extLst>
          </p:cNvPr>
          <p:cNvSpPr>
            <a:spLocks noGrp="1"/>
          </p:cNvSpPr>
          <p:nvPr>
            <p:ph type="title"/>
          </p:nvPr>
        </p:nvSpPr>
        <p:spPr/>
        <p:txBody>
          <a:bodyPr/>
          <a:lstStyle/>
          <a:p>
            <a:r>
              <a:rPr lang="en-US"/>
              <a:t>Click to edit Master title style</a:t>
            </a:r>
            <a:endParaRPr lang="fa-IR"/>
          </a:p>
        </p:txBody>
      </p:sp>
      <p:sp>
        <p:nvSpPr>
          <p:cNvPr id="3" name="Content Placeholder 2">
            <a:extLst>
              <a:ext uri="{FF2B5EF4-FFF2-40B4-BE49-F238E27FC236}">
                <a16:creationId xmlns:a16="http://schemas.microsoft.com/office/drawing/2014/main" id="{E053101F-5BD4-20DA-CC2F-47EF578767B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Content Placeholder 3">
            <a:extLst>
              <a:ext uri="{FF2B5EF4-FFF2-40B4-BE49-F238E27FC236}">
                <a16:creationId xmlns:a16="http://schemas.microsoft.com/office/drawing/2014/main" id="{2DDB8F47-F0C3-F7C5-7CCB-2E7D13B189E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Date Placeholder 4">
            <a:extLst>
              <a:ext uri="{FF2B5EF4-FFF2-40B4-BE49-F238E27FC236}">
                <a16:creationId xmlns:a16="http://schemas.microsoft.com/office/drawing/2014/main" id="{D956F1FF-3784-9C53-0725-C2B40890220B}"/>
              </a:ext>
            </a:extLst>
          </p:cNvPr>
          <p:cNvSpPr>
            <a:spLocks noGrp="1"/>
          </p:cNvSpPr>
          <p:nvPr>
            <p:ph type="dt" sz="half" idx="10"/>
          </p:nvPr>
        </p:nvSpPr>
        <p:spPr/>
        <p:txBody>
          <a:bodyPr/>
          <a:lstStyle/>
          <a:p>
            <a:fld id="{81B5004C-C8A7-48C5-8A86-1D37BCB43F91}" type="datetimeFigureOut">
              <a:rPr lang="fa-IR" smtClean="0"/>
              <a:t>04/08/1444</a:t>
            </a:fld>
            <a:endParaRPr lang="fa-IR"/>
          </a:p>
        </p:txBody>
      </p:sp>
      <p:sp>
        <p:nvSpPr>
          <p:cNvPr id="6" name="Footer Placeholder 5">
            <a:extLst>
              <a:ext uri="{FF2B5EF4-FFF2-40B4-BE49-F238E27FC236}">
                <a16:creationId xmlns:a16="http://schemas.microsoft.com/office/drawing/2014/main" id="{0B63B120-FA58-5352-7B15-CD125FDFA720}"/>
              </a:ext>
            </a:extLst>
          </p:cNvPr>
          <p:cNvSpPr>
            <a:spLocks noGrp="1"/>
          </p:cNvSpPr>
          <p:nvPr>
            <p:ph type="ftr" sz="quarter" idx="11"/>
          </p:nvPr>
        </p:nvSpPr>
        <p:spPr/>
        <p:txBody>
          <a:bodyPr/>
          <a:lstStyle/>
          <a:p>
            <a:endParaRPr lang="fa-IR"/>
          </a:p>
        </p:txBody>
      </p:sp>
      <p:sp>
        <p:nvSpPr>
          <p:cNvPr id="7" name="Slide Number Placeholder 6">
            <a:extLst>
              <a:ext uri="{FF2B5EF4-FFF2-40B4-BE49-F238E27FC236}">
                <a16:creationId xmlns:a16="http://schemas.microsoft.com/office/drawing/2014/main" id="{4C9A10F5-2738-27B4-74B6-4AEF0A5B6A5F}"/>
              </a:ext>
            </a:extLst>
          </p:cNvPr>
          <p:cNvSpPr>
            <a:spLocks noGrp="1"/>
          </p:cNvSpPr>
          <p:nvPr>
            <p:ph type="sldNum" sz="quarter" idx="12"/>
          </p:nvPr>
        </p:nvSpPr>
        <p:spPr/>
        <p:txBody>
          <a:bodyPr/>
          <a:lstStyle/>
          <a:p>
            <a:fld id="{5A759CDB-8D98-4B76-B544-C83B2053A2D5}" type="slidenum">
              <a:rPr lang="fa-IR" smtClean="0"/>
              <a:t>‹#›</a:t>
            </a:fld>
            <a:endParaRPr lang="fa-IR"/>
          </a:p>
        </p:txBody>
      </p:sp>
    </p:spTree>
    <p:extLst>
      <p:ext uri="{BB962C8B-B14F-4D97-AF65-F5344CB8AC3E}">
        <p14:creationId xmlns:p14="http://schemas.microsoft.com/office/powerpoint/2010/main" val="1631878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E523F-7E4C-D870-CAA9-9ADB5266F518}"/>
              </a:ext>
            </a:extLst>
          </p:cNvPr>
          <p:cNvSpPr>
            <a:spLocks noGrp="1"/>
          </p:cNvSpPr>
          <p:nvPr>
            <p:ph type="title"/>
          </p:nvPr>
        </p:nvSpPr>
        <p:spPr>
          <a:xfrm>
            <a:off x="839788" y="365125"/>
            <a:ext cx="10515600" cy="1325563"/>
          </a:xfrm>
        </p:spPr>
        <p:txBody>
          <a:bodyPr/>
          <a:lstStyle/>
          <a:p>
            <a:r>
              <a:rPr lang="en-US"/>
              <a:t>Click to edit Master title style</a:t>
            </a:r>
            <a:endParaRPr lang="fa-IR"/>
          </a:p>
        </p:txBody>
      </p:sp>
      <p:sp>
        <p:nvSpPr>
          <p:cNvPr id="3" name="Text Placeholder 2">
            <a:extLst>
              <a:ext uri="{FF2B5EF4-FFF2-40B4-BE49-F238E27FC236}">
                <a16:creationId xmlns:a16="http://schemas.microsoft.com/office/drawing/2014/main" id="{1F9884DF-7DFD-B8ED-F264-8876B5C500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F692BEB-8EE6-F8F2-6F13-D76FB7420F9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Text Placeholder 4">
            <a:extLst>
              <a:ext uri="{FF2B5EF4-FFF2-40B4-BE49-F238E27FC236}">
                <a16:creationId xmlns:a16="http://schemas.microsoft.com/office/drawing/2014/main" id="{5230903F-7534-0C16-834D-8FE86AF6EB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330A7AF-8C44-B19F-89CF-CC9F519B719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7" name="Date Placeholder 6">
            <a:extLst>
              <a:ext uri="{FF2B5EF4-FFF2-40B4-BE49-F238E27FC236}">
                <a16:creationId xmlns:a16="http://schemas.microsoft.com/office/drawing/2014/main" id="{2DE05A65-A7E5-B9D8-4BA2-3037DEBD1631}"/>
              </a:ext>
            </a:extLst>
          </p:cNvPr>
          <p:cNvSpPr>
            <a:spLocks noGrp="1"/>
          </p:cNvSpPr>
          <p:nvPr>
            <p:ph type="dt" sz="half" idx="10"/>
          </p:nvPr>
        </p:nvSpPr>
        <p:spPr/>
        <p:txBody>
          <a:bodyPr/>
          <a:lstStyle/>
          <a:p>
            <a:fld id="{81B5004C-C8A7-48C5-8A86-1D37BCB43F91}" type="datetimeFigureOut">
              <a:rPr lang="fa-IR" smtClean="0"/>
              <a:t>04/08/1444</a:t>
            </a:fld>
            <a:endParaRPr lang="fa-IR"/>
          </a:p>
        </p:txBody>
      </p:sp>
      <p:sp>
        <p:nvSpPr>
          <p:cNvPr id="8" name="Footer Placeholder 7">
            <a:extLst>
              <a:ext uri="{FF2B5EF4-FFF2-40B4-BE49-F238E27FC236}">
                <a16:creationId xmlns:a16="http://schemas.microsoft.com/office/drawing/2014/main" id="{A310383C-6B2E-E9C9-B80A-3AB139A43F00}"/>
              </a:ext>
            </a:extLst>
          </p:cNvPr>
          <p:cNvSpPr>
            <a:spLocks noGrp="1"/>
          </p:cNvSpPr>
          <p:nvPr>
            <p:ph type="ftr" sz="quarter" idx="11"/>
          </p:nvPr>
        </p:nvSpPr>
        <p:spPr/>
        <p:txBody>
          <a:bodyPr/>
          <a:lstStyle/>
          <a:p>
            <a:endParaRPr lang="fa-IR"/>
          </a:p>
        </p:txBody>
      </p:sp>
      <p:sp>
        <p:nvSpPr>
          <p:cNvPr id="9" name="Slide Number Placeholder 8">
            <a:extLst>
              <a:ext uri="{FF2B5EF4-FFF2-40B4-BE49-F238E27FC236}">
                <a16:creationId xmlns:a16="http://schemas.microsoft.com/office/drawing/2014/main" id="{527AD68D-DCD5-9B5F-DE45-EB71056635A9}"/>
              </a:ext>
            </a:extLst>
          </p:cNvPr>
          <p:cNvSpPr>
            <a:spLocks noGrp="1"/>
          </p:cNvSpPr>
          <p:nvPr>
            <p:ph type="sldNum" sz="quarter" idx="12"/>
          </p:nvPr>
        </p:nvSpPr>
        <p:spPr/>
        <p:txBody>
          <a:bodyPr/>
          <a:lstStyle/>
          <a:p>
            <a:fld id="{5A759CDB-8D98-4B76-B544-C83B2053A2D5}" type="slidenum">
              <a:rPr lang="fa-IR" smtClean="0"/>
              <a:t>‹#›</a:t>
            </a:fld>
            <a:endParaRPr lang="fa-IR"/>
          </a:p>
        </p:txBody>
      </p:sp>
    </p:spTree>
    <p:extLst>
      <p:ext uri="{BB962C8B-B14F-4D97-AF65-F5344CB8AC3E}">
        <p14:creationId xmlns:p14="http://schemas.microsoft.com/office/powerpoint/2010/main" val="286185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97172-301E-878C-4FE4-9A13C0A1E92F}"/>
              </a:ext>
            </a:extLst>
          </p:cNvPr>
          <p:cNvSpPr>
            <a:spLocks noGrp="1"/>
          </p:cNvSpPr>
          <p:nvPr>
            <p:ph type="title"/>
          </p:nvPr>
        </p:nvSpPr>
        <p:spPr/>
        <p:txBody>
          <a:bodyPr/>
          <a:lstStyle/>
          <a:p>
            <a:r>
              <a:rPr lang="en-US"/>
              <a:t>Click to edit Master title style</a:t>
            </a:r>
            <a:endParaRPr lang="fa-IR"/>
          </a:p>
        </p:txBody>
      </p:sp>
      <p:sp>
        <p:nvSpPr>
          <p:cNvPr id="3" name="Date Placeholder 2">
            <a:extLst>
              <a:ext uri="{FF2B5EF4-FFF2-40B4-BE49-F238E27FC236}">
                <a16:creationId xmlns:a16="http://schemas.microsoft.com/office/drawing/2014/main" id="{033D5D45-F681-C5D2-F6A5-4888F53C16B9}"/>
              </a:ext>
            </a:extLst>
          </p:cNvPr>
          <p:cNvSpPr>
            <a:spLocks noGrp="1"/>
          </p:cNvSpPr>
          <p:nvPr>
            <p:ph type="dt" sz="half" idx="10"/>
          </p:nvPr>
        </p:nvSpPr>
        <p:spPr/>
        <p:txBody>
          <a:bodyPr/>
          <a:lstStyle/>
          <a:p>
            <a:fld id="{81B5004C-C8A7-48C5-8A86-1D37BCB43F91}" type="datetimeFigureOut">
              <a:rPr lang="fa-IR" smtClean="0"/>
              <a:t>04/08/1444</a:t>
            </a:fld>
            <a:endParaRPr lang="fa-IR"/>
          </a:p>
        </p:txBody>
      </p:sp>
      <p:sp>
        <p:nvSpPr>
          <p:cNvPr id="4" name="Footer Placeholder 3">
            <a:extLst>
              <a:ext uri="{FF2B5EF4-FFF2-40B4-BE49-F238E27FC236}">
                <a16:creationId xmlns:a16="http://schemas.microsoft.com/office/drawing/2014/main" id="{ACC3438E-AAA4-3777-2100-A6D259B15933}"/>
              </a:ext>
            </a:extLst>
          </p:cNvPr>
          <p:cNvSpPr>
            <a:spLocks noGrp="1"/>
          </p:cNvSpPr>
          <p:nvPr>
            <p:ph type="ftr" sz="quarter" idx="11"/>
          </p:nvPr>
        </p:nvSpPr>
        <p:spPr/>
        <p:txBody>
          <a:bodyPr/>
          <a:lstStyle/>
          <a:p>
            <a:endParaRPr lang="fa-IR"/>
          </a:p>
        </p:txBody>
      </p:sp>
      <p:sp>
        <p:nvSpPr>
          <p:cNvPr id="5" name="Slide Number Placeholder 4">
            <a:extLst>
              <a:ext uri="{FF2B5EF4-FFF2-40B4-BE49-F238E27FC236}">
                <a16:creationId xmlns:a16="http://schemas.microsoft.com/office/drawing/2014/main" id="{182D764C-C22F-05DF-5A97-052E0ED04977}"/>
              </a:ext>
            </a:extLst>
          </p:cNvPr>
          <p:cNvSpPr>
            <a:spLocks noGrp="1"/>
          </p:cNvSpPr>
          <p:nvPr>
            <p:ph type="sldNum" sz="quarter" idx="12"/>
          </p:nvPr>
        </p:nvSpPr>
        <p:spPr/>
        <p:txBody>
          <a:bodyPr/>
          <a:lstStyle/>
          <a:p>
            <a:fld id="{5A759CDB-8D98-4B76-B544-C83B2053A2D5}" type="slidenum">
              <a:rPr lang="fa-IR" smtClean="0"/>
              <a:t>‹#›</a:t>
            </a:fld>
            <a:endParaRPr lang="fa-IR"/>
          </a:p>
        </p:txBody>
      </p:sp>
    </p:spTree>
    <p:extLst>
      <p:ext uri="{BB962C8B-B14F-4D97-AF65-F5344CB8AC3E}">
        <p14:creationId xmlns:p14="http://schemas.microsoft.com/office/powerpoint/2010/main" val="1933357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DF6114D-A964-34B5-2957-02B24298FF13}"/>
              </a:ext>
            </a:extLst>
          </p:cNvPr>
          <p:cNvSpPr>
            <a:spLocks noGrp="1"/>
          </p:cNvSpPr>
          <p:nvPr>
            <p:ph type="dt" sz="half" idx="10"/>
          </p:nvPr>
        </p:nvSpPr>
        <p:spPr/>
        <p:txBody>
          <a:bodyPr/>
          <a:lstStyle/>
          <a:p>
            <a:fld id="{81B5004C-C8A7-48C5-8A86-1D37BCB43F91}" type="datetimeFigureOut">
              <a:rPr lang="fa-IR" smtClean="0"/>
              <a:t>04/08/1444</a:t>
            </a:fld>
            <a:endParaRPr lang="fa-IR"/>
          </a:p>
        </p:txBody>
      </p:sp>
      <p:sp>
        <p:nvSpPr>
          <p:cNvPr id="3" name="Footer Placeholder 2">
            <a:extLst>
              <a:ext uri="{FF2B5EF4-FFF2-40B4-BE49-F238E27FC236}">
                <a16:creationId xmlns:a16="http://schemas.microsoft.com/office/drawing/2014/main" id="{098CE3BA-555F-EA03-12BC-BF670EBA345B}"/>
              </a:ext>
            </a:extLst>
          </p:cNvPr>
          <p:cNvSpPr>
            <a:spLocks noGrp="1"/>
          </p:cNvSpPr>
          <p:nvPr>
            <p:ph type="ftr" sz="quarter" idx="11"/>
          </p:nvPr>
        </p:nvSpPr>
        <p:spPr/>
        <p:txBody>
          <a:bodyPr/>
          <a:lstStyle/>
          <a:p>
            <a:endParaRPr lang="fa-IR"/>
          </a:p>
        </p:txBody>
      </p:sp>
      <p:sp>
        <p:nvSpPr>
          <p:cNvPr id="4" name="Slide Number Placeholder 3">
            <a:extLst>
              <a:ext uri="{FF2B5EF4-FFF2-40B4-BE49-F238E27FC236}">
                <a16:creationId xmlns:a16="http://schemas.microsoft.com/office/drawing/2014/main" id="{3EC63CDF-5ECF-F4FF-C1DA-C1BBD8FCE100}"/>
              </a:ext>
            </a:extLst>
          </p:cNvPr>
          <p:cNvSpPr>
            <a:spLocks noGrp="1"/>
          </p:cNvSpPr>
          <p:nvPr>
            <p:ph type="sldNum" sz="quarter" idx="12"/>
          </p:nvPr>
        </p:nvSpPr>
        <p:spPr/>
        <p:txBody>
          <a:bodyPr/>
          <a:lstStyle/>
          <a:p>
            <a:fld id="{5A759CDB-8D98-4B76-B544-C83B2053A2D5}" type="slidenum">
              <a:rPr lang="fa-IR" smtClean="0"/>
              <a:t>‹#›</a:t>
            </a:fld>
            <a:endParaRPr lang="fa-IR"/>
          </a:p>
        </p:txBody>
      </p:sp>
    </p:spTree>
    <p:extLst>
      <p:ext uri="{BB962C8B-B14F-4D97-AF65-F5344CB8AC3E}">
        <p14:creationId xmlns:p14="http://schemas.microsoft.com/office/powerpoint/2010/main" val="3332125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18C82-3FA3-A6DE-748F-63F347B670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a-IR"/>
          </a:p>
        </p:txBody>
      </p:sp>
      <p:sp>
        <p:nvSpPr>
          <p:cNvPr id="3" name="Content Placeholder 2">
            <a:extLst>
              <a:ext uri="{FF2B5EF4-FFF2-40B4-BE49-F238E27FC236}">
                <a16:creationId xmlns:a16="http://schemas.microsoft.com/office/drawing/2014/main" id="{0E7E87A1-7AF7-2F22-6F11-AE719B8EF6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Text Placeholder 3">
            <a:extLst>
              <a:ext uri="{FF2B5EF4-FFF2-40B4-BE49-F238E27FC236}">
                <a16:creationId xmlns:a16="http://schemas.microsoft.com/office/drawing/2014/main" id="{E799193E-DD90-4992-F301-65018062B0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4A0800-AE10-2856-049B-01B55FFBEECB}"/>
              </a:ext>
            </a:extLst>
          </p:cNvPr>
          <p:cNvSpPr>
            <a:spLocks noGrp="1"/>
          </p:cNvSpPr>
          <p:nvPr>
            <p:ph type="dt" sz="half" idx="10"/>
          </p:nvPr>
        </p:nvSpPr>
        <p:spPr/>
        <p:txBody>
          <a:bodyPr/>
          <a:lstStyle/>
          <a:p>
            <a:fld id="{81B5004C-C8A7-48C5-8A86-1D37BCB43F91}" type="datetimeFigureOut">
              <a:rPr lang="fa-IR" smtClean="0"/>
              <a:t>04/08/1444</a:t>
            </a:fld>
            <a:endParaRPr lang="fa-IR"/>
          </a:p>
        </p:txBody>
      </p:sp>
      <p:sp>
        <p:nvSpPr>
          <p:cNvPr id="6" name="Footer Placeholder 5">
            <a:extLst>
              <a:ext uri="{FF2B5EF4-FFF2-40B4-BE49-F238E27FC236}">
                <a16:creationId xmlns:a16="http://schemas.microsoft.com/office/drawing/2014/main" id="{F43F7AC7-1D06-1465-3E41-C697814FC7EA}"/>
              </a:ext>
            </a:extLst>
          </p:cNvPr>
          <p:cNvSpPr>
            <a:spLocks noGrp="1"/>
          </p:cNvSpPr>
          <p:nvPr>
            <p:ph type="ftr" sz="quarter" idx="11"/>
          </p:nvPr>
        </p:nvSpPr>
        <p:spPr/>
        <p:txBody>
          <a:bodyPr/>
          <a:lstStyle/>
          <a:p>
            <a:endParaRPr lang="fa-IR"/>
          </a:p>
        </p:txBody>
      </p:sp>
      <p:sp>
        <p:nvSpPr>
          <p:cNvPr id="7" name="Slide Number Placeholder 6">
            <a:extLst>
              <a:ext uri="{FF2B5EF4-FFF2-40B4-BE49-F238E27FC236}">
                <a16:creationId xmlns:a16="http://schemas.microsoft.com/office/drawing/2014/main" id="{8C15B566-BD69-99C8-FCED-A0664D78C522}"/>
              </a:ext>
            </a:extLst>
          </p:cNvPr>
          <p:cNvSpPr>
            <a:spLocks noGrp="1"/>
          </p:cNvSpPr>
          <p:nvPr>
            <p:ph type="sldNum" sz="quarter" idx="12"/>
          </p:nvPr>
        </p:nvSpPr>
        <p:spPr/>
        <p:txBody>
          <a:bodyPr/>
          <a:lstStyle/>
          <a:p>
            <a:fld id="{5A759CDB-8D98-4B76-B544-C83B2053A2D5}" type="slidenum">
              <a:rPr lang="fa-IR" smtClean="0"/>
              <a:t>‹#›</a:t>
            </a:fld>
            <a:endParaRPr lang="fa-IR"/>
          </a:p>
        </p:txBody>
      </p:sp>
    </p:spTree>
    <p:extLst>
      <p:ext uri="{BB962C8B-B14F-4D97-AF65-F5344CB8AC3E}">
        <p14:creationId xmlns:p14="http://schemas.microsoft.com/office/powerpoint/2010/main" val="3068030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E745A-8438-9C7D-CD5F-D428D32191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a-IR"/>
          </a:p>
        </p:txBody>
      </p:sp>
      <p:sp>
        <p:nvSpPr>
          <p:cNvPr id="3" name="Picture Placeholder 2">
            <a:extLst>
              <a:ext uri="{FF2B5EF4-FFF2-40B4-BE49-F238E27FC236}">
                <a16:creationId xmlns:a16="http://schemas.microsoft.com/office/drawing/2014/main" id="{6FA4398D-0645-6EAE-1C02-5C240313A9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a:extLst>
              <a:ext uri="{FF2B5EF4-FFF2-40B4-BE49-F238E27FC236}">
                <a16:creationId xmlns:a16="http://schemas.microsoft.com/office/drawing/2014/main" id="{CD264E61-C743-FBBE-ECFE-94B466F87D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0FA80E-31DF-7D34-D680-B2E8A7567867}"/>
              </a:ext>
            </a:extLst>
          </p:cNvPr>
          <p:cNvSpPr>
            <a:spLocks noGrp="1"/>
          </p:cNvSpPr>
          <p:nvPr>
            <p:ph type="dt" sz="half" idx="10"/>
          </p:nvPr>
        </p:nvSpPr>
        <p:spPr/>
        <p:txBody>
          <a:bodyPr/>
          <a:lstStyle/>
          <a:p>
            <a:fld id="{81B5004C-C8A7-48C5-8A86-1D37BCB43F91}" type="datetimeFigureOut">
              <a:rPr lang="fa-IR" smtClean="0"/>
              <a:t>04/08/1444</a:t>
            </a:fld>
            <a:endParaRPr lang="fa-IR"/>
          </a:p>
        </p:txBody>
      </p:sp>
      <p:sp>
        <p:nvSpPr>
          <p:cNvPr id="6" name="Footer Placeholder 5">
            <a:extLst>
              <a:ext uri="{FF2B5EF4-FFF2-40B4-BE49-F238E27FC236}">
                <a16:creationId xmlns:a16="http://schemas.microsoft.com/office/drawing/2014/main" id="{954BAA46-408B-BEBD-E805-FA8701C52156}"/>
              </a:ext>
            </a:extLst>
          </p:cNvPr>
          <p:cNvSpPr>
            <a:spLocks noGrp="1"/>
          </p:cNvSpPr>
          <p:nvPr>
            <p:ph type="ftr" sz="quarter" idx="11"/>
          </p:nvPr>
        </p:nvSpPr>
        <p:spPr/>
        <p:txBody>
          <a:bodyPr/>
          <a:lstStyle/>
          <a:p>
            <a:endParaRPr lang="fa-IR"/>
          </a:p>
        </p:txBody>
      </p:sp>
      <p:sp>
        <p:nvSpPr>
          <p:cNvPr id="7" name="Slide Number Placeholder 6">
            <a:extLst>
              <a:ext uri="{FF2B5EF4-FFF2-40B4-BE49-F238E27FC236}">
                <a16:creationId xmlns:a16="http://schemas.microsoft.com/office/drawing/2014/main" id="{4E0F3419-3C40-6410-A94E-5F736852D7FB}"/>
              </a:ext>
            </a:extLst>
          </p:cNvPr>
          <p:cNvSpPr>
            <a:spLocks noGrp="1"/>
          </p:cNvSpPr>
          <p:nvPr>
            <p:ph type="sldNum" sz="quarter" idx="12"/>
          </p:nvPr>
        </p:nvSpPr>
        <p:spPr/>
        <p:txBody>
          <a:bodyPr/>
          <a:lstStyle/>
          <a:p>
            <a:fld id="{5A759CDB-8D98-4B76-B544-C83B2053A2D5}" type="slidenum">
              <a:rPr lang="fa-IR" smtClean="0"/>
              <a:t>‹#›</a:t>
            </a:fld>
            <a:endParaRPr lang="fa-IR"/>
          </a:p>
        </p:txBody>
      </p:sp>
    </p:spTree>
    <p:extLst>
      <p:ext uri="{BB962C8B-B14F-4D97-AF65-F5344CB8AC3E}">
        <p14:creationId xmlns:p14="http://schemas.microsoft.com/office/powerpoint/2010/main" val="3521110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8437AB-23A2-6CBB-ED2D-845D226870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a-IR"/>
          </a:p>
        </p:txBody>
      </p:sp>
      <p:sp>
        <p:nvSpPr>
          <p:cNvPr id="3" name="Text Placeholder 2">
            <a:extLst>
              <a:ext uri="{FF2B5EF4-FFF2-40B4-BE49-F238E27FC236}">
                <a16:creationId xmlns:a16="http://schemas.microsoft.com/office/drawing/2014/main" id="{880E5076-7DE0-D36C-F3F9-98F8505A27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Date Placeholder 3">
            <a:extLst>
              <a:ext uri="{FF2B5EF4-FFF2-40B4-BE49-F238E27FC236}">
                <a16:creationId xmlns:a16="http://schemas.microsoft.com/office/drawing/2014/main" id="{6431B0CE-0052-5FD9-579C-9C23978048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B5004C-C8A7-48C5-8A86-1D37BCB43F91}" type="datetimeFigureOut">
              <a:rPr lang="fa-IR" smtClean="0"/>
              <a:t>04/08/1444</a:t>
            </a:fld>
            <a:endParaRPr lang="fa-IR"/>
          </a:p>
        </p:txBody>
      </p:sp>
      <p:sp>
        <p:nvSpPr>
          <p:cNvPr id="5" name="Footer Placeholder 4">
            <a:extLst>
              <a:ext uri="{FF2B5EF4-FFF2-40B4-BE49-F238E27FC236}">
                <a16:creationId xmlns:a16="http://schemas.microsoft.com/office/drawing/2014/main" id="{C4A44549-9A24-A0FE-1E92-D8D3085922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a-IR"/>
          </a:p>
        </p:txBody>
      </p:sp>
      <p:sp>
        <p:nvSpPr>
          <p:cNvPr id="6" name="Slide Number Placeholder 5">
            <a:extLst>
              <a:ext uri="{FF2B5EF4-FFF2-40B4-BE49-F238E27FC236}">
                <a16:creationId xmlns:a16="http://schemas.microsoft.com/office/drawing/2014/main" id="{74500823-5D46-BC80-E229-9DF4B6E186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759CDB-8D98-4B76-B544-C83B2053A2D5}" type="slidenum">
              <a:rPr lang="fa-IR" smtClean="0"/>
              <a:t>‹#›</a:t>
            </a:fld>
            <a:endParaRPr lang="fa-IR"/>
          </a:p>
        </p:txBody>
      </p:sp>
    </p:spTree>
    <p:extLst>
      <p:ext uri="{BB962C8B-B14F-4D97-AF65-F5344CB8AC3E}">
        <p14:creationId xmlns:p14="http://schemas.microsoft.com/office/powerpoint/2010/main" val="3148825181"/>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web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web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366C400-EE48-7621-4B7B-4F86E02044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2" name="Title 1">
            <a:extLst>
              <a:ext uri="{FF2B5EF4-FFF2-40B4-BE49-F238E27FC236}">
                <a16:creationId xmlns:a16="http://schemas.microsoft.com/office/drawing/2014/main" id="{ECFBD6E6-F1BB-A879-2B9D-04E77603859A}"/>
              </a:ext>
            </a:extLst>
          </p:cNvPr>
          <p:cNvSpPr>
            <a:spLocks noGrp="1"/>
          </p:cNvSpPr>
          <p:nvPr>
            <p:ph type="ctrTitle"/>
          </p:nvPr>
        </p:nvSpPr>
        <p:spPr>
          <a:xfrm>
            <a:off x="4735597" y="320285"/>
            <a:ext cx="2720803" cy="1646302"/>
          </a:xfrm>
        </p:spPr>
        <p:txBody>
          <a:bodyPr/>
          <a:lstStyle/>
          <a:p>
            <a:r>
              <a:rPr lang="fa-IR" sz="9600" dirty="0">
                <a:cs typeface="B Koodak" panose="00000700000000000000" pitchFamily="2" charset="-78"/>
              </a:rPr>
              <a:t>نجوم</a:t>
            </a:r>
          </a:p>
        </p:txBody>
      </p:sp>
      <p:sp>
        <p:nvSpPr>
          <p:cNvPr id="3" name="Subtitle 2">
            <a:extLst>
              <a:ext uri="{FF2B5EF4-FFF2-40B4-BE49-F238E27FC236}">
                <a16:creationId xmlns:a16="http://schemas.microsoft.com/office/drawing/2014/main" id="{6B996355-3599-3289-D29F-9E3685DB04AB}"/>
              </a:ext>
            </a:extLst>
          </p:cNvPr>
          <p:cNvSpPr>
            <a:spLocks noGrp="1"/>
          </p:cNvSpPr>
          <p:nvPr>
            <p:ph type="subTitle" idx="1"/>
          </p:nvPr>
        </p:nvSpPr>
        <p:spPr>
          <a:xfrm>
            <a:off x="4735597" y="5509802"/>
            <a:ext cx="2447968" cy="767568"/>
          </a:xfrm>
        </p:spPr>
        <p:txBody>
          <a:bodyPr>
            <a:normAutofit/>
          </a:bodyPr>
          <a:lstStyle/>
          <a:p>
            <a:r>
              <a:rPr lang="fa-IR" sz="3200" dirty="0">
                <a:cs typeface="B Tabassom" panose="00000400000000000000" pitchFamily="2" charset="-78"/>
              </a:rPr>
              <a:t>فاطمه دادگستر نیا</a:t>
            </a:r>
          </a:p>
        </p:txBody>
      </p:sp>
      <p:pic>
        <p:nvPicPr>
          <p:cNvPr id="2050" name="Picture 2" descr="پس زمینه بامزه کارتونی فضانورد و منظومه | باک">
            <a:extLst>
              <a:ext uri="{FF2B5EF4-FFF2-40B4-BE49-F238E27FC236}">
                <a16:creationId xmlns:a16="http://schemas.microsoft.com/office/drawing/2014/main" id="{105477E5-DCC4-28FB-3F85-16033E1A56B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5836" b="9153"/>
          <a:stretch/>
        </p:blipFill>
        <p:spPr bwMode="auto">
          <a:xfrm>
            <a:off x="4176284" y="2222168"/>
            <a:ext cx="3566593" cy="303205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6145716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FB506D5-C3D6-3CF2-2B9E-75A2C586EC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1999" cy="6858000"/>
          </a:xfrm>
          <a:prstGeom prst="rect">
            <a:avLst/>
          </a:prstGeom>
        </p:spPr>
      </p:pic>
      <p:sp>
        <p:nvSpPr>
          <p:cNvPr id="5" name="TextBox 4">
            <a:extLst>
              <a:ext uri="{FF2B5EF4-FFF2-40B4-BE49-F238E27FC236}">
                <a16:creationId xmlns:a16="http://schemas.microsoft.com/office/drawing/2014/main" id="{B76C18C5-00D1-FCB4-E582-EA64B5F09047}"/>
              </a:ext>
            </a:extLst>
          </p:cNvPr>
          <p:cNvSpPr txBox="1"/>
          <p:nvPr/>
        </p:nvSpPr>
        <p:spPr>
          <a:xfrm>
            <a:off x="225468" y="588723"/>
            <a:ext cx="11511420" cy="5416868"/>
          </a:xfrm>
          <a:prstGeom prst="rect">
            <a:avLst/>
          </a:prstGeom>
          <a:noFill/>
        </p:spPr>
        <p:txBody>
          <a:bodyPr wrap="square">
            <a:spAutoFit/>
          </a:bodyPr>
          <a:lstStyle/>
          <a:p>
            <a:pPr algn="r" rtl="1" fontAlgn="base">
              <a:lnSpc>
                <a:spcPct val="200000"/>
              </a:lnSpc>
            </a:pPr>
            <a:r>
              <a:rPr lang="fa-IR" sz="2800" b="1" i="0" dirty="0">
                <a:solidFill>
                  <a:srgbClr val="333333"/>
                </a:solidFill>
                <a:effectLst/>
                <a:latin typeface="Byekan"/>
                <a:cs typeface="B Koodak" panose="00000700000000000000" pitchFamily="2" charset="-78"/>
              </a:rPr>
              <a:t>۴. </a:t>
            </a:r>
            <a:r>
              <a:rPr lang="fa-IR" sz="3200" b="1" dirty="0" err="1">
                <a:solidFill>
                  <a:srgbClr val="006666"/>
                </a:solidFill>
                <a:effectLst>
                  <a:outerShdw blurRad="38100" dist="38100" dir="2700000" algn="tl">
                    <a:srgbClr val="000000">
                      <a:alpha val="43137"/>
                    </a:srgbClr>
                  </a:outerShdw>
                </a:effectLst>
                <a:latin typeface="Byekan"/>
                <a:cs typeface="B Koodak" panose="00000700000000000000" pitchFamily="2" charset="-78"/>
              </a:rPr>
              <a:t>مريخ</a:t>
            </a:r>
            <a:r>
              <a:rPr lang="fa-IR" sz="3200" b="1" dirty="0">
                <a:solidFill>
                  <a:srgbClr val="006666"/>
                </a:solidFill>
                <a:effectLst>
                  <a:outerShdw blurRad="38100" dist="38100" dir="2700000" algn="tl">
                    <a:srgbClr val="000000">
                      <a:alpha val="43137"/>
                    </a:srgbClr>
                  </a:outerShdw>
                </a:effectLst>
                <a:latin typeface="Byekan"/>
                <a:cs typeface="B Koodak" panose="00000700000000000000" pitchFamily="2" charset="-78"/>
              </a:rPr>
              <a:t>:</a:t>
            </a:r>
            <a:r>
              <a:rPr lang="fa-IR" sz="3200" b="1" dirty="0">
                <a:solidFill>
                  <a:srgbClr val="006666"/>
                </a:solidFill>
                <a:latin typeface="Byekan"/>
                <a:cs typeface="B Koodak" panose="00000700000000000000" pitchFamily="2" charset="-78"/>
              </a:rPr>
              <a:t>  </a:t>
            </a:r>
            <a:r>
              <a:rPr lang="fa-IR" sz="2800" b="0" i="0" dirty="0" err="1">
                <a:solidFill>
                  <a:srgbClr val="333333"/>
                </a:solidFill>
                <a:effectLst/>
                <a:latin typeface="Geneva"/>
                <a:cs typeface="B Koodak" panose="00000700000000000000" pitchFamily="2" charset="-78"/>
              </a:rPr>
              <a:t>مريخ</a:t>
            </a:r>
            <a:r>
              <a:rPr lang="fa-IR" sz="2800" b="0" i="0" dirty="0">
                <a:solidFill>
                  <a:srgbClr val="333333"/>
                </a:solidFill>
                <a:effectLst/>
                <a:latin typeface="Geneva"/>
                <a:cs typeface="B Koodak" panose="00000700000000000000" pitchFamily="2" charset="-78"/>
              </a:rPr>
              <a:t> </a:t>
            </a:r>
            <a:r>
              <a:rPr lang="fa-IR" sz="2800" b="0" i="0" dirty="0" err="1">
                <a:solidFill>
                  <a:srgbClr val="333333"/>
                </a:solidFill>
                <a:effectLst/>
                <a:latin typeface="Geneva"/>
                <a:cs typeface="B Koodak" panose="00000700000000000000" pitchFamily="2" charset="-78"/>
              </a:rPr>
              <a:t>چهارمين</a:t>
            </a:r>
            <a:r>
              <a:rPr lang="fa-IR" sz="2800" b="0" i="0" dirty="0">
                <a:solidFill>
                  <a:srgbClr val="333333"/>
                </a:solidFill>
                <a:effectLst/>
                <a:latin typeface="Geneva"/>
                <a:cs typeface="B Koodak" panose="00000700000000000000" pitchFamily="2" charset="-78"/>
              </a:rPr>
              <a:t> </a:t>
            </a:r>
            <a:r>
              <a:rPr lang="fa-IR" sz="2800" b="0" i="0" dirty="0" err="1">
                <a:solidFill>
                  <a:srgbClr val="333333"/>
                </a:solidFill>
                <a:effectLst/>
                <a:latin typeface="Geneva"/>
                <a:cs typeface="B Koodak" panose="00000700000000000000" pitchFamily="2" charset="-78"/>
              </a:rPr>
              <a:t>سياره</a:t>
            </a:r>
            <a:r>
              <a:rPr lang="fa-IR" sz="2800" b="0" i="0" dirty="0">
                <a:solidFill>
                  <a:srgbClr val="333333"/>
                </a:solidFill>
                <a:effectLst/>
                <a:latin typeface="Geneva"/>
                <a:cs typeface="B Koodak" panose="00000700000000000000" pitchFamily="2" charset="-78"/>
              </a:rPr>
              <a:t> </a:t>
            </a:r>
            <a:r>
              <a:rPr lang="fa-IR" sz="2800" b="0" i="0" dirty="0" err="1">
                <a:solidFill>
                  <a:srgbClr val="333333"/>
                </a:solidFill>
                <a:effectLst/>
                <a:latin typeface="Geneva"/>
                <a:cs typeface="B Koodak" panose="00000700000000000000" pitchFamily="2" charset="-78"/>
              </a:rPr>
              <a:t>نزديك</a:t>
            </a:r>
            <a:r>
              <a:rPr lang="fa-IR" sz="2800" b="0" i="0" dirty="0">
                <a:solidFill>
                  <a:srgbClr val="333333"/>
                </a:solidFill>
                <a:effectLst/>
                <a:latin typeface="Geneva"/>
                <a:cs typeface="B Koodak" panose="00000700000000000000" pitchFamily="2" charset="-78"/>
              </a:rPr>
              <a:t> به </a:t>
            </a:r>
            <a:r>
              <a:rPr lang="fa-IR" sz="2800" b="0" i="0" dirty="0" err="1">
                <a:solidFill>
                  <a:srgbClr val="333333"/>
                </a:solidFill>
                <a:effectLst/>
                <a:latin typeface="Geneva"/>
                <a:cs typeface="B Koodak" panose="00000700000000000000" pitchFamily="2" charset="-78"/>
              </a:rPr>
              <a:t>خورشيد</a:t>
            </a:r>
            <a:r>
              <a:rPr lang="fa-IR" sz="2800" b="0" i="0" dirty="0">
                <a:solidFill>
                  <a:srgbClr val="333333"/>
                </a:solidFill>
                <a:effectLst/>
                <a:latin typeface="Geneva"/>
                <a:cs typeface="B Koodak" panose="00000700000000000000" pitchFamily="2" charset="-78"/>
              </a:rPr>
              <a:t> است. </a:t>
            </a:r>
            <a:r>
              <a:rPr lang="fa-IR" sz="2800" b="0" i="0" dirty="0" err="1">
                <a:solidFill>
                  <a:srgbClr val="333333"/>
                </a:solidFill>
                <a:effectLst/>
                <a:latin typeface="Geneva"/>
                <a:cs typeface="B Koodak" panose="00000700000000000000" pitchFamily="2" charset="-78"/>
              </a:rPr>
              <a:t>مريخ</a:t>
            </a:r>
            <a:r>
              <a:rPr lang="fa-IR" sz="2800" b="0" i="0" dirty="0">
                <a:solidFill>
                  <a:srgbClr val="333333"/>
                </a:solidFill>
                <a:effectLst/>
                <a:latin typeface="Geneva"/>
                <a:cs typeface="B Koodak" panose="00000700000000000000" pitchFamily="2" charset="-78"/>
              </a:rPr>
              <a:t> </a:t>
            </a:r>
            <a:r>
              <a:rPr lang="fa-IR" sz="2800" b="0" i="0" dirty="0" err="1">
                <a:solidFill>
                  <a:srgbClr val="333333"/>
                </a:solidFill>
                <a:effectLst/>
                <a:latin typeface="Geneva"/>
                <a:cs typeface="B Koodak" panose="00000700000000000000" pitchFamily="2" charset="-78"/>
              </a:rPr>
              <a:t>يك</a:t>
            </a:r>
            <a:r>
              <a:rPr lang="fa-IR" sz="2800" b="0" i="0" dirty="0">
                <a:solidFill>
                  <a:srgbClr val="333333"/>
                </a:solidFill>
                <a:effectLst/>
                <a:latin typeface="Geneva"/>
                <a:cs typeface="B Koodak" panose="00000700000000000000" pitchFamily="2" charset="-78"/>
              </a:rPr>
              <a:t> </a:t>
            </a:r>
            <a:r>
              <a:rPr lang="fa-IR" sz="2800" b="0" i="0" dirty="0" err="1">
                <a:solidFill>
                  <a:srgbClr val="333333"/>
                </a:solidFill>
                <a:effectLst/>
                <a:latin typeface="Geneva"/>
                <a:cs typeface="B Koodak" panose="00000700000000000000" pitchFamily="2" charset="-78"/>
              </a:rPr>
              <a:t>سياره</a:t>
            </a:r>
            <a:r>
              <a:rPr lang="fa-IR" sz="2800" b="0" i="0" dirty="0">
                <a:solidFill>
                  <a:srgbClr val="333333"/>
                </a:solidFill>
                <a:effectLst/>
                <a:latin typeface="Geneva"/>
                <a:cs typeface="B Koodak" panose="00000700000000000000" pitchFamily="2" charset="-78"/>
              </a:rPr>
              <a:t> نارنجی ست. </a:t>
            </a:r>
          </a:p>
          <a:p>
            <a:pPr algn="r" rtl="1" fontAlgn="base">
              <a:lnSpc>
                <a:spcPct val="200000"/>
              </a:lnSpc>
            </a:pPr>
            <a:r>
              <a:rPr lang="fa-IR" sz="2800" b="1" i="0" dirty="0">
                <a:solidFill>
                  <a:srgbClr val="333333"/>
                </a:solidFill>
                <a:effectLst/>
                <a:latin typeface="Byekan"/>
                <a:cs typeface="B Koodak" panose="00000700000000000000" pitchFamily="2" charset="-78"/>
              </a:rPr>
              <a:t>۵.</a:t>
            </a:r>
            <a:r>
              <a:rPr lang="fa-IR" sz="3200" b="1" i="0" dirty="0">
                <a:solidFill>
                  <a:srgbClr val="333333"/>
                </a:solidFill>
                <a:effectLst/>
                <a:latin typeface="Byekan"/>
                <a:cs typeface="B Koodak" panose="00000700000000000000" pitchFamily="2" charset="-78"/>
              </a:rPr>
              <a:t> </a:t>
            </a:r>
            <a:r>
              <a:rPr lang="fa-IR" sz="3200" b="1" i="0" dirty="0" err="1">
                <a:solidFill>
                  <a:srgbClr val="006666"/>
                </a:solidFill>
                <a:effectLst>
                  <a:outerShdw blurRad="38100" dist="38100" dir="2700000" algn="tl">
                    <a:srgbClr val="000000">
                      <a:alpha val="43137"/>
                    </a:srgbClr>
                  </a:outerShdw>
                </a:effectLst>
                <a:latin typeface="Byekan"/>
                <a:cs typeface="B Koodak" panose="00000700000000000000" pitchFamily="2" charset="-78"/>
              </a:rPr>
              <a:t>مشتري</a:t>
            </a:r>
            <a:r>
              <a:rPr lang="fa-IR" sz="3200" b="0" i="0" dirty="0">
                <a:solidFill>
                  <a:srgbClr val="006666"/>
                </a:solidFill>
                <a:effectLst/>
                <a:latin typeface="Geneva"/>
                <a:cs typeface="B Koodak" panose="00000700000000000000" pitchFamily="2" charset="-78"/>
              </a:rPr>
              <a:t>: </a:t>
            </a:r>
            <a:r>
              <a:rPr lang="fa-IR" sz="2800" b="0" i="0" dirty="0">
                <a:solidFill>
                  <a:srgbClr val="333333"/>
                </a:solidFill>
                <a:effectLst/>
                <a:latin typeface="Geneva"/>
                <a:cs typeface="B Koodak" panose="00000700000000000000" pitchFamily="2" charset="-78"/>
              </a:rPr>
              <a:t>مشتری </a:t>
            </a:r>
            <a:r>
              <a:rPr lang="fa-IR" sz="2800" b="0" i="0" dirty="0" err="1">
                <a:solidFill>
                  <a:srgbClr val="333333"/>
                </a:solidFill>
                <a:effectLst/>
                <a:latin typeface="Geneva"/>
                <a:cs typeface="B Koodak" panose="00000700000000000000" pitchFamily="2" charset="-78"/>
              </a:rPr>
              <a:t>پنجمين</a:t>
            </a:r>
            <a:r>
              <a:rPr lang="fa-IR" sz="2800" b="0" i="0" dirty="0">
                <a:solidFill>
                  <a:srgbClr val="333333"/>
                </a:solidFill>
                <a:effectLst/>
                <a:latin typeface="Geneva"/>
                <a:cs typeface="B Koodak" panose="00000700000000000000" pitchFamily="2" charset="-78"/>
              </a:rPr>
              <a:t> </a:t>
            </a:r>
            <a:r>
              <a:rPr lang="fa-IR" sz="2800" b="0" i="0" dirty="0" err="1">
                <a:solidFill>
                  <a:srgbClr val="333333"/>
                </a:solidFill>
                <a:effectLst/>
                <a:latin typeface="Geneva"/>
                <a:cs typeface="B Koodak" panose="00000700000000000000" pitchFamily="2" charset="-78"/>
              </a:rPr>
              <a:t>سياره</a:t>
            </a:r>
            <a:r>
              <a:rPr lang="fa-IR" sz="2800" b="0" i="0" dirty="0">
                <a:solidFill>
                  <a:srgbClr val="333333"/>
                </a:solidFill>
                <a:effectLst/>
                <a:latin typeface="Geneva"/>
                <a:cs typeface="B Koodak" panose="00000700000000000000" pitchFamily="2" charset="-78"/>
              </a:rPr>
              <a:t> </a:t>
            </a:r>
            <a:r>
              <a:rPr lang="fa-IR" sz="2800" b="0" i="0" dirty="0" err="1">
                <a:solidFill>
                  <a:srgbClr val="333333"/>
                </a:solidFill>
                <a:effectLst/>
                <a:latin typeface="Geneva"/>
                <a:cs typeface="B Koodak" panose="00000700000000000000" pitchFamily="2" charset="-78"/>
              </a:rPr>
              <a:t>نزديك</a:t>
            </a:r>
            <a:r>
              <a:rPr lang="fa-IR" sz="2800" b="0" i="0" dirty="0">
                <a:solidFill>
                  <a:srgbClr val="333333"/>
                </a:solidFill>
                <a:effectLst/>
                <a:latin typeface="Geneva"/>
                <a:cs typeface="B Koodak" panose="00000700000000000000" pitchFamily="2" charset="-78"/>
              </a:rPr>
              <a:t> به </a:t>
            </a:r>
            <a:r>
              <a:rPr lang="fa-IR" sz="2800" b="0" i="0" dirty="0" err="1">
                <a:solidFill>
                  <a:srgbClr val="333333"/>
                </a:solidFill>
                <a:effectLst/>
                <a:latin typeface="Geneva"/>
                <a:cs typeface="B Koodak" panose="00000700000000000000" pitchFamily="2" charset="-78"/>
              </a:rPr>
              <a:t>خورشيد</a:t>
            </a:r>
            <a:r>
              <a:rPr lang="fa-IR" sz="2800" b="0" i="0" dirty="0">
                <a:solidFill>
                  <a:srgbClr val="333333"/>
                </a:solidFill>
                <a:effectLst/>
                <a:latin typeface="Geneva"/>
                <a:cs typeface="B Koodak" panose="00000700000000000000" pitchFamily="2" charset="-78"/>
              </a:rPr>
              <a:t> است. </a:t>
            </a:r>
            <a:r>
              <a:rPr lang="fa-IR" sz="2800" b="0" i="0" dirty="0" err="1">
                <a:solidFill>
                  <a:srgbClr val="333333"/>
                </a:solidFill>
                <a:effectLst/>
                <a:latin typeface="Geneva"/>
                <a:cs typeface="B Koodak" panose="00000700000000000000" pitchFamily="2" charset="-78"/>
              </a:rPr>
              <a:t>اين</a:t>
            </a:r>
            <a:r>
              <a:rPr lang="fa-IR" sz="2800" b="0" i="0" dirty="0">
                <a:solidFill>
                  <a:srgbClr val="333333"/>
                </a:solidFill>
                <a:effectLst/>
                <a:latin typeface="Geneva"/>
                <a:cs typeface="B Koodak" panose="00000700000000000000" pitchFamily="2" charset="-78"/>
              </a:rPr>
              <a:t> </a:t>
            </a:r>
            <a:r>
              <a:rPr lang="fa-IR" sz="2800" b="0" i="0" dirty="0" err="1">
                <a:solidFill>
                  <a:srgbClr val="333333"/>
                </a:solidFill>
                <a:effectLst/>
                <a:latin typeface="Geneva"/>
                <a:cs typeface="B Koodak" panose="00000700000000000000" pitchFamily="2" charset="-78"/>
              </a:rPr>
              <a:t>سياره</a:t>
            </a:r>
            <a:r>
              <a:rPr lang="fa-IR" sz="2800" b="0" i="0" dirty="0">
                <a:solidFill>
                  <a:srgbClr val="333333"/>
                </a:solidFill>
                <a:effectLst/>
                <a:latin typeface="Geneva"/>
                <a:cs typeface="B Koodak" panose="00000700000000000000" pitchFamily="2" charset="-78"/>
              </a:rPr>
              <a:t> </a:t>
            </a:r>
            <a:r>
              <a:rPr lang="fa-IR" sz="2800" b="0" i="0" dirty="0" err="1">
                <a:solidFill>
                  <a:srgbClr val="333333"/>
                </a:solidFill>
                <a:effectLst/>
                <a:latin typeface="Geneva"/>
                <a:cs typeface="B Koodak" panose="00000700000000000000" pitchFamily="2" charset="-78"/>
              </a:rPr>
              <a:t>بسيار</a:t>
            </a:r>
            <a:r>
              <a:rPr lang="fa-IR" sz="2800" b="0" i="0" dirty="0">
                <a:solidFill>
                  <a:srgbClr val="333333"/>
                </a:solidFill>
                <a:effectLst/>
                <a:latin typeface="Geneva"/>
                <a:cs typeface="B Koodak" panose="00000700000000000000" pitchFamily="2" charset="-78"/>
              </a:rPr>
              <a:t> بزرگ </a:t>
            </a:r>
            <a:r>
              <a:rPr lang="fa-IR" sz="2800" b="0" i="0" dirty="0" err="1">
                <a:solidFill>
                  <a:srgbClr val="333333"/>
                </a:solidFill>
                <a:effectLst/>
                <a:latin typeface="Geneva"/>
                <a:cs typeface="B Koodak" panose="00000700000000000000" pitchFamily="2" charset="-78"/>
              </a:rPr>
              <a:t>كه</a:t>
            </a:r>
            <a:r>
              <a:rPr lang="fa-IR" sz="2800" b="0" i="0" dirty="0">
                <a:solidFill>
                  <a:srgbClr val="333333"/>
                </a:solidFill>
                <a:effectLst/>
                <a:latin typeface="Geneva"/>
                <a:cs typeface="B Koodak" panose="00000700000000000000" pitchFamily="2" charset="-78"/>
              </a:rPr>
              <a:t> گازی است بزرگ </a:t>
            </a:r>
            <a:r>
              <a:rPr lang="fa-IR" sz="2800" b="0" i="0" dirty="0" err="1">
                <a:solidFill>
                  <a:srgbClr val="333333"/>
                </a:solidFill>
                <a:effectLst/>
                <a:latin typeface="Geneva"/>
                <a:cs typeface="B Koodak" panose="00000700000000000000" pitchFamily="2" charset="-78"/>
              </a:rPr>
              <a:t>ترين</a:t>
            </a:r>
            <a:r>
              <a:rPr lang="fa-IR" sz="2800" b="0" i="0" dirty="0">
                <a:solidFill>
                  <a:srgbClr val="333333"/>
                </a:solidFill>
                <a:effectLst/>
                <a:latin typeface="Geneva"/>
                <a:cs typeface="B Koodak" panose="00000700000000000000" pitchFamily="2" charset="-78"/>
              </a:rPr>
              <a:t> </a:t>
            </a:r>
            <a:r>
              <a:rPr lang="fa-IR" sz="2800" b="0" i="0" dirty="0" err="1">
                <a:solidFill>
                  <a:srgbClr val="333333"/>
                </a:solidFill>
                <a:effectLst/>
                <a:latin typeface="Geneva"/>
                <a:cs typeface="B Koodak" panose="00000700000000000000" pitchFamily="2" charset="-78"/>
              </a:rPr>
              <a:t>سياره</a:t>
            </a:r>
            <a:r>
              <a:rPr lang="fa-IR" sz="2800" b="0" i="0" dirty="0">
                <a:solidFill>
                  <a:srgbClr val="333333"/>
                </a:solidFill>
                <a:effectLst/>
                <a:latin typeface="Geneva"/>
                <a:cs typeface="B Koodak" panose="00000700000000000000" pitchFamily="2" charset="-78"/>
              </a:rPr>
              <a:t> منظومه شمسی ما است.</a:t>
            </a:r>
          </a:p>
          <a:p>
            <a:pPr algn="r" rtl="1" fontAlgn="base">
              <a:lnSpc>
                <a:spcPct val="200000"/>
              </a:lnSpc>
            </a:pPr>
            <a:r>
              <a:rPr lang="fa-IR" sz="2800" b="1" i="0" dirty="0">
                <a:solidFill>
                  <a:srgbClr val="333333"/>
                </a:solidFill>
                <a:effectLst/>
                <a:latin typeface="Byekan"/>
                <a:cs typeface="B Koodak" panose="00000700000000000000" pitchFamily="2" charset="-78"/>
              </a:rPr>
              <a:t>۶. </a:t>
            </a:r>
            <a:r>
              <a:rPr lang="fa-IR" sz="3200" b="1" dirty="0">
                <a:solidFill>
                  <a:srgbClr val="006666"/>
                </a:solidFill>
                <a:effectLst>
                  <a:outerShdw blurRad="38100" dist="38100" dir="2700000" algn="tl">
                    <a:srgbClr val="000000">
                      <a:alpha val="43137"/>
                    </a:srgbClr>
                  </a:outerShdw>
                </a:effectLst>
                <a:latin typeface="Byekan"/>
                <a:cs typeface="B Koodak" panose="00000700000000000000" pitchFamily="2" charset="-78"/>
              </a:rPr>
              <a:t>زحل:</a:t>
            </a:r>
            <a:r>
              <a:rPr lang="fa-IR" sz="3200" b="1" dirty="0">
                <a:solidFill>
                  <a:srgbClr val="006666"/>
                </a:solidFill>
                <a:latin typeface="Byekan"/>
                <a:cs typeface="B Koodak" panose="00000700000000000000" pitchFamily="2" charset="-78"/>
              </a:rPr>
              <a:t> </a:t>
            </a:r>
            <a:r>
              <a:rPr lang="fa-IR" sz="2800" b="0" i="0" dirty="0">
                <a:solidFill>
                  <a:srgbClr val="333333"/>
                </a:solidFill>
                <a:effectLst/>
                <a:latin typeface="Geneva"/>
                <a:cs typeface="B Koodak" panose="00000700000000000000" pitchFamily="2" charset="-78"/>
              </a:rPr>
              <a:t>زحل </a:t>
            </a:r>
            <a:r>
              <a:rPr lang="fa-IR" sz="2800" b="0" i="0" dirty="0" err="1">
                <a:solidFill>
                  <a:srgbClr val="333333"/>
                </a:solidFill>
                <a:effectLst/>
                <a:latin typeface="Geneva"/>
                <a:cs typeface="B Koodak" panose="00000700000000000000" pitchFamily="2" charset="-78"/>
              </a:rPr>
              <a:t>ششمين</a:t>
            </a:r>
            <a:r>
              <a:rPr lang="fa-IR" sz="2800" b="0" i="0" dirty="0">
                <a:solidFill>
                  <a:srgbClr val="333333"/>
                </a:solidFill>
                <a:effectLst/>
                <a:latin typeface="Geneva"/>
                <a:cs typeface="B Koodak" panose="00000700000000000000" pitchFamily="2" charset="-78"/>
              </a:rPr>
              <a:t> </a:t>
            </a:r>
            <a:r>
              <a:rPr lang="fa-IR" sz="2800" b="0" i="0" dirty="0" err="1">
                <a:solidFill>
                  <a:srgbClr val="333333"/>
                </a:solidFill>
                <a:effectLst/>
                <a:latin typeface="Geneva"/>
                <a:cs typeface="B Koodak" panose="00000700000000000000" pitchFamily="2" charset="-78"/>
              </a:rPr>
              <a:t>سياره</a:t>
            </a:r>
            <a:r>
              <a:rPr lang="fa-IR" sz="2800" b="0" i="0" dirty="0">
                <a:solidFill>
                  <a:srgbClr val="333333"/>
                </a:solidFill>
                <a:effectLst/>
                <a:latin typeface="Geneva"/>
                <a:cs typeface="B Koodak" panose="00000700000000000000" pitchFamily="2" charset="-78"/>
              </a:rPr>
              <a:t> </a:t>
            </a:r>
            <a:r>
              <a:rPr lang="fa-IR" sz="2800" b="0" i="0" dirty="0" err="1">
                <a:solidFill>
                  <a:srgbClr val="333333"/>
                </a:solidFill>
                <a:effectLst/>
                <a:latin typeface="Geneva"/>
                <a:cs typeface="B Koodak" panose="00000700000000000000" pitchFamily="2" charset="-78"/>
              </a:rPr>
              <a:t>نزديك</a:t>
            </a:r>
            <a:r>
              <a:rPr lang="fa-IR" sz="2800" b="0" i="0" dirty="0">
                <a:solidFill>
                  <a:srgbClr val="333333"/>
                </a:solidFill>
                <a:effectLst/>
                <a:latin typeface="Geneva"/>
                <a:cs typeface="B Koodak" panose="00000700000000000000" pitchFamily="2" charset="-78"/>
              </a:rPr>
              <a:t> به </a:t>
            </a:r>
            <a:r>
              <a:rPr lang="fa-IR" sz="2800" b="0" i="0" dirty="0" err="1">
                <a:solidFill>
                  <a:srgbClr val="333333"/>
                </a:solidFill>
                <a:effectLst/>
                <a:latin typeface="Geneva"/>
                <a:cs typeface="B Koodak" panose="00000700000000000000" pitchFamily="2" charset="-78"/>
              </a:rPr>
              <a:t>خورشيد</a:t>
            </a:r>
            <a:r>
              <a:rPr lang="fa-IR" sz="2800" b="0" i="0" dirty="0">
                <a:solidFill>
                  <a:srgbClr val="333333"/>
                </a:solidFill>
                <a:effectLst/>
                <a:latin typeface="Geneva"/>
                <a:cs typeface="B Koodak" panose="00000700000000000000" pitchFamily="2" charset="-78"/>
              </a:rPr>
              <a:t> است. </a:t>
            </a:r>
            <a:r>
              <a:rPr lang="fa-IR" sz="2800" b="0" i="0" dirty="0" err="1">
                <a:solidFill>
                  <a:srgbClr val="333333"/>
                </a:solidFill>
                <a:effectLst/>
                <a:latin typeface="Geneva"/>
                <a:cs typeface="B Koodak" panose="00000700000000000000" pitchFamily="2" charset="-78"/>
              </a:rPr>
              <a:t>اين</a:t>
            </a:r>
            <a:r>
              <a:rPr lang="fa-IR" sz="2800" b="0" i="0" dirty="0">
                <a:solidFill>
                  <a:srgbClr val="333333"/>
                </a:solidFill>
                <a:effectLst/>
                <a:latin typeface="Geneva"/>
                <a:cs typeface="B Koodak" panose="00000700000000000000" pitchFamily="2" charset="-78"/>
              </a:rPr>
              <a:t> </a:t>
            </a:r>
            <a:r>
              <a:rPr lang="fa-IR" sz="2800" b="0" i="0" dirty="0" err="1">
                <a:solidFill>
                  <a:srgbClr val="333333"/>
                </a:solidFill>
                <a:effectLst/>
                <a:latin typeface="Geneva"/>
                <a:cs typeface="B Koodak" panose="00000700000000000000" pitchFamily="2" charset="-78"/>
              </a:rPr>
              <a:t>سياره</a:t>
            </a:r>
            <a:r>
              <a:rPr lang="fa-IR" sz="2800" b="0" i="0" dirty="0">
                <a:solidFill>
                  <a:srgbClr val="333333"/>
                </a:solidFill>
                <a:effectLst/>
                <a:latin typeface="Geneva"/>
                <a:cs typeface="B Koodak" panose="00000700000000000000" pitchFamily="2" charset="-78"/>
              </a:rPr>
              <a:t> </a:t>
            </a:r>
            <a:r>
              <a:rPr lang="fa-IR" sz="2800" b="0" i="0" dirty="0" err="1">
                <a:solidFill>
                  <a:srgbClr val="333333"/>
                </a:solidFill>
                <a:effectLst/>
                <a:latin typeface="Geneva"/>
                <a:cs typeface="B Koodak" panose="00000700000000000000" pitchFamily="2" charset="-78"/>
              </a:rPr>
              <a:t>بسيار</a:t>
            </a:r>
            <a:r>
              <a:rPr lang="fa-IR" sz="2800" b="0" i="0" dirty="0">
                <a:solidFill>
                  <a:srgbClr val="333333"/>
                </a:solidFill>
                <a:effectLst/>
                <a:latin typeface="Geneva"/>
                <a:cs typeface="B Koodak" panose="00000700000000000000" pitchFamily="2" charset="-78"/>
              </a:rPr>
              <a:t> بزرگ حلقه های </a:t>
            </a:r>
            <a:r>
              <a:rPr lang="fa-IR" sz="2800" b="0" i="0" dirty="0" err="1">
                <a:solidFill>
                  <a:srgbClr val="333333"/>
                </a:solidFill>
                <a:effectLst/>
                <a:latin typeface="Geneva"/>
                <a:cs typeface="B Koodak" panose="00000700000000000000" pitchFamily="2" charset="-78"/>
              </a:rPr>
              <a:t>زيبايی</a:t>
            </a:r>
            <a:r>
              <a:rPr lang="fa-IR" sz="2800" b="0" i="0" dirty="0">
                <a:solidFill>
                  <a:srgbClr val="333333"/>
                </a:solidFill>
                <a:effectLst/>
                <a:latin typeface="Geneva"/>
                <a:cs typeface="B Koodak" panose="00000700000000000000" pitchFamily="2" charset="-78"/>
              </a:rPr>
              <a:t> دارد </a:t>
            </a:r>
            <a:r>
              <a:rPr lang="fa-IR" sz="2800" b="0" i="0" dirty="0" err="1">
                <a:solidFill>
                  <a:srgbClr val="333333"/>
                </a:solidFill>
                <a:effectLst/>
                <a:latin typeface="Geneva"/>
                <a:cs typeface="B Koodak" panose="00000700000000000000" pitchFamily="2" charset="-78"/>
              </a:rPr>
              <a:t>كه</a:t>
            </a:r>
            <a:r>
              <a:rPr lang="fa-IR" sz="2800" b="0" i="0" dirty="0">
                <a:solidFill>
                  <a:srgbClr val="333333"/>
                </a:solidFill>
                <a:effectLst/>
                <a:latin typeface="Geneva"/>
                <a:cs typeface="B Koodak" panose="00000700000000000000" pitchFamily="2" charset="-78"/>
              </a:rPr>
              <a:t> از </a:t>
            </a:r>
            <a:r>
              <a:rPr lang="fa-IR" sz="2800" b="0" i="0" dirty="0" err="1">
                <a:solidFill>
                  <a:srgbClr val="333333"/>
                </a:solidFill>
                <a:effectLst/>
                <a:latin typeface="Geneva"/>
                <a:cs typeface="B Koodak" panose="00000700000000000000" pitchFamily="2" charset="-78"/>
              </a:rPr>
              <a:t>يخ</a:t>
            </a:r>
            <a:r>
              <a:rPr lang="fa-IR" sz="2800" b="0" i="0" dirty="0">
                <a:solidFill>
                  <a:srgbClr val="333333"/>
                </a:solidFill>
                <a:effectLst/>
                <a:latin typeface="Geneva"/>
                <a:cs typeface="B Koodak" panose="00000700000000000000" pitchFamily="2" charset="-78"/>
              </a:rPr>
              <a:t> و سنگ </a:t>
            </a:r>
            <a:r>
              <a:rPr lang="fa-IR" sz="2800" b="0" i="0" dirty="0" err="1">
                <a:solidFill>
                  <a:srgbClr val="333333"/>
                </a:solidFill>
                <a:effectLst/>
                <a:latin typeface="Geneva"/>
                <a:cs typeface="B Koodak" panose="00000700000000000000" pitchFamily="2" charset="-78"/>
              </a:rPr>
              <a:t>تشكيل</a:t>
            </a:r>
            <a:r>
              <a:rPr lang="fa-IR" sz="2800" b="0" i="0" dirty="0">
                <a:solidFill>
                  <a:srgbClr val="333333"/>
                </a:solidFill>
                <a:effectLst/>
                <a:latin typeface="Geneva"/>
                <a:cs typeface="B Koodak" panose="00000700000000000000" pitchFamily="2" charset="-78"/>
              </a:rPr>
              <a:t> شده </a:t>
            </a:r>
            <a:r>
              <a:rPr lang="fa-IR" sz="2800" b="0" i="0" dirty="0" err="1">
                <a:solidFill>
                  <a:srgbClr val="333333"/>
                </a:solidFill>
                <a:effectLst/>
                <a:latin typeface="Geneva"/>
                <a:cs typeface="B Koodak" panose="00000700000000000000" pitchFamily="2" charset="-78"/>
              </a:rPr>
              <a:t>اند</a:t>
            </a:r>
            <a:r>
              <a:rPr lang="fa-IR" sz="2800" b="0" i="0" dirty="0">
                <a:solidFill>
                  <a:srgbClr val="333333"/>
                </a:solidFill>
                <a:effectLst/>
                <a:latin typeface="Geneva"/>
                <a:cs typeface="B Koodak" panose="00000700000000000000" pitchFamily="2" charset="-78"/>
              </a:rPr>
              <a:t>.</a:t>
            </a:r>
          </a:p>
          <a:p>
            <a:pPr algn="r" rtl="1" fontAlgn="base">
              <a:lnSpc>
                <a:spcPct val="150000"/>
              </a:lnSpc>
            </a:pPr>
            <a:endParaRPr lang="fa-IR" sz="2800" b="0" i="0" dirty="0">
              <a:solidFill>
                <a:srgbClr val="333333"/>
              </a:solidFill>
              <a:effectLst/>
              <a:latin typeface="Geneva"/>
              <a:cs typeface="B Koodak" panose="00000700000000000000" pitchFamily="2" charset="-78"/>
            </a:endParaRPr>
          </a:p>
        </p:txBody>
      </p:sp>
    </p:spTree>
    <p:extLst>
      <p:ext uri="{BB962C8B-B14F-4D97-AF65-F5344CB8AC3E}">
        <p14:creationId xmlns:p14="http://schemas.microsoft.com/office/powerpoint/2010/main" val="8295981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CD6F065-E1ED-1373-10DB-009842C811DC}"/>
              </a:ext>
            </a:extLst>
          </p:cNvPr>
          <p:cNvPicPr>
            <a:picLocks noChangeAspect="1"/>
          </p:cNvPicPr>
          <p:nvPr/>
        </p:nvPicPr>
        <p:blipFill rotWithShape="1">
          <a:blip r:embed="rId2">
            <a:extLst>
              <a:ext uri="{28A0092B-C50C-407E-A947-70E740481C1C}">
                <a14:useLocalDpi xmlns:a14="http://schemas.microsoft.com/office/drawing/2010/main" val="0"/>
              </a:ext>
            </a:extLst>
          </a:blip>
          <a:srcRect l="36576"/>
          <a:stretch/>
        </p:blipFill>
        <p:spPr>
          <a:xfrm>
            <a:off x="0" y="0"/>
            <a:ext cx="12192000" cy="6858000"/>
          </a:xfrm>
          <a:prstGeom prst="rect">
            <a:avLst/>
          </a:prstGeom>
        </p:spPr>
      </p:pic>
      <p:sp>
        <p:nvSpPr>
          <p:cNvPr id="5" name="TextBox 4">
            <a:extLst>
              <a:ext uri="{FF2B5EF4-FFF2-40B4-BE49-F238E27FC236}">
                <a16:creationId xmlns:a16="http://schemas.microsoft.com/office/drawing/2014/main" id="{93AFE8A8-A9F2-E470-9737-DFE8463C8ECC}"/>
              </a:ext>
            </a:extLst>
          </p:cNvPr>
          <p:cNvSpPr txBox="1"/>
          <p:nvPr/>
        </p:nvSpPr>
        <p:spPr>
          <a:xfrm>
            <a:off x="409183" y="914401"/>
            <a:ext cx="11373633" cy="4801314"/>
          </a:xfrm>
          <a:prstGeom prst="rect">
            <a:avLst/>
          </a:prstGeom>
          <a:noFill/>
        </p:spPr>
        <p:txBody>
          <a:bodyPr wrap="square">
            <a:spAutoFit/>
          </a:bodyPr>
          <a:lstStyle/>
          <a:p>
            <a:pPr algn="r" rtl="1" fontAlgn="base">
              <a:lnSpc>
                <a:spcPct val="150000"/>
              </a:lnSpc>
            </a:pPr>
            <a:r>
              <a:rPr lang="fa-IR" sz="3200" b="1" i="0" dirty="0">
                <a:solidFill>
                  <a:srgbClr val="333333"/>
                </a:solidFill>
                <a:effectLst/>
                <a:latin typeface="Byekan"/>
                <a:cs typeface="B Koodak" panose="00000700000000000000" pitchFamily="2" charset="-78"/>
              </a:rPr>
              <a:t>۷</a:t>
            </a:r>
            <a:r>
              <a:rPr lang="fa-IR" sz="3200" b="1" i="0" dirty="0">
                <a:solidFill>
                  <a:srgbClr val="006666"/>
                </a:solidFill>
                <a:effectLst/>
                <a:latin typeface="Byekan"/>
                <a:cs typeface="B Koodak" panose="00000700000000000000" pitchFamily="2" charset="-78"/>
              </a:rPr>
              <a:t>.</a:t>
            </a:r>
            <a:r>
              <a:rPr lang="fa-IR" sz="3600" b="1" i="0" dirty="0">
                <a:solidFill>
                  <a:srgbClr val="006666"/>
                </a:solidFill>
                <a:effectLst>
                  <a:outerShdw blurRad="38100" dist="38100" dir="2700000" algn="tl">
                    <a:srgbClr val="000000">
                      <a:alpha val="43137"/>
                    </a:srgbClr>
                  </a:outerShdw>
                </a:effectLst>
                <a:latin typeface="Byekan"/>
                <a:cs typeface="B Koodak" panose="00000700000000000000" pitchFamily="2" charset="-78"/>
              </a:rPr>
              <a:t>اورانوس</a:t>
            </a:r>
            <a:r>
              <a:rPr lang="fa-IR" sz="3200" b="0" i="0" dirty="0">
                <a:solidFill>
                  <a:srgbClr val="006666"/>
                </a:solidFill>
                <a:effectLst>
                  <a:outerShdw blurRad="38100" dist="38100" dir="2700000" algn="tl">
                    <a:srgbClr val="000000">
                      <a:alpha val="43137"/>
                    </a:srgbClr>
                  </a:outerShdw>
                </a:effectLst>
                <a:latin typeface="Geneva"/>
                <a:cs typeface="B Koodak" panose="00000700000000000000" pitchFamily="2" charset="-78"/>
              </a:rPr>
              <a:t>: </a:t>
            </a:r>
            <a:r>
              <a:rPr lang="fa-IR" sz="3200" dirty="0">
                <a:solidFill>
                  <a:srgbClr val="333333"/>
                </a:solidFill>
                <a:effectLst/>
                <a:latin typeface="Geneva"/>
                <a:cs typeface="B Koodak" panose="00000700000000000000" pitchFamily="2" charset="-78"/>
              </a:rPr>
              <a:t>اورانوس </a:t>
            </a:r>
            <a:r>
              <a:rPr lang="fa-IR" sz="3200" dirty="0" err="1">
                <a:solidFill>
                  <a:srgbClr val="333333"/>
                </a:solidFill>
                <a:effectLst/>
                <a:latin typeface="Geneva"/>
                <a:cs typeface="B Koodak" panose="00000700000000000000" pitchFamily="2" charset="-78"/>
              </a:rPr>
              <a:t>هفتمين</a:t>
            </a:r>
            <a:r>
              <a:rPr lang="fa-IR" sz="3200" dirty="0">
                <a:solidFill>
                  <a:srgbClr val="333333"/>
                </a:solidFill>
                <a:effectLst/>
                <a:latin typeface="Geneva"/>
                <a:cs typeface="B Koodak" panose="00000700000000000000" pitchFamily="2" charset="-78"/>
              </a:rPr>
              <a:t> </a:t>
            </a:r>
            <a:r>
              <a:rPr lang="fa-IR" sz="3200" dirty="0" err="1">
                <a:solidFill>
                  <a:srgbClr val="333333"/>
                </a:solidFill>
                <a:effectLst/>
                <a:latin typeface="Geneva"/>
                <a:cs typeface="B Koodak" panose="00000700000000000000" pitchFamily="2" charset="-78"/>
              </a:rPr>
              <a:t>سياره</a:t>
            </a:r>
            <a:r>
              <a:rPr lang="fa-IR" sz="3200" dirty="0">
                <a:solidFill>
                  <a:srgbClr val="333333"/>
                </a:solidFill>
                <a:effectLst/>
                <a:latin typeface="Geneva"/>
                <a:cs typeface="B Koodak" panose="00000700000000000000" pitchFamily="2" charset="-78"/>
              </a:rPr>
              <a:t> </a:t>
            </a:r>
            <a:r>
              <a:rPr lang="fa-IR" sz="3200" dirty="0" err="1">
                <a:solidFill>
                  <a:srgbClr val="333333"/>
                </a:solidFill>
                <a:effectLst/>
                <a:latin typeface="Geneva"/>
                <a:cs typeface="B Koodak" panose="00000700000000000000" pitchFamily="2" charset="-78"/>
              </a:rPr>
              <a:t>نزديك</a:t>
            </a:r>
            <a:r>
              <a:rPr lang="fa-IR" sz="3200" dirty="0">
                <a:solidFill>
                  <a:srgbClr val="333333"/>
                </a:solidFill>
                <a:effectLst/>
                <a:latin typeface="Geneva"/>
                <a:cs typeface="B Koodak" panose="00000700000000000000" pitchFamily="2" charset="-78"/>
              </a:rPr>
              <a:t> به </a:t>
            </a:r>
            <a:r>
              <a:rPr lang="fa-IR" sz="3200" dirty="0" err="1">
                <a:solidFill>
                  <a:srgbClr val="333333"/>
                </a:solidFill>
                <a:effectLst/>
                <a:latin typeface="Geneva"/>
                <a:cs typeface="B Koodak" panose="00000700000000000000" pitchFamily="2" charset="-78"/>
              </a:rPr>
              <a:t>خورشيد</a:t>
            </a:r>
            <a:r>
              <a:rPr lang="fa-IR" sz="3200" dirty="0">
                <a:solidFill>
                  <a:srgbClr val="333333"/>
                </a:solidFill>
                <a:effectLst/>
                <a:latin typeface="Geneva"/>
                <a:cs typeface="B Koodak" panose="00000700000000000000" pitchFamily="2" charset="-78"/>
              </a:rPr>
              <a:t> است. </a:t>
            </a:r>
            <a:r>
              <a:rPr lang="fa-IR" sz="3200" dirty="0" err="1">
                <a:solidFill>
                  <a:srgbClr val="333333"/>
                </a:solidFill>
                <a:effectLst/>
                <a:latin typeface="Geneva"/>
                <a:cs typeface="B Koodak" panose="00000700000000000000" pitchFamily="2" charset="-78"/>
              </a:rPr>
              <a:t>اين</a:t>
            </a:r>
            <a:r>
              <a:rPr lang="fa-IR" sz="3200" dirty="0">
                <a:solidFill>
                  <a:srgbClr val="333333"/>
                </a:solidFill>
                <a:effectLst/>
                <a:latin typeface="Geneva"/>
                <a:cs typeface="B Koodak" panose="00000700000000000000" pitchFamily="2" charset="-78"/>
              </a:rPr>
              <a:t> </a:t>
            </a:r>
            <a:r>
              <a:rPr lang="fa-IR" sz="3200" dirty="0" err="1">
                <a:solidFill>
                  <a:srgbClr val="333333"/>
                </a:solidFill>
                <a:effectLst/>
                <a:latin typeface="Geneva"/>
                <a:cs typeface="B Koodak" panose="00000700000000000000" pitchFamily="2" charset="-78"/>
              </a:rPr>
              <a:t>سياره</a:t>
            </a:r>
            <a:r>
              <a:rPr lang="fa-IR" sz="3200" dirty="0">
                <a:solidFill>
                  <a:srgbClr val="333333"/>
                </a:solidFill>
                <a:effectLst/>
                <a:latin typeface="Geneva"/>
                <a:cs typeface="B Koodak" panose="00000700000000000000" pitchFamily="2" charset="-78"/>
              </a:rPr>
              <a:t> </a:t>
            </a:r>
            <a:r>
              <a:rPr lang="fa-IR" sz="3200" dirty="0" err="1">
                <a:solidFill>
                  <a:srgbClr val="333333"/>
                </a:solidFill>
                <a:effectLst/>
                <a:latin typeface="Geneva"/>
                <a:cs typeface="B Koodak" panose="00000700000000000000" pitchFamily="2" charset="-78"/>
              </a:rPr>
              <a:t>يك</a:t>
            </a:r>
            <a:r>
              <a:rPr lang="fa-IR" sz="3200" dirty="0">
                <a:solidFill>
                  <a:srgbClr val="333333"/>
                </a:solidFill>
                <a:effectLst/>
                <a:latin typeface="Geneva"/>
                <a:cs typeface="B Koodak" panose="00000700000000000000" pitchFamily="2" charset="-78"/>
              </a:rPr>
              <a:t> </a:t>
            </a:r>
            <a:r>
              <a:rPr lang="fa-IR" sz="3200" dirty="0" err="1">
                <a:solidFill>
                  <a:srgbClr val="333333"/>
                </a:solidFill>
                <a:effectLst/>
                <a:latin typeface="Geneva"/>
                <a:cs typeface="B Koodak" panose="00000700000000000000" pitchFamily="2" charset="-78"/>
              </a:rPr>
              <a:t>سياره</a:t>
            </a:r>
            <a:r>
              <a:rPr lang="fa-IR" sz="3200" dirty="0">
                <a:solidFill>
                  <a:srgbClr val="333333"/>
                </a:solidFill>
                <a:effectLst/>
                <a:latin typeface="Geneva"/>
                <a:cs typeface="B Koodak" panose="00000700000000000000" pitchFamily="2" charset="-78"/>
              </a:rPr>
              <a:t> </a:t>
            </a:r>
            <a:r>
              <a:rPr lang="fa-IR" sz="3200" dirty="0" err="1">
                <a:solidFill>
                  <a:srgbClr val="333333"/>
                </a:solidFill>
                <a:effectLst/>
                <a:latin typeface="Geneva"/>
                <a:cs typeface="B Koodak" panose="00000700000000000000" pitchFamily="2" charset="-78"/>
              </a:rPr>
              <a:t>بسيار</a:t>
            </a:r>
            <a:r>
              <a:rPr lang="fa-IR" sz="3200" dirty="0">
                <a:solidFill>
                  <a:srgbClr val="333333"/>
                </a:solidFill>
                <a:effectLst/>
                <a:latin typeface="Geneva"/>
                <a:cs typeface="B Koodak" panose="00000700000000000000" pitchFamily="2" charset="-78"/>
              </a:rPr>
              <a:t> بزرگ گازی با نور آبی است. </a:t>
            </a:r>
          </a:p>
          <a:p>
            <a:pPr algn="r" rtl="1" fontAlgn="base">
              <a:lnSpc>
                <a:spcPct val="150000"/>
              </a:lnSpc>
            </a:pPr>
            <a:r>
              <a:rPr lang="fa-IR" sz="3200" dirty="0">
                <a:solidFill>
                  <a:srgbClr val="333333"/>
                </a:solidFill>
                <a:effectLst/>
                <a:latin typeface="Byekan"/>
                <a:cs typeface="B Koodak" panose="00000700000000000000" pitchFamily="2" charset="-78"/>
              </a:rPr>
              <a:t>۸</a:t>
            </a:r>
            <a:r>
              <a:rPr lang="fa-IR" sz="3200" dirty="0">
                <a:solidFill>
                  <a:srgbClr val="006666"/>
                </a:solidFill>
                <a:effectLst/>
                <a:latin typeface="Byekan"/>
                <a:cs typeface="B Koodak" panose="00000700000000000000" pitchFamily="2" charset="-78"/>
              </a:rPr>
              <a:t>. </a:t>
            </a:r>
            <a:r>
              <a:rPr lang="fa-IR" sz="3600" dirty="0" err="1">
                <a:solidFill>
                  <a:srgbClr val="006666"/>
                </a:solidFill>
                <a:effectLst>
                  <a:outerShdw blurRad="38100" dist="38100" dir="2700000" algn="tl">
                    <a:srgbClr val="000000">
                      <a:alpha val="43137"/>
                    </a:srgbClr>
                  </a:outerShdw>
                </a:effectLst>
                <a:latin typeface="Byekan"/>
                <a:cs typeface="B Koodak" panose="00000700000000000000" pitchFamily="2" charset="-78"/>
              </a:rPr>
              <a:t>نپتون</a:t>
            </a:r>
            <a:r>
              <a:rPr lang="fa-IR" sz="3200" dirty="0">
                <a:solidFill>
                  <a:srgbClr val="006666"/>
                </a:solidFill>
                <a:effectLst>
                  <a:outerShdw blurRad="38100" dist="38100" dir="2700000" algn="tl">
                    <a:srgbClr val="000000">
                      <a:alpha val="43137"/>
                    </a:srgbClr>
                  </a:outerShdw>
                </a:effectLst>
                <a:latin typeface="Geneva"/>
                <a:cs typeface="B Koodak" panose="00000700000000000000" pitchFamily="2" charset="-78"/>
              </a:rPr>
              <a:t>: </a:t>
            </a:r>
            <a:r>
              <a:rPr lang="fa-IR" sz="3200" dirty="0" err="1">
                <a:solidFill>
                  <a:srgbClr val="333333"/>
                </a:solidFill>
                <a:effectLst/>
                <a:latin typeface="Geneva"/>
                <a:cs typeface="B Koodak" panose="00000700000000000000" pitchFamily="2" charset="-78"/>
              </a:rPr>
              <a:t>نپتون</a:t>
            </a:r>
            <a:r>
              <a:rPr lang="fa-IR" sz="3200" dirty="0">
                <a:solidFill>
                  <a:srgbClr val="333333"/>
                </a:solidFill>
                <a:effectLst/>
                <a:latin typeface="Geneva"/>
                <a:cs typeface="B Koodak" panose="00000700000000000000" pitchFamily="2" charset="-78"/>
              </a:rPr>
              <a:t> </a:t>
            </a:r>
            <a:r>
              <a:rPr lang="fa-IR" sz="3200" dirty="0" err="1">
                <a:solidFill>
                  <a:srgbClr val="333333"/>
                </a:solidFill>
                <a:effectLst/>
                <a:latin typeface="Geneva"/>
                <a:cs typeface="B Koodak" panose="00000700000000000000" pitchFamily="2" charset="-78"/>
              </a:rPr>
              <a:t>هشتمين</a:t>
            </a:r>
            <a:r>
              <a:rPr lang="fa-IR" sz="3200" dirty="0">
                <a:solidFill>
                  <a:srgbClr val="333333"/>
                </a:solidFill>
                <a:effectLst/>
                <a:latin typeface="Geneva"/>
                <a:cs typeface="B Koodak" panose="00000700000000000000" pitchFamily="2" charset="-78"/>
              </a:rPr>
              <a:t> </a:t>
            </a:r>
            <a:r>
              <a:rPr lang="fa-IR" sz="3200" dirty="0" err="1">
                <a:solidFill>
                  <a:srgbClr val="333333"/>
                </a:solidFill>
                <a:effectLst/>
                <a:latin typeface="Geneva"/>
                <a:cs typeface="B Koodak" panose="00000700000000000000" pitchFamily="2" charset="-78"/>
              </a:rPr>
              <a:t>سياره</a:t>
            </a:r>
            <a:r>
              <a:rPr lang="fa-IR" sz="3200" dirty="0">
                <a:solidFill>
                  <a:srgbClr val="333333"/>
                </a:solidFill>
                <a:effectLst/>
                <a:latin typeface="Geneva"/>
                <a:cs typeface="B Koodak" panose="00000700000000000000" pitchFamily="2" charset="-78"/>
              </a:rPr>
              <a:t> </a:t>
            </a:r>
            <a:r>
              <a:rPr lang="fa-IR" sz="3200" dirty="0" err="1">
                <a:solidFill>
                  <a:srgbClr val="333333"/>
                </a:solidFill>
                <a:effectLst/>
                <a:latin typeface="Geneva"/>
                <a:cs typeface="B Koodak" panose="00000700000000000000" pitchFamily="2" charset="-78"/>
              </a:rPr>
              <a:t>نزديك</a:t>
            </a:r>
            <a:r>
              <a:rPr lang="fa-IR" sz="3200" dirty="0">
                <a:solidFill>
                  <a:srgbClr val="333333"/>
                </a:solidFill>
                <a:effectLst/>
                <a:latin typeface="Geneva"/>
                <a:cs typeface="B Koodak" panose="00000700000000000000" pitchFamily="2" charset="-78"/>
              </a:rPr>
              <a:t> به </a:t>
            </a:r>
            <a:r>
              <a:rPr lang="fa-IR" sz="3200" dirty="0" err="1">
                <a:solidFill>
                  <a:srgbClr val="333333"/>
                </a:solidFill>
                <a:effectLst/>
                <a:latin typeface="Geneva"/>
                <a:cs typeface="B Koodak" panose="00000700000000000000" pitchFamily="2" charset="-78"/>
              </a:rPr>
              <a:t>خورشيد</a:t>
            </a:r>
            <a:r>
              <a:rPr lang="fa-IR" sz="3200" dirty="0">
                <a:solidFill>
                  <a:srgbClr val="333333"/>
                </a:solidFill>
                <a:effectLst/>
                <a:latin typeface="Geneva"/>
                <a:cs typeface="B Koodak" panose="00000700000000000000" pitchFamily="2" charset="-78"/>
              </a:rPr>
              <a:t> است. </a:t>
            </a:r>
            <a:r>
              <a:rPr lang="fa-IR" sz="3200" dirty="0" err="1">
                <a:solidFill>
                  <a:srgbClr val="333333"/>
                </a:solidFill>
                <a:effectLst/>
                <a:latin typeface="Geneva"/>
                <a:cs typeface="B Koodak" panose="00000700000000000000" pitchFamily="2" charset="-78"/>
              </a:rPr>
              <a:t>اين</a:t>
            </a:r>
            <a:r>
              <a:rPr lang="fa-IR" sz="3200" dirty="0">
                <a:solidFill>
                  <a:srgbClr val="333333"/>
                </a:solidFill>
                <a:effectLst/>
                <a:latin typeface="Geneva"/>
                <a:cs typeface="B Koodak" panose="00000700000000000000" pitchFamily="2" charset="-78"/>
              </a:rPr>
              <a:t> </a:t>
            </a:r>
            <a:r>
              <a:rPr lang="fa-IR" sz="3200" dirty="0" err="1">
                <a:solidFill>
                  <a:srgbClr val="333333"/>
                </a:solidFill>
                <a:effectLst/>
                <a:latin typeface="Geneva"/>
                <a:cs typeface="B Koodak" panose="00000700000000000000" pitchFamily="2" charset="-78"/>
              </a:rPr>
              <a:t>سياره</a:t>
            </a:r>
            <a:r>
              <a:rPr lang="fa-IR" sz="3200" dirty="0">
                <a:solidFill>
                  <a:srgbClr val="333333"/>
                </a:solidFill>
                <a:effectLst/>
                <a:latin typeface="Geneva"/>
                <a:cs typeface="B Koodak" panose="00000700000000000000" pitchFamily="2" charset="-78"/>
              </a:rPr>
              <a:t> </a:t>
            </a:r>
            <a:r>
              <a:rPr lang="fa-IR" sz="3200" dirty="0" err="1">
                <a:solidFill>
                  <a:srgbClr val="333333"/>
                </a:solidFill>
                <a:effectLst/>
                <a:latin typeface="Geneva"/>
                <a:cs typeface="B Koodak" panose="00000700000000000000" pitchFamily="2" charset="-78"/>
              </a:rPr>
              <a:t>يك</a:t>
            </a:r>
            <a:r>
              <a:rPr lang="fa-IR" sz="3200" dirty="0">
                <a:solidFill>
                  <a:srgbClr val="333333"/>
                </a:solidFill>
                <a:effectLst/>
                <a:latin typeface="Geneva"/>
                <a:cs typeface="B Koodak" panose="00000700000000000000" pitchFamily="2" charset="-78"/>
              </a:rPr>
              <a:t> </a:t>
            </a:r>
            <a:r>
              <a:rPr lang="fa-IR" sz="3200" dirty="0" err="1">
                <a:solidFill>
                  <a:srgbClr val="333333"/>
                </a:solidFill>
                <a:effectLst/>
                <a:latin typeface="Geneva"/>
                <a:cs typeface="B Koodak" panose="00000700000000000000" pitchFamily="2" charset="-78"/>
              </a:rPr>
              <a:t>سياره</a:t>
            </a:r>
            <a:r>
              <a:rPr lang="fa-IR" sz="3200" dirty="0">
                <a:solidFill>
                  <a:srgbClr val="333333"/>
                </a:solidFill>
                <a:effectLst/>
                <a:latin typeface="Geneva"/>
                <a:cs typeface="B Koodak" panose="00000700000000000000" pitchFamily="2" charset="-78"/>
              </a:rPr>
              <a:t> </a:t>
            </a:r>
            <a:r>
              <a:rPr lang="fa-IR" sz="3200" dirty="0" err="1">
                <a:solidFill>
                  <a:srgbClr val="333333"/>
                </a:solidFill>
                <a:effectLst/>
                <a:latin typeface="Geneva"/>
                <a:cs typeface="B Koodak" panose="00000700000000000000" pitchFamily="2" charset="-78"/>
              </a:rPr>
              <a:t>بسيار</a:t>
            </a:r>
            <a:r>
              <a:rPr lang="fa-IR" sz="3200" dirty="0">
                <a:solidFill>
                  <a:srgbClr val="333333"/>
                </a:solidFill>
                <a:effectLst/>
                <a:latin typeface="Geneva"/>
                <a:cs typeface="B Koodak" panose="00000700000000000000" pitchFamily="2" charset="-78"/>
              </a:rPr>
              <a:t> بزرگ گازی با نور آبی است.</a:t>
            </a:r>
          </a:p>
          <a:p>
            <a:pPr algn="r" rtl="1" fontAlgn="base">
              <a:lnSpc>
                <a:spcPct val="150000"/>
              </a:lnSpc>
            </a:pPr>
            <a:r>
              <a:rPr lang="fa-IR" sz="3200" dirty="0">
                <a:solidFill>
                  <a:srgbClr val="333333"/>
                </a:solidFill>
                <a:effectLst/>
                <a:latin typeface="Byekan"/>
                <a:cs typeface="B Koodak" panose="00000700000000000000" pitchFamily="2" charset="-78"/>
              </a:rPr>
              <a:t>۹</a:t>
            </a:r>
            <a:r>
              <a:rPr lang="fa-IR" sz="3200" dirty="0">
                <a:solidFill>
                  <a:srgbClr val="006666"/>
                </a:solidFill>
                <a:effectLst/>
                <a:latin typeface="Byekan"/>
                <a:cs typeface="B Koodak" panose="00000700000000000000" pitchFamily="2" charset="-78"/>
              </a:rPr>
              <a:t>.</a:t>
            </a:r>
            <a:r>
              <a:rPr lang="fa-IR" sz="3600" dirty="0">
                <a:solidFill>
                  <a:srgbClr val="006666"/>
                </a:solidFill>
                <a:effectLst>
                  <a:outerShdw blurRad="38100" dist="38100" dir="2700000" algn="tl">
                    <a:srgbClr val="000000">
                      <a:alpha val="43137"/>
                    </a:srgbClr>
                  </a:outerShdw>
                </a:effectLst>
                <a:latin typeface="Byekan"/>
                <a:cs typeface="B Koodak" panose="00000700000000000000" pitchFamily="2" charset="-78"/>
              </a:rPr>
              <a:t>پلوتون</a:t>
            </a:r>
            <a:r>
              <a:rPr lang="fa-IR" sz="3200" dirty="0">
                <a:solidFill>
                  <a:srgbClr val="006666"/>
                </a:solidFill>
                <a:effectLst>
                  <a:outerShdw blurRad="38100" dist="38100" dir="2700000" algn="tl">
                    <a:srgbClr val="000000">
                      <a:alpha val="43137"/>
                    </a:srgbClr>
                  </a:outerShdw>
                </a:effectLst>
                <a:latin typeface="Geneva"/>
                <a:cs typeface="B Koodak" panose="00000700000000000000" pitchFamily="2" charset="-78"/>
              </a:rPr>
              <a:t>:</a:t>
            </a:r>
            <a:r>
              <a:rPr lang="fa-IR" sz="3200" dirty="0">
                <a:solidFill>
                  <a:srgbClr val="006666"/>
                </a:solidFill>
                <a:effectLst/>
                <a:latin typeface="Geneva"/>
                <a:cs typeface="B Koodak" panose="00000700000000000000" pitchFamily="2" charset="-78"/>
              </a:rPr>
              <a:t> </a:t>
            </a:r>
            <a:r>
              <a:rPr lang="fa-IR" sz="3200" dirty="0">
                <a:solidFill>
                  <a:srgbClr val="333333"/>
                </a:solidFill>
                <a:effectLst/>
                <a:latin typeface="Geneva"/>
                <a:cs typeface="B Koodak" panose="00000700000000000000" pitchFamily="2" charset="-78"/>
              </a:rPr>
              <a:t>این سیاره کوتوله نسبت به </a:t>
            </a:r>
            <a:r>
              <a:rPr lang="fa-IR" sz="3200" dirty="0" err="1">
                <a:solidFill>
                  <a:srgbClr val="333333"/>
                </a:solidFill>
                <a:effectLst/>
                <a:latin typeface="Geneva"/>
                <a:cs typeface="B Koodak" panose="00000700000000000000" pitchFamily="2" charset="-78"/>
              </a:rPr>
              <a:t>سيارات</a:t>
            </a:r>
            <a:r>
              <a:rPr lang="fa-IR" sz="3200" dirty="0">
                <a:solidFill>
                  <a:srgbClr val="333333"/>
                </a:solidFill>
                <a:effectLst/>
                <a:latin typeface="Geneva"/>
                <a:cs typeface="B Koodak" panose="00000700000000000000" pitchFamily="2" charset="-78"/>
              </a:rPr>
              <a:t> </a:t>
            </a:r>
            <a:r>
              <a:rPr lang="fa-IR" sz="3200" dirty="0" err="1">
                <a:solidFill>
                  <a:srgbClr val="333333"/>
                </a:solidFill>
                <a:effectLst/>
                <a:latin typeface="Geneva"/>
                <a:cs typeface="B Koodak" panose="00000700000000000000" pitchFamily="2" charset="-78"/>
              </a:rPr>
              <a:t>ديگر</a:t>
            </a:r>
            <a:r>
              <a:rPr lang="fa-IR" sz="3200" dirty="0">
                <a:solidFill>
                  <a:srgbClr val="333333"/>
                </a:solidFill>
                <a:effectLst/>
                <a:latin typeface="Geneva"/>
                <a:cs typeface="B Koodak" panose="00000700000000000000" pitchFamily="2" charset="-78"/>
              </a:rPr>
              <a:t> از </a:t>
            </a:r>
            <a:r>
              <a:rPr lang="fa-IR" sz="3200" dirty="0" err="1">
                <a:solidFill>
                  <a:srgbClr val="333333"/>
                </a:solidFill>
                <a:effectLst/>
                <a:latin typeface="Geneva"/>
                <a:cs typeface="B Koodak" panose="00000700000000000000" pitchFamily="2" charset="-78"/>
              </a:rPr>
              <a:t>خورشيد</a:t>
            </a:r>
            <a:r>
              <a:rPr lang="fa-IR" sz="3200" dirty="0">
                <a:solidFill>
                  <a:srgbClr val="333333"/>
                </a:solidFill>
                <a:effectLst/>
                <a:latin typeface="Geneva"/>
                <a:cs typeface="B Koodak" panose="00000700000000000000" pitchFamily="2" charset="-78"/>
              </a:rPr>
              <a:t> دورتر است. پلوتون </a:t>
            </a:r>
            <a:r>
              <a:rPr lang="fa-IR" sz="3200" dirty="0" err="1">
                <a:solidFill>
                  <a:srgbClr val="333333"/>
                </a:solidFill>
                <a:effectLst/>
                <a:latin typeface="Geneva"/>
                <a:cs typeface="B Koodak" panose="00000700000000000000" pitchFamily="2" charset="-78"/>
              </a:rPr>
              <a:t>كوچك</a:t>
            </a:r>
            <a:r>
              <a:rPr lang="fa-IR" sz="3200" dirty="0">
                <a:solidFill>
                  <a:srgbClr val="333333"/>
                </a:solidFill>
                <a:effectLst/>
                <a:latin typeface="Geneva"/>
                <a:cs typeface="B Koodak" panose="00000700000000000000" pitchFamily="2" charset="-78"/>
              </a:rPr>
              <a:t> </a:t>
            </a:r>
            <a:r>
              <a:rPr lang="fa-IR" sz="3200" dirty="0" err="1">
                <a:solidFill>
                  <a:srgbClr val="333333"/>
                </a:solidFill>
                <a:effectLst/>
                <a:latin typeface="Geneva"/>
                <a:cs typeface="B Koodak" panose="00000700000000000000" pitchFamily="2" charset="-78"/>
              </a:rPr>
              <a:t>ترين</a:t>
            </a:r>
            <a:r>
              <a:rPr lang="fa-IR" sz="3200" dirty="0">
                <a:solidFill>
                  <a:srgbClr val="333333"/>
                </a:solidFill>
                <a:effectLst/>
                <a:latin typeface="Geneva"/>
                <a:cs typeface="B Koodak" panose="00000700000000000000" pitchFamily="2" charset="-78"/>
              </a:rPr>
              <a:t> </a:t>
            </a:r>
            <a:r>
              <a:rPr lang="fa-IR" sz="3200" dirty="0" err="1">
                <a:solidFill>
                  <a:srgbClr val="333333"/>
                </a:solidFill>
                <a:effectLst/>
                <a:latin typeface="Geneva"/>
                <a:cs typeface="B Koodak" panose="00000700000000000000" pitchFamily="2" charset="-78"/>
              </a:rPr>
              <a:t>سياره</a:t>
            </a:r>
            <a:r>
              <a:rPr lang="fa-IR" sz="3200" dirty="0">
                <a:solidFill>
                  <a:srgbClr val="333333"/>
                </a:solidFill>
                <a:effectLst/>
                <a:latin typeface="Geneva"/>
                <a:cs typeface="B Koodak" panose="00000700000000000000" pitchFamily="2" charset="-78"/>
              </a:rPr>
              <a:t> در منظومه </a:t>
            </a:r>
            <a:r>
              <a:rPr lang="fa-IR" sz="3200" dirty="0" err="1">
                <a:solidFill>
                  <a:srgbClr val="333333"/>
                </a:solidFill>
                <a:effectLst/>
                <a:latin typeface="Geneva"/>
                <a:cs typeface="B Koodak" panose="00000700000000000000" pitchFamily="2" charset="-78"/>
              </a:rPr>
              <a:t>شمسي</a:t>
            </a:r>
            <a:r>
              <a:rPr lang="fa-IR" sz="3200" dirty="0">
                <a:solidFill>
                  <a:srgbClr val="333333"/>
                </a:solidFill>
                <a:effectLst/>
                <a:latin typeface="Geneva"/>
                <a:cs typeface="B Koodak" panose="00000700000000000000" pitchFamily="2" charset="-78"/>
              </a:rPr>
              <a:t> ما است.</a:t>
            </a:r>
          </a:p>
        </p:txBody>
      </p:sp>
    </p:spTree>
    <p:extLst>
      <p:ext uri="{BB962C8B-B14F-4D97-AF65-F5344CB8AC3E}">
        <p14:creationId xmlns:p14="http://schemas.microsoft.com/office/powerpoint/2010/main" val="42120599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8A4D84A4-8136-1179-A5EB-DAD6BA4A9760}"/>
              </a:ext>
            </a:extLst>
          </p:cNvPr>
          <p:cNvPicPr>
            <a:picLocks noChangeAspect="1"/>
          </p:cNvPicPr>
          <p:nvPr/>
        </p:nvPicPr>
        <p:blipFill rotWithShape="1">
          <a:blip r:embed="rId2">
            <a:extLst>
              <a:ext uri="{28A0092B-C50C-407E-A947-70E740481C1C}">
                <a14:useLocalDpi xmlns:a14="http://schemas.microsoft.com/office/drawing/2010/main" val="0"/>
              </a:ext>
            </a:extLst>
          </a:blip>
          <a:srcRect l="36576"/>
          <a:stretch/>
        </p:blipFill>
        <p:spPr>
          <a:xfrm>
            <a:off x="0" y="0"/>
            <a:ext cx="12192000" cy="6858000"/>
          </a:xfrm>
          <a:prstGeom prst="rect">
            <a:avLst/>
          </a:prstGeom>
        </p:spPr>
      </p:pic>
      <p:sp>
        <p:nvSpPr>
          <p:cNvPr id="2" name="Title 1">
            <a:extLst>
              <a:ext uri="{FF2B5EF4-FFF2-40B4-BE49-F238E27FC236}">
                <a16:creationId xmlns:a16="http://schemas.microsoft.com/office/drawing/2014/main" id="{30834EE8-CE90-94D0-F050-3A09AACA6580}"/>
              </a:ext>
            </a:extLst>
          </p:cNvPr>
          <p:cNvSpPr>
            <a:spLocks noGrp="1"/>
          </p:cNvSpPr>
          <p:nvPr>
            <p:ph type="title"/>
          </p:nvPr>
        </p:nvSpPr>
        <p:spPr>
          <a:xfrm>
            <a:off x="3183700" y="830541"/>
            <a:ext cx="5824599" cy="1219200"/>
          </a:xfrm>
        </p:spPr>
        <p:txBody>
          <a:bodyPr>
            <a:normAutofit fontScale="90000"/>
          </a:bodyPr>
          <a:lstStyle/>
          <a:p>
            <a:pPr algn="ctr" rtl="1"/>
            <a:r>
              <a:rPr lang="fa-IR" b="1" i="1" dirty="0">
                <a:solidFill>
                  <a:srgbClr val="202124"/>
                </a:solidFill>
                <a:effectLst>
                  <a:outerShdw blurRad="38100" dist="38100" dir="2700000" algn="tl">
                    <a:srgbClr val="000000">
                      <a:alpha val="43137"/>
                    </a:srgbClr>
                  </a:outerShdw>
                </a:effectLst>
                <a:latin typeface="Helvetica Neue"/>
                <a:cs typeface="B Koodak" panose="00000700000000000000" pitchFamily="2" charset="-78"/>
              </a:rPr>
              <a:t>فرق</a:t>
            </a:r>
            <a:r>
              <a:rPr lang="fa-IR" b="0" i="1" dirty="0">
                <a:solidFill>
                  <a:srgbClr val="202124"/>
                </a:solidFill>
                <a:effectLst>
                  <a:outerShdw blurRad="38100" dist="38100" dir="2700000" algn="tl">
                    <a:srgbClr val="000000">
                      <a:alpha val="43137"/>
                    </a:srgbClr>
                  </a:outerShdw>
                </a:effectLst>
                <a:latin typeface="Helvetica Neue"/>
                <a:cs typeface="B Koodak" panose="00000700000000000000" pitchFamily="2" charset="-78"/>
              </a:rPr>
              <a:t> بین </a:t>
            </a:r>
            <a:r>
              <a:rPr lang="fa-IR" b="1" i="1" dirty="0">
                <a:solidFill>
                  <a:srgbClr val="202124"/>
                </a:solidFill>
                <a:effectLst>
                  <a:outerShdw blurRad="38100" dist="38100" dir="2700000" algn="tl">
                    <a:srgbClr val="000000">
                      <a:alpha val="43137"/>
                    </a:srgbClr>
                  </a:outerShdw>
                </a:effectLst>
                <a:latin typeface="Helvetica Neue"/>
                <a:cs typeface="B Koodak" panose="00000700000000000000" pitchFamily="2" charset="-78"/>
              </a:rPr>
              <a:t>ستاره</a:t>
            </a:r>
            <a:r>
              <a:rPr lang="fa-IR" b="0" i="1" dirty="0">
                <a:solidFill>
                  <a:srgbClr val="202124"/>
                </a:solidFill>
                <a:effectLst>
                  <a:outerShdw blurRad="38100" dist="38100" dir="2700000" algn="tl">
                    <a:srgbClr val="000000">
                      <a:alpha val="43137"/>
                    </a:srgbClr>
                  </a:outerShdw>
                </a:effectLst>
                <a:latin typeface="Helvetica Neue"/>
                <a:cs typeface="B Koodak" panose="00000700000000000000" pitchFamily="2" charset="-78"/>
              </a:rPr>
              <a:t> و </a:t>
            </a:r>
            <a:r>
              <a:rPr lang="fa-IR" b="1" i="1" dirty="0">
                <a:solidFill>
                  <a:srgbClr val="202124"/>
                </a:solidFill>
                <a:effectLst>
                  <a:outerShdw blurRad="38100" dist="38100" dir="2700000" algn="tl">
                    <a:srgbClr val="000000">
                      <a:alpha val="43137"/>
                    </a:srgbClr>
                  </a:outerShdw>
                </a:effectLst>
                <a:latin typeface="Helvetica Neue"/>
                <a:cs typeface="B Koodak" panose="00000700000000000000" pitchFamily="2" charset="-78"/>
              </a:rPr>
              <a:t>سیاره</a:t>
            </a:r>
            <a:r>
              <a:rPr lang="fa-IR" b="0" i="1" dirty="0">
                <a:solidFill>
                  <a:srgbClr val="202124"/>
                </a:solidFill>
                <a:effectLst>
                  <a:outerShdw blurRad="38100" dist="38100" dir="2700000" algn="tl">
                    <a:srgbClr val="000000">
                      <a:alpha val="43137"/>
                    </a:srgbClr>
                  </a:outerShdw>
                </a:effectLst>
                <a:latin typeface="Helvetica Neue"/>
                <a:cs typeface="B Koodak" panose="00000700000000000000" pitchFamily="2" charset="-78"/>
              </a:rPr>
              <a:t> چیست؟</a:t>
            </a:r>
            <a:br>
              <a:rPr lang="fa-IR" b="0" i="1" dirty="0">
                <a:solidFill>
                  <a:srgbClr val="202124"/>
                </a:solidFill>
                <a:effectLst>
                  <a:outerShdw blurRad="38100" dist="38100" dir="2700000" algn="tl">
                    <a:srgbClr val="000000">
                      <a:alpha val="43137"/>
                    </a:srgbClr>
                  </a:outerShdw>
                </a:effectLst>
                <a:latin typeface="Helvetica Neue"/>
                <a:cs typeface="B Koodak" panose="00000700000000000000" pitchFamily="2" charset="-78"/>
              </a:rPr>
            </a:br>
            <a:endParaRPr lang="fa-IR" i="1" dirty="0">
              <a:effectLst>
                <a:outerShdw blurRad="38100" dist="38100" dir="2700000" algn="tl">
                  <a:srgbClr val="000000">
                    <a:alpha val="43137"/>
                  </a:srgbClr>
                </a:outerShdw>
              </a:effectLst>
              <a:cs typeface="B Koodak" panose="00000700000000000000" pitchFamily="2" charset="-78"/>
            </a:endParaRPr>
          </a:p>
        </p:txBody>
      </p:sp>
      <p:sp>
        <p:nvSpPr>
          <p:cNvPr id="5" name="TextBox 4">
            <a:extLst>
              <a:ext uri="{FF2B5EF4-FFF2-40B4-BE49-F238E27FC236}">
                <a16:creationId xmlns:a16="http://schemas.microsoft.com/office/drawing/2014/main" id="{50B96397-F050-8A36-C53C-46DACC975FF5}"/>
              </a:ext>
            </a:extLst>
          </p:cNvPr>
          <p:cNvSpPr txBox="1"/>
          <p:nvPr/>
        </p:nvSpPr>
        <p:spPr>
          <a:xfrm>
            <a:off x="1555780" y="2049741"/>
            <a:ext cx="9080440" cy="3785652"/>
          </a:xfrm>
          <a:prstGeom prst="rect">
            <a:avLst/>
          </a:prstGeom>
          <a:noFill/>
        </p:spPr>
        <p:txBody>
          <a:bodyPr wrap="square">
            <a:spAutoFit/>
          </a:bodyPr>
          <a:lstStyle/>
          <a:p>
            <a:pPr algn="r" rtl="1">
              <a:lnSpc>
                <a:spcPct val="150000"/>
              </a:lnSpc>
            </a:pPr>
            <a:r>
              <a:rPr lang="fa-IR" sz="3200" b="0" i="0" dirty="0">
                <a:solidFill>
                  <a:srgbClr val="202124"/>
                </a:solidFill>
                <a:effectLst/>
                <a:latin typeface="Helvetica Neue"/>
                <a:cs typeface="B Koodak" panose="00000700000000000000" pitchFamily="2" charset="-78"/>
              </a:rPr>
              <a:t>ستاره ‌ها اجرامی آسمانی ‌</a:t>
            </a:r>
            <a:r>
              <a:rPr lang="fa-IR" sz="3200" b="0" i="0" dirty="0" err="1">
                <a:solidFill>
                  <a:srgbClr val="202124"/>
                </a:solidFill>
                <a:effectLst/>
                <a:latin typeface="Helvetica Neue"/>
                <a:cs typeface="B Koodak" panose="00000700000000000000" pitchFamily="2" charset="-78"/>
              </a:rPr>
              <a:t>اند</a:t>
            </a:r>
            <a:r>
              <a:rPr lang="fa-IR" sz="3200" b="0" i="0" dirty="0">
                <a:solidFill>
                  <a:srgbClr val="202124"/>
                </a:solidFill>
                <a:effectLst/>
                <a:latin typeface="Helvetica Neue"/>
                <a:cs typeface="B Koodak" panose="00000700000000000000" pitchFamily="2" charset="-78"/>
              </a:rPr>
              <a:t> که نور و درخشش خود را دارند (خودشون منبع نور هستن). آن ها درست مثل خورشید، اجرامی نورانی‌ </a:t>
            </a:r>
            <a:r>
              <a:rPr lang="fa-IR" sz="3200" b="0" i="0" dirty="0" err="1">
                <a:solidFill>
                  <a:srgbClr val="202124"/>
                </a:solidFill>
                <a:effectLst/>
                <a:latin typeface="Helvetica Neue"/>
                <a:cs typeface="B Koodak" panose="00000700000000000000" pitchFamily="2" charset="-78"/>
              </a:rPr>
              <a:t>اند</a:t>
            </a:r>
            <a:r>
              <a:rPr lang="fa-IR" sz="3200" b="0" i="0" dirty="0">
                <a:solidFill>
                  <a:srgbClr val="202124"/>
                </a:solidFill>
                <a:effectLst/>
                <a:latin typeface="Helvetica Neue"/>
                <a:cs typeface="B Koodak" panose="00000700000000000000" pitchFamily="2" charset="-78"/>
              </a:rPr>
              <a:t> که جایشان ثابت است. اما سیاره ‌ها اجرامی هستند که نور ندارند اما به خودی خود حرکت می ‌کنند و علاوه بر این، در یک مدار بیضی ‌شکل به دور ستاره ‌ها می‌ </a:t>
            </a:r>
            <a:r>
              <a:rPr lang="fa-IR" sz="3200" b="0" i="0" dirty="0" err="1">
                <a:solidFill>
                  <a:srgbClr val="202124"/>
                </a:solidFill>
                <a:effectLst/>
                <a:latin typeface="Helvetica Neue"/>
                <a:cs typeface="B Koodak" panose="00000700000000000000" pitchFamily="2" charset="-78"/>
              </a:rPr>
              <a:t>چرخند</a:t>
            </a:r>
            <a:r>
              <a:rPr lang="fa-IR" sz="3200" b="0" i="0" dirty="0">
                <a:solidFill>
                  <a:srgbClr val="202124"/>
                </a:solidFill>
                <a:effectLst/>
                <a:latin typeface="Helvetica Neue"/>
                <a:cs typeface="B Koodak" panose="00000700000000000000" pitchFamily="2" charset="-78"/>
              </a:rPr>
              <a:t>.</a:t>
            </a:r>
            <a:endParaRPr lang="fa-IR" sz="3200" dirty="0">
              <a:cs typeface="B Koodak" panose="00000700000000000000" pitchFamily="2" charset="-78"/>
            </a:endParaRPr>
          </a:p>
        </p:txBody>
      </p:sp>
    </p:spTree>
    <p:extLst>
      <p:ext uri="{BB962C8B-B14F-4D97-AF65-F5344CB8AC3E}">
        <p14:creationId xmlns:p14="http://schemas.microsoft.com/office/powerpoint/2010/main" val="21012645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D57026A6-5963-30AF-D1A1-614192E97A95}"/>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l="36576"/>
          <a:stretch/>
        </p:blipFill>
        <p:spPr>
          <a:xfrm>
            <a:off x="0" y="0"/>
            <a:ext cx="12192000" cy="6858000"/>
          </a:xfrm>
          <a:prstGeom prst="rect">
            <a:avLst/>
          </a:prstGeom>
        </p:spPr>
      </p:pic>
      <p:pic>
        <p:nvPicPr>
          <p:cNvPr id="5" name="Picture 4">
            <a:extLst>
              <a:ext uri="{FF2B5EF4-FFF2-40B4-BE49-F238E27FC236}">
                <a16:creationId xmlns:a16="http://schemas.microsoft.com/office/drawing/2014/main" id="{8CBC8B20-4C79-2CF8-6E20-2C84429790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88245" y="954066"/>
            <a:ext cx="9415510" cy="4949868"/>
          </a:xfrm>
          <a:prstGeom prst="rect">
            <a:avLst/>
          </a:prstGeom>
        </p:spPr>
      </p:pic>
    </p:spTree>
    <p:extLst>
      <p:ext uri="{BB962C8B-B14F-4D97-AF65-F5344CB8AC3E}">
        <p14:creationId xmlns:p14="http://schemas.microsoft.com/office/powerpoint/2010/main" val="17343068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E4EDF172-7674-C146-E0C6-4194B2FC769D}"/>
              </a:ext>
            </a:extLst>
          </p:cNvPr>
          <p:cNvPicPr>
            <a:picLocks noChangeAspect="1"/>
          </p:cNvPicPr>
          <p:nvPr/>
        </p:nvPicPr>
        <p:blipFill rotWithShape="1">
          <a:blip r:embed="rId2">
            <a:extLst>
              <a:ext uri="{28A0092B-C50C-407E-A947-70E740481C1C}">
                <a14:useLocalDpi xmlns:a14="http://schemas.microsoft.com/office/drawing/2010/main" val="0"/>
              </a:ext>
            </a:extLst>
          </a:blip>
          <a:srcRect l="8322"/>
          <a:stretch/>
        </p:blipFill>
        <p:spPr>
          <a:xfrm>
            <a:off x="0" y="0"/>
            <a:ext cx="12192000" cy="6858000"/>
          </a:xfrm>
          <a:prstGeom prst="rect">
            <a:avLst/>
          </a:prstGeom>
        </p:spPr>
      </p:pic>
      <p:sp>
        <p:nvSpPr>
          <p:cNvPr id="3" name="Content Placeholder 2">
            <a:extLst>
              <a:ext uri="{FF2B5EF4-FFF2-40B4-BE49-F238E27FC236}">
                <a16:creationId xmlns:a16="http://schemas.microsoft.com/office/drawing/2014/main" id="{956C885C-6B18-5513-0071-9CED85C24153}"/>
              </a:ext>
            </a:extLst>
          </p:cNvPr>
          <p:cNvSpPr>
            <a:spLocks noGrp="1"/>
          </p:cNvSpPr>
          <p:nvPr>
            <p:ph idx="1"/>
          </p:nvPr>
        </p:nvSpPr>
        <p:spPr>
          <a:xfrm>
            <a:off x="3208092" y="1640005"/>
            <a:ext cx="8466667" cy="4174744"/>
          </a:xfrm>
        </p:spPr>
        <p:txBody>
          <a:bodyPr>
            <a:normAutofit fontScale="92500" lnSpcReduction="10000"/>
          </a:bodyPr>
          <a:lstStyle/>
          <a:p>
            <a:pPr marL="0" indent="0" algn="r">
              <a:lnSpc>
                <a:spcPct val="150000"/>
              </a:lnSpc>
              <a:buNone/>
            </a:pPr>
            <a:r>
              <a:rPr lang="fa-IR" b="0" i="0" dirty="0">
                <a:solidFill>
                  <a:srgbClr val="1C1917"/>
                </a:solidFill>
                <a:effectLst/>
                <a:latin typeface="Vazirmatn"/>
                <a:cs typeface="B Koodak" panose="00000700000000000000" pitchFamily="2" charset="-78"/>
              </a:rPr>
              <a:t>حدود 4٫5 میلیارد سال پیش خورشید و بقیه اجزای منظومه شمسی از ابر غول‌ پیکر و </a:t>
            </a:r>
            <a:r>
              <a:rPr lang="fa-IR" dirty="0" err="1">
                <a:solidFill>
                  <a:srgbClr val="1C1917"/>
                </a:solidFill>
                <a:latin typeface="Vazirmatn"/>
                <a:cs typeface="B Koodak" panose="00000700000000000000" pitchFamily="2" charset="-78"/>
              </a:rPr>
              <a:t>چ</a:t>
            </a:r>
            <a:r>
              <a:rPr lang="fa-IR" b="0" i="0" dirty="0" err="1">
                <a:solidFill>
                  <a:srgbClr val="1C1917"/>
                </a:solidFill>
                <a:effectLst/>
                <a:latin typeface="Vazirmatn"/>
                <a:cs typeface="B Koodak" panose="00000700000000000000" pitchFamily="2" charset="-78"/>
              </a:rPr>
              <a:t>رخان</a:t>
            </a:r>
            <a:r>
              <a:rPr lang="fa-IR" b="0" i="0" dirty="0">
                <a:solidFill>
                  <a:srgbClr val="1C1917"/>
                </a:solidFill>
                <a:effectLst/>
                <a:latin typeface="Vazirmatn"/>
                <a:cs typeface="B Koodak" panose="00000700000000000000" pitchFamily="2" charset="-78"/>
              </a:rPr>
              <a:t> گاز و گرد و غبار به نام «سحابی خورشیدی» تشکیل شدند. </a:t>
            </a:r>
            <a:br>
              <a:rPr lang="fa-IR" b="0" i="0" dirty="0">
                <a:solidFill>
                  <a:srgbClr val="1C1917"/>
                </a:solidFill>
                <a:effectLst/>
                <a:latin typeface="Vazirmatn"/>
                <a:cs typeface="B Koodak" panose="00000700000000000000" pitchFamily="2" charset="-78"/>
              </a:rPr>
            </a:br>
            <a:r>
              <a:rPr lang="fa-IR" sz="2800" i="0" dirty="0">
                <a:solidFill>
                  <a:srgbClr val="1C1917"/>
                </a:solidFill>
                <a:effectLst/>
                <a:latin typeface="Vazirmatn"/>
                <a:cs typeface="B Koodak" panose="00000700000000000000" pitchFamily="2" charset="-78"/>
              </a:rPr>
              <a:t>مانند همه ستارگان روزی خورشید نیز انرژی خود را تمام خواهد کرد. </a:t>
            </a:r>
            <a:r>
              <a:rPr lang="fa-IR" sz="2800" i="0" u="sng" dirty="0">
                <a:solidFill>
                  <a:srgbClr val="1C1917"/>
                </a:solidFill>
                <a:effectLst/>
                <a:latin typeface="Vazirmatn"/>
                <a:cs typeface="B Koodak" panose="00000700000000000000" pitchFamily="2" charset="-78"/>
              </a:rPr>
              <a:t>هنگامی که خورشید شروع به مرگ </a:t>
            </a:r>
            <a:r>
              <a:rPr lang="fa-IR" sz="2800" i="0" u="sng" dirty="0" err="1">
                <a:solidFill>
                  <a:srgbClr val="1C1917"/>
                </a:solidFill>
                <a:effectLst/>
                <a:latin typeface="Vazirmatn"/>
                <a:cs typeface="B Koodak" panose="00000700000000000000" pitchFamily="2" charset="-78"/>
              </a:rPr>
              <a:t>می‌کند</a:t>
            </a:r>
            <a:r>
              <a:rPr lang="fa-IR" sz="2800" i="0" u="sng" dirty="0">
                <a:solidFill>
                  <a:srgbClr val="1C1917"/>
                </a:solidFill>
                <a:effectLst/>
                <a:latin typeface="Vazirmatn"/>
                <a:cs typeface="B Koodak" panose="00000700000000000000" pitchFamily="2" charset="-78"/>
              </a:rPr>
              <a:t> آنقدر بزرگ و متورم </a:t>
            </a:r>
            <a:r>
              <a:rPr lang="fa-IR" sz="2800" i="0" u="sng" dirty="0" err="1">
                <a:solidFill>
                  <a:srgbClr val="1C1917"/>
                </a:solidFill>
                <a:effectLst/>
                <a:latin typeface="Vazirmatn"/>
                <a:cs typeface="B Koodak" panose="00000700000000000000" pitchFamily="2" charset="-78"/>
              </a:rPr>
              <a:t>می‌شود</a:t>
            </a:r>
            <a:r>
              <a:rPr lang="fa-IR" sz="2800" i="0" u="sng" dirty="0">
                <a:solidFill>
                  <a:srgbClr val="1C1917"/>
                </a:solidFill>
                <a:effectLst/>
                <a:latin typeface="Vazirmatn"/>
                <a:cs typeface="B Koodak" panose="00000700000000000000" pitchFamily="2" charset="-78"/>
              </a:rPr>
              <a:t> که عطارد، زهره و حتی شاید زمین را در بر </a:t>
            </a:r>
            <a:r>
              <a:rPr lang="fa-IR" sz="2800" i="0" u="sng" dirty="0" err="1">
                <a:solidFill>
                  <a:srgbClr val="1C1917"/>
                </a:solidFill>
                <a:effectLst/>
                <a:latin typeface="Vazirmatn"/>
                <a:cs typeface="B Koodak" panose="00000700000000000000" pitchFamily="2" charset="-78"/>
              </a:rPr>
              <a:t>می‌گیرد</a:t>
            </a:r>
            <a:r>
              <a:rPr lang="fa-IR" sz="2800" i="0" u="sng" dirty="0">
                <a:solidFill>
                  <a:srgbClr val="1C1917"/>
                </a:solidFill>
                <a:effectLst/>
                <a:latin typeface="Vazirmatn"/>
                <a:cs typeface="B Koodak" panose="00000700000000000000" pitchFamily="2" charset="-78"/>
              </a:rPr>
              <a:t>. دانشمندان </a:t>
            </a:r>
            <a:r>
              <a:rPr lang="fa-IR" sz="2800" i="0" u="sng" dirty="0" err="1">
                <a:solidFill>
                  <a:srgbClr val="1C1917"/>
                </a:solidFill>
                <a:effectLst/>
                <a:latin typeface="Vazirmatn"/>
                <a:cs typeface="B Koodak" panose="00000700000000000000" pitchFamily="2" charset="-78"/>
              </a:rPr>
              <a:t>پیش‌بینی</a:t>
            </a:r>
            <a:r>
              <a:rPr lang="fa-IR" sz="2800" i="0" u="sng" dirty="0">
                <a:solidFill>
                  <a:srgbClr val="1C1917"/>
                </a:solidFill>
                <a:effectLst/>
                <a:latin typeface="Vazirmatn"/>
                <a:cs typeface="B Koodak" panose="00000700000000000000" pitchFamily="2" charset="-78"/>
              </a:rPr>
              <a:t> </a:t>
            </a:r>
            <a:r>
              <a:rPr lang="fa-IR" sz="2800" i="0" u="sng" dirty="0" err="1">
                <a:solidFill>
                  <a:srgbClr val="1C1917"/>
                </a:solidFill>
                <a:effectLst/>
                <a:latin typeface="Vazirmatn"/>
                <a:cs typeface="B Koodak" panose="00000700000000000000" pitchFamily="2" charset="-78"/>
              </a:rPr>
              <a:t>می‌کنند</a:t>
            </a:r>
            <a:r>
              <a:rPr lang="fa-IR" sz="2800" i="0" u="sng" dirty="0">
                <a:solidFill>
                  <a:srgbClr val="1C1917"/>
                </a:solidFill>
                <a:effectLst/>
                <a:latin typeface="Vazirmatn"/>
                <a:cs typeface="B Koodak" panose="00000700000000000000" pitchFamily="2" charset="-78"/>
              </a:rPr>
              <a:t> که خورشید ۶٫۵ میلیارد سال دیگر زمان دارد تا اینکه یک کوتوله سفید شود.</a:t>
            </a:r>
            <a:endParaRPr lang="fa-IR" sz="2800" u="sng" dirty="0">
              <a:cs typeface="B Koodak" panose="00000700000000000000" pitchFamily="2" charset="-78"/>
            </a:endParaRPr>
          </a:p>
          <a:p>
            <a:pPr marL="0" indent="0" algn="r">
              <a:lnSpc>
                <a:spcPct val="150000"/>
              </a:lnSpc>
              <a:buNone/>
            </a:pPr>
            <a:endParaRPr lang="fa-IR" dirty="0">
              <a:cs typeface="B Koodak" panose="00000700000000000000" pitchFamily="2" charset="-78"/>
            </a:endParaRPr>
          </a:p>
        </p:txBody>
      </p:sp>
      <p:sp>
        <p:nvSpPr>
          <p:cNvPr id="4" name="AutoShape 2" descr="روند تشکیل خورشید">
            <a:extLst>
              <a:ext uri="{FF2B5EF4-FFF2-40B4-BE49-F238E27FC236}">
                <a16:creationId xmlns:a16="http://schemas.microsoft.com/office/drawing/2014/main" id="{1247307C-F751-E2F0-8A13-788B8AB77053}"/>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a-IR"/>
          </a:p>
        </p:txBody>
      </p:sp>
      <p:sp>
        <p:nvSpPr>
          <p:cNvPr id="9" name="TextBox 8">
            <a:extLst>
              <a:ext uri="{FF2B5EF4-FFF2-40B4-BE49-F238E27FC236}">
                <a16:creationId xmlns:a16="http://schemas.microsoft.com/office/drawing/2014/main" id="{CA914389-700B-8B00-CD9A-0FF6584A801E}"/>
              </a:ext>
            </a:extLst>
          </p:cNvPr>
          <p:cNvSpPr txBox="1"/>
          <p:nvPr/>
        </p:nvSpPr>
        <p:spPr>
          <a:xfrm>
            <a:off x="3609584" y="639013"/>
            <a:ext cx="4972832" cy="830997"/>
          </a:xfrm>
          <a:prstGeom prst="rect">
            <a:avLst/>
          </a:prstGeom>
          <a:noFill/>
        </p:spPr>
        <p:txBody>
          <a:bodyPr wrap="square" rtlCol="1">
            <a:spAutoFit/>
          </a:bodyPr>
          <a:lstStyle/>
          <a:p>
            <a:pPr algn="ctr" rtl="1"/>
            <a:r>
              <a:rPr lang="fa-IR" sz="4800" dirty="0">
                <a:solidFill>
                  <a:srgbClr val="1C1917"/>
                </a:solidFill>
                <a:effectLst>
                  <a:outerShdw blurRad="38100" dist="38100" dir="2700000" algn="tl">
                    <a:srgbClr val="000000">
                      <a:alpha val="43137"/>
                    </a:srgbClr>
                  </a:outerShdw>
                </a:effectLst>
                <a:latin typeface="Vazirmatn"/>
                <a:cs typeface="B Koodak" panose="00000700000000000000" pitchFamily="2" charset="-78"/>
              </a:rPr>
              <a:t>ستاره ای به نام خورشید</a:t>
            </a:r>
          </a:p>
        </p:txBody>
      </p:sp>
    </p:spTree>
    <p:extLst>
      <p:ext uri="{BB962C8B-B14F-4D97-AF65-F5344CB8AC3E}">
        <p14:creationId xmlns:p14="http://schemas.microsoft.com/office/powerpoint/2010/main" val="1580601507"/>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9AA8A53-0BA5-B43E-BCF7-B95E649EC2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Tree>
    <p:extLst>
      <p:ext uri="{BB962C8B-B14F-4D97-AF65-F5344CB8AC3E}">
        <p14:creationId xmlns:p14="http://schemas.microsoft.com/office/powerpoint/2010/main" val="42768415"/>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milky-way-1-300x169 کهکشان راه شیری چیست">
            <a:extLst>
              <a:ext uri="{FF2B5EF4-FFF2-40B4-BE49-F238E27FC236}">
                <a16:creationId xmlns:a16="http://schemas.microsoft.com/office/drawing/2014/main" id="{DA629638-5C97-D2CB-75E8-8B1BA05FB4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2057258"/>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13165ED-A3B0-C3BA-DE41-E229032E62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1999" cy="6858000"/>
          </a:xfrm>
          <a:prstGeom prst="rect">
            <a:avLst/>
          </a:prstGeom>
        </p:spPr>
      </p:pic>
      <p:sp>
        <p:nvSpPr>
          <p:cNvPr id="9" name="TextBox 8">
            <a:extLst>
              <a:ext uri="{FF2B5EF4-FFF2-40B4-BE49-F238E27FC236}">
                <a16:creationId xmlns:a16="http://schemas.microsoft.com/office/drawing/2014/main" id="{1870677A-93E3-18D1-A7CF-D3059D19CFC8}"/>
              </a:ext>
            </a:extLst>
          </p:cNvPr>
          <p:cNvSpPr txBox="1"/>
          <p:nvPr/>
        </p:nvSpPr>
        <p:spPr>
          <a:xfrm>
            <a:off x="0" y="1415441"/>
            <a:ext cx="11649205" cy="4832092"/>
          </a:xfrm>
          <a:prstGeom prst="rect">
            <a:avLst/>
          </a:prstGeom>
          <a:noFill/>
        </p:spPr>
        <p:txBody>
          <a:bodyPr wrap="square">
            <a:spAutoFit/>
          </a:bodyPr>
          <a:lstStyle/>
          <a:p>
            <a:pPr algn="r">
              <a:lnSpc>
                <a:spcPct val="200000"/>
              </a:lnSpc>
            </a:pPr>
            <a:r>
              <a:rPr lang="fa-IR" sz="2400" b="0" i="0" dirty="0">
                <a:solidFill>
                  <a:srgbClr val="000000"/>
                </a:solidFill>
                <a:effectLst/>
                <a:latin typeface="iransans" panose="020B0506030804020204" pitchFamily="34" charset="-78"/>
                <a:cs typeface="B Koodak" panose="00000700000000000000" pitchFamily="2" charset="-78"/>
              </a:rPr>
              <a:t>راه شیری </a:t>
            </a:r>
            <a:r>
              <a:rPr lang="fa-IR" sz="2400" b="0" i="0" dirty="0" err="1">
                <a:solidFill>
                  <a:srgbClr val="000000"/>
                </a:solidFill>
                <a:effectLst/>
                <a:latin typeface="iransans" panose="020B0506030804020204" pitchFamily="34" charset="-78"/>
                <a:cs typeface="B Koodak" panose="00000700000000000000" pitchFamily="2" charset="-78"/>
              </a:rPr>
              <a:t>کهکشانی</a:t>
            </a:r>
            <a:r>
              <a:rPr lang="fa-IR" sz="2400" b="0" i="0" dirty="0">
                <a:solidFill>
                  <a:srgbClr val="000000"/>
                </a:solidFill>
                <a:effectLst/>
                <a:latin typeface="iransans" panose="020B0506030804020204" pitchFamily="34" charset="-78"/>
                <a:cs typeface="B Koodak" panose="00000700000000000000" pitchFamily="2" charset="-78"/>
              </a:rPr>
              <a:t> است که ما در آن زندگی می کنیم.</a:t>
            </a:r>
          </a:p>
          <a:p>
            <a:pPr algn="r">
              <a:lnSpc>
                <a:spcPct val="150000"/>
              </a:lnSpc>
            </a:pPr>
            <a:r>
              <a:rPr lang="fa-IR" sz="2400" b="0" i="0" dirty="0">
                <a:solidFill>
                  <a:srgbClr val="000000"/>
                </a:solidFill>
                <a:effectLst/>
                <a:latin typeface="iransans" panose="020B0506030804020204" pitchFamily="34" charset="-78"/>
                <a:cs typeface="B Koodak" panose="00000700000000000000" pitchFamily="2" charset="-78"/>
              </a:rPr>
              <a:t> کهکشان راه شیری از همه ستاره های پیدا در آسمان به هنگام شب و بسیار </a:t>
            </a:r>
            <a:r>
              <a:rPr lang="fa-IR" sz="2400" b="0" i="0" dirty="0" err="1">
                <a:solidFill>
                  <a:srgbClr val="000000"/>
                </a:solidFill>
                <a:effectLst/>
                <a:latin typeface="iransans" panose="020B0506030804020204" pitchFamily="34" charset="-78"/>
                <a:cs typeface="B Koodak" panose="00000700000000000000" pitchFamily="2" charset="-78"/>
              </a:rPr>
              <a:t>بسیار</a:t>
            </a:r>
            <a:r>
              <a:rPr lang="fa-IR" sz="2400" b="0" i="0" dirty="0">
                <a:solidFill>
                  <a:srgbClr val="000000"/>
                </a:solidFill>
                <a:effectLst/>
                <a:latin typeface="iransans" panose="020B0506030804020204" pitchFamily="34" charset="-78"/>
                <a:cs typeface="B Koodak" panose="00000700000000000000" pitchFamily="2" charset="-78"/>
              </a:rPr>
              <a:t> ستاره های ناپیدا تشکیل شده است.</a:t>
            </a:r>
            <a:br>
              <a:rPr lang="fa-IR" sz="2400" dirty="0">
                <a:cs typeface="B Koodak" panose="00000700000000000000" pitchFamily="2" charset="-78"/>
              </a:rPr>
            </a:br>
            <a:r>
              <a:rPr lang="fa-IR" sz="2400" b="0" i="0" dirty="0">
                <a:solidFill>
                  <a:srgbClr val="000000"/>
                </a:solidFill>
                <a:effectLst/>
                <a:latin typeface="iransans" panose="020B0506030804020204" pitchFamily="34" charset="-78"/>
                <a:cs typeface="B Koodak" panose="00000700000000000000" pitchFamily="2" charset="-78"/>
              </a:rPr>
              <a:t>راه شیری یک کهکشان مارپیچی است. این کهکشان تا حدودی شبیه یک گرداب است که بازوهای مارپیچ بزرگی دارد.</a:t>
            </a:r>
            <a:br>
              <a:rPr lang="fa-IR" sz="2400" dirty="0">
                <a:cs typeface="B Koodak" panose="00000700000000000000" pitchFamily="2" charset="-78"/>
              </a:rPr>
            </a:br>
            <a:r>
              <a:rPr lang="fa-IR" sz="2400" b="0" i="0" dirty="0">
                <a:solidFill>
                  <a:srgbClr val="000000"/>
                </a:solidFill>
                <a:effectLst/>
                <a:latin typeface="iransans" panose="020B0506030804020204" pitchFamily="34" charset="-78"/>
                <a:cs typeface="B Koodak" panose="00000700000000000000" pitchFamily="2" charset="-78"/>
              </a:rPr>
              <a:t>هنگامی که از کنار به یک کهکشان مارپیچ نگاه می کنیم شبیه دو تخم مرغ </a:t>
            </a:r>
            <a:r>
              <a:rPr lang="fa-IR" sz="2400" b="0" i="0" dirty="0" err="1">
                <a:solidFill>
                  <a:srgbClr val="000000"/>
                </a:solidFill>
                <a:effectLst/>
                <a:latin typeface="iransans" panose="020B0506030804020204" pitchFamily="34" charset="-78"/>
                <a:cs typeface="B Koodak" panose="00000700000000000000" pitchFamily="2" charset="-78"/>
              </a:rPr>
              <a:t>نیمرو</a:t>
            </a:r>
            <a:r>
              <a:rPr lang="fa-IR" sz="2400" b="0" i="0" dirty="0">
                <a:solidFill>
                  <a:srgbClr val="000000"/>
                </a:solidFill>
                <a:effectLst/>
                <a:latin typeface="iransans" panose="020B0506030804020204" pitchFamily="34" charset="-78"/>
                <a:cs typeface="B Koodak" panose="00000700000000000000" pitchFamily="2" charset="-78"/>
              </a:rPr>
              <a:t> به هم چسبیده است.</a:t>
            </a:r>
            <a:br>
              <a:rPr lang="fa-IR" sz="2400" dirty="0">
                <a:cs typeface="B Koodak" panose="00000700000000000000" pitchFamily="2" charset="-78"/>
              </a:rPr>
            </a:br>
            <a:r>
              <a:rPr lang="fa-IR" sz="2400" b="0" i="0" dirty="0">
                <a:solidFill>
                  <a:srgbClr val="000000"/>
                </a:solidFill>
                <a:effectLst/>
                <a:latin typeface="iransans" panose="020B0506030804020204" pitchFamily="34" charset="-78"/>
                <a:cs typeface="B Koodak" panose="00000700000000000000" pitchFamily="2" charset="-78"/>
              </a:rPr>
              <a:t>برخی شب ها می توانیم بخشی از کهکشان راه شیری را ببینیم. این کهکشان همانند نواری از نور سفید شیری رنگ در آسمان به نظر می رسد. به همین دلیل آن را کهکشان راه شیری می نامند.</a:t>
            </a:r>
            <a:endParaRPr lang="fa-IR" sz="2400" dirty="0">
              <a:cs typeface="B Koodak" panose="00000700000000000000" pitchFamily="2" charset="-78"/>
            </a:endParaRPr>
          </a:p>
        </p:txBody>
      </p:sp>
      <p:sp>
        <p:nvSpPr>
          <p:cNvPr id="10" name="TextBox 9">
            <a:extLst>
              <a:ext uri="{FF2B5EF4-FFF2-40B4-BE49-F238E27FC236}">
                <a16:creationId xmlns:a16="http://schemas.microsoft.com/office/drawing/2014/main" id="{AF859DA9-BF98-8B76-F573-1A747EB6C467}"/>
              </a:ext>
            </a:extLst>
          </p:cNvPr>
          <p:cNvSpPr txBox="1"/>
          <p:nvPr/>
        </p:nvSpPr>
        <p:spPr>
          <a:xfrm>
            <a:off x="2400822" y="463463"/>
            <a:ext cx="7390356" cy="830997"/>
          </a:xfrm>
          <a:prstGeom prst="rect">
            <a:avLst/>
          </a:prstGeom>
          <a:noFill/>
        </p:spPr>
        <p:txBody>
          <a:bodyPr wrap="square" rtlCol="1">
            <a:spAutoFit/>
          </a:bodyPr>
          <a:lstStyle/>
          <a:p>
            <a:pPr algn="ctr"/>
            <a:r>
              <a:rPr lang="fa-IR" sz="4800" b="1" dirty="0">
                <a:effectLst>
                  <a:outerShdw blurRad="38100" dist="38100" dir="2700000" algn="tl">
                    <a:srgbClr val="000000">
                      <a:alpha val="43137"/>
                    </a:srgbClr>
                  </a:outerShdw>
                </a:effectLst>
                <a:cs typeface="B Koodak" panose="00000700000000000000" pitchFamily="2" charset="-78"/>
              </a:rPr>
              <a:t>کهکشان راه شیری</a:t>
            </a:r>
          </a:p>
        </p:txBody>
      </p:sp>
    </p:spTree>
    <p:extLst>
      <p:ext uri="{BB962C8B-B14F-4D97-AF65-F5344CB8AC3E}">
        <p14:creationId xmlns:p14="http://schemas.microsoft.com/office/powerpoint/2010/main" val="425162743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842E1-0838-0992-4741-81D98535BF68}"/>
              </a:ext>
            </a:extLst>
          </p:cNvPr>
          <p:cNvSpPr>
            <a:spLocks noGrp="1"/>
          </p:cNvSpPr>
          <p:nvPr>
            <p:ph type="title"/>
          </p:nvPr>
        </p:nvSpPr>
        <p:spPr/>
        <p:txBody>
          <a:bodyPr/>
          <a:lstStyle/>
          <a:p>
            <a:endParaRPr lang="fa-IR"/>
          </a:p>
        </p:txBody>
      </p:sp>
      <p:pic>
        <p:nvPicPr>
          <p:cNvPr id="5" name="Content Placeholder 4">
            <a:extLst>
              <a:ext uri="{FF2B5EF4-FFF2-40B4-BE49-F238E27FC236}">
                <a16:creationId xmlns:a16="http://schemas.microsoft.com/office/drawing/2014/main" id="{CDBC14D5-C1EA-1B85-184E-712FBF0B144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24874728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E7E4C56-BE51-E16F-E4BD-6E277096268E}"/>
              </a:ext>
            </a:extLst>
          </p:cNvPr>
          <p:cNvPicPr>
            <a:picLocks noChangeAspect="1"/>
          </p:cNvPicPr>
          <p:nvPr/>
        </p:nvPicPr>
        <p:blipFill rotWithShape="1">
          <a:blip r:embed="rId2">
            <a:extLst>
              <a:ext uri="{28A0092B-C50C-407E-A947-70E740481C1C}">
                <a14:useLocalDpi xmlns:a14="http://schemas.microsoft.com/office/drawing/2010/main" val="0"/>
              </a:ext>
            </a:extLst>
          </a:blip>
          <a:srcRect l="36576"/>
          <a:stretch/>
        </p:blipFill>
        <p:spPr>
          <a:xfrm>
            <a:off x="0" y="0"/>
            <a:ext cx="12192000" cy="6858000"/>
          </a:xfrm>
          <a:prstGeom prst="rect">
            <a:avLst/>
          </a:prstGeom>
        </p:spPr>
      </p:pic>
      <p:sp>
        <p:nvSpPr>
          <p:cNvPr id="5" name="TextBox 4">
            <a:extLst>
              <a:ext uri="{FF2B5EF4-FFF2-40B4-BE49-F238E27FC236}">
                <a16:creationId xmlns:a16="http://schemas.microsoft.com/office/drawing/2014/main" id="{702709D8-7336-5DEE-2818-DE12A8E7F4A5}"/>
              </a:ext>
            </a:extLst>
          </p:cNvPr>
          <p:cNvSpPr txBox="1"/>
          <p:nvPr/>
        </p:nvSpPr>
        <p:spPr>
          <a:xfrm>
            <a:off x="371605" y="-679817"/>
            <a:ext cx="11448789" cy="8217634"/>
          </a:xfrm>
          <a:prstGeom prst="rect">
            <a:avLst/>
          </a:prstGeom>
          <a:noFill/>
        </p:spPr>
        <p:txBody>
          <a:bodyPr wrap="square">
            <a:spAutoFit/>
          </a:bodyPr>
          <a:lstStyle/>
          <a:p>
            <a:pPr algn="r" rtl="1" fontAlgn="base">
              <a:lnSpc>
                <a:spcPct val="200000"/>
              </a:lnSpc>
            </a:pPr>
            <a:br>
              <a:rPr lang="fa-IR" sz="2400" b="0" i="0" dirty="0">
                <a:solidFill>
                  <a:srgbClr val="000000"/>
                </a:solidFill>
                <a:effectLst/>
                <a:latin typeface="iransans" panose="020B0506030804020204" pitchFamily="34" charset="-78"/>
                <a:cs typeface="B Koodak" panose="00000700000000000000" pitchFamily="2" charset="-78"/>
              </a:rPr>
            </a:br>
            <a:r>
              <a:rPr lang="fa-IR" sz="2400" b="0" i="0" dirty="0">
                <a:solidFill>
                  <a:srgbClr val="000000"/>
                </a:solidFill>
                <a:effectLst/>
                <a:latin typeface="iransans" panose="020B0506030804020204" pitchFamily="34" charset="-78"/>
                <a:cs typeface="B Koodak" panose="00000700000000000000" pitchFamily="2" charset="-78"/>
              </a:rPr>
              <a:t>کهکشان راه شیری چند منظومه دارد.</a:t>
            </a:r>
            <a:br>
              <a:rPr lang="fa-IR" sz="2400" b="0" i="0" dirty="0">
                <a:solidFill>
                  <a:srgbClr val="000000"/>
                </a:solidFill>
                <a:effectLst/>
                <a:latin typeface="iransans" panose="020B0506030804020204" pitchFamily="34" charset="-78"/>
                <a:cs typeface="B Koodak" panose="00000700000000000000" pitchFamily="2" charset="-78"/>
              </a:rPr>
            </a:br>
            <a:r>
              <a:rPr lang="fa-IR" sz="2400" b="0" i="0" dirty="0">
                <a:solidFill>
                  <a:srgbClr val="000000"/>
                </a:solidFill>
                <a:effectLst/>
                <a:latin typeface="iransans" panose="020B0506030804020204" pitchFamily="34" charset="-78"/>
                <a:cs typeface="B Koodak" panose="00000700000000000000" pitchFamily="2" charset="-78"/>
              </a:rPr>
              <a:t>یکی از منظومه ها منظومه ی شمسی است.</a:t>
            </a:r>
            <a:br>
              <a:rPr lang="fa-IR" sz="2400" b="0" i="0" dirty="0">
                <a:solidFill>
                  <a:srgbClr val="000000"/>
                </a:solidFill>
                <a:effectLst/>
                <a:latin typeface="iransans" panose="020B0506030804020204" pitchFamily="34" charset="-78"/>
                <a:cs typeface="B Koodak" panose="00000700000000000000" pitchFamily="2" charset="-78"/>
              </a:rPr>
            </a:br>
            <a:r>
              <a:rPr lang="fa-IR" sz="2400" b="1" i="0" dirty="0">
                <a:solidFill>
                  <a:srgbClr val="333333"/>
                </a:solidFill>
                <a:effectLst/>
                <a:latin typeface="Byekan"/>
                <a:cs typeface="B Koodak" panose="00000700000000000000" pitchFamily="2" charset="-78"/>
              </a:rPr>
              <a:t>منظومه شمسی </a:t>
            </a:r>
            <a:r>
              <a:rPr lang="fa-IR" sz="2400" b="0" i="0" dirty="0">
                <a:solidFill>
                  <a:srgbClr val="333333"/>
                </a:solidFill>
                <a:effectLst/>
                <a:latin typeface="Geneva"/>
                <a:cs typeface="B Koodak" panose="00000700000000000000" pitchFamily="2" charset="-78"/>
              </a:rPr>
              <a:t> ۹ </a:t>
            </a:r>
            <a:r>
              <a:rPr lang="fa-IR" sz="2400" b="0" i="0" dirty="0" err="1">
                <a:solidFill>
                  <a:srgbClr val="333333"/>
                </a:solidFill>
                <a:effectLst/>
                <a:latin typeface="Geneva"/>
                <a:cs typeface="B Koodak" panose="00000700000000000000" pitchFamily="2" charset="-78"/>
              </a:rPr>
              <a:t>سياره</a:t>
            </a:r>
            <a:r>
              <a:rPr lang="fa-IR" sz="2400" b="0" i="0" dirty="0">
                <a:solidFill>
                  <a:srgbClr val="333333"/>
                </a:solidFill>
                <a:effectLst/>
                <a:latin typeface="Geneva"/>
                <a:cs typeface="B Koodak" panose="00000700000000000000" pitchFamily="2" charset="-78"/>
              </a:rPr>
              <a:t> دارد </a:t>
            </a:r>
            <a:r>
              <a:rPr lang="fa-IR" sz="2400" b="0" i="0" dirty="0" err="1">
                <a:solidFill>
                  <a:srgbClr val="333333"/>
                </a:solidFill>
                <a:effectLst/>
                <a:latin typeface="Geneva"/>
                <a:cs typeface="B Koodak" panose="00000700000000000000" pitchFamily="2" charset="-78"/>
              </a:rPr>
              <a:t>كه</a:t>
            </a:r>
            <a:r>
              <a:rPr lang="fa-IR" sz="2400" b="0" i="0" dirty="0">
                <a:solidFill>
                  <a:srgbClr val="333333"/>
                </a:solidFill>
                <a:effectLst/>
                <a:latin typeface="Geneva"/>
                <a:cs typeface="B Koodak" panose="00000700000000000000" pitchFamily="2" charset="-78"/>
              </a:rPr>
              <a:t> دور ستاره </a:t>
            </a:r>
            <a:r>
              <a:rPr lang="fa-IR" sz="2400" b="0" i="0" dirty="0" err="1">
                <a:solidFill>
                  <a:srgbClr val="333333"/>
                </a:solidFill>
                <a:effectLst/>
                <a:latin typeface="Geneva"/>
                <a:cs typeface="B Koodak" panose="00000700000000000000" pitchFamily="2" charset="-78"/>
              </a:rPr>
              <a:t>خورشيد</a:t>
            </a:r>
            <a:r>
              <a:rPr lang="fa-IR" sz="2400" b="0" i="0" dirty="0">
                <a:solidFill>
                  <a:srgbClr val="333333"/>
                </a:solidFill>
                <a:effectLst/>
                <a:latin typeface="Geneva"/>
                <a:cs typeface="B Koodak" panose="00000700000000000000" pitchFamily="2" charset="-78"/>
              </a:rPr>
              <a:t> می گردند. </a:t>
            </a:r>
            <a:r>
              <a:rPr lang="fa-IR" sz="2400" b="0" i="0" dirty="0" err="1">
                <a:solidFill>
                  <a:srgbClr val="333333"/>
                </a:solidFill>
                <a:effectLst/>
                <a:latin typeface="Geneva"/>
                <a:cs typeface="B Koodak" panose="00000700000000000000" pitchFamily="2" charset="-78"/>
              </a:rPr>
              <a:t>زمين</a:t>
            </a:r>
            <a:r>
              <a:rPr lang="fa-IR" sz="2400" b="0" i="0" dirty="0">
                <a:solidFill>
                  <a:srgbClr val="333333"/>
                </a:solidFill>
                <a:effectLst/>
                <a:latin typeface="Geneva"/>
                <a:cs typeface="B Koodak" panose="00000700000000000000" pitchFamily="2" charset="-78"/>
              </a:rPr>
              <a:t> </a:t>
            </a:r>
            <a:r>
              <a:rPr lang="fa-IR" sz="2400" b="0" i="0" dirty="0" err="1">
                <a:solidFill>
                  <a:srgbClr val="333333"/>
                </a:solidFill>
                <a:effectLst/>
                <a:latin typeface="Geneva"/>
                <a:cs typeface="B Koodak" panose="00000700000000000000" pitchFamily="2" charset="-78"/>
              </a:rPr>
              <a:t>كه</a:t>
            </a:r>
            <a:r>
              <a:rPr lang="fa-IR" sz="2400" b="0" i="0" dirty="0">
                <a:solidFill>
                  <a:srgbClr val="333333"/>
                </a:solidFill>
                <a:effectLst/>
                <a:latin typeface="Geneva"/>
                <a:cs typeface="B Koodak" panose="00000700000000000000" pitchFamily="2" charset="-78"/>
              </a:rPr>
              <a:t> ما بر </a:t>
            </a:r>
            <a:r>
              <a:rPr lang="fa-IR" sz="2400" b="0" i="0" dirty="0" err="1">
                <a:solidFill>
                  <a:srgbClr val="333333"/>
                </a:solidFill>
                <a:effectLst/>
                <a:latin typeface="Geneva"/>
                <a:cs typeface="B Koodak" panose="00000700000000000000" pitchFamily="2" charset="-78"/>
              </a:rPr>
              <a:t>روي</a:t>
            </a:r>
            <a:r>
              <a:rPr lang="fa-IR" sz="2400" b="0" i="0" dirty="0">
                <a:solidFill>
                  <a:srgbClr val="333333"/>
                </a:solidFill>
                <a:effectLst/>
                <a:latin typeface="Geneva"/>
                <a:cs typeface="B Koodak" panose="00000700000000000000" pitchFamily="2" charset="-78"/>
              </a:rPr>
              <a:t> آن زندگی می </a:t>
            </a:r>
            <a:r>
              <a:rPr lang="fa-IR" sz="2400" b="0" i="0" dirty="0" err="1">
                <a:solidFill>
                  <a:srgbClr val="333333"/>
                </a:solidFill>
                <a:effectLst/>
                <a:latin typeface="Geneva"/>
                <a:cs typeface="B Koodak" panose="00000700000000000000" pitchFamily="2" charset="-78"/>
              </a:rPr>
              <a:t>كنيم</a:t>
            </a:r>
            <a:r>
              <a:rPr lang="fa-IR" sz="2400" b="0" i="0" dirty="0">
                <a:solidFill>
                  <a:srgbClr val="333333"/>
                </a:solidFill>
                <a:effectLst/>
                <a:latin typeface="Geneva"/>
                <a:cs typeface="B Koodak" panose="00000700000000000000" pitchFamily="2" charset="-78"/>
              </a:rPr>
              <a:t> </a:t>
            </a:r>
            <a:r>
              <a:rPr lang="fa-IR" sz="2400" b="0" i="0" dirty="0" err="1">
                <a:solidFill>
                  <a:srgbClr val="333333"/>
                </a:solidFill>
                <a:effectLst/>
                <a:latin typeface="Geneva"/>
                <a:cs typeface="B Koodak" panose="00000700000000000000" pitchFamily="2" charset="-78"/>
              </a:rPr>
              <a:t>يكی</a:t>
            </a:r>
            <a:r>
              <a:rPr lang="fa-IR" sz="2400" b="0" i="0" dirty="0">
                <a:solidFill>
                  <a:srgbClr val="333333"/>
                </a:solidFill>
                <a:effectLst/>
                <a:latin typeface="Geneva"/>
                <a:cs typeface="B Koodak" panose="00000700000000000000" pitchFamily="2" charset="-78"/>
              </a:rPr>
              <a:t> از </a:t>
            </a:r>
            <a:r>
              <a:rPr lang="fa-IR" sz="2400" b="0" i="0" dirty="0" err="1">
                <a:solidFill>
                  <a:srgbClr val="333333"/>
                </a:solidFill>
                <a:effectLst/>
                <a:latin typeface="Geneva"/>
                <a:cs typeface="B Koodak" panose="00000700000000000000" pitchFamily="2" charset="-78"/>
              </a:rPr>
              <a:t>اين</a:t>
            </a:r>
            <a:r>
              <a:rPr lang="fa-IR" sz="2400" b="0" i="0" dirty="0">
                <a:solidFill>
                  <a:srgbClr val="333333"/>
                </a:solidFill>
                <a:effectLst/>
                <a:latin typeface="Geneva"/>
                <a:cs typeface="B Koodak" panose="00000700000000000000" pitchFamily="2" charset="-78"/>
              </a:rPr>
              <a:t> </a:t>
            </a:r>
            <a:r>
              <a:rPr lang="fa-IR" sz="2400" b="0" i="0" dirty="0" err="1">
                <a:solidFill>
                  <a:srgbClr val="333333"/>
                </a:solidFill>
                <a:effectLst/>
                <a:latin typeface="Geneva"/>
                <a:cs typeface="B Koodak" panose="00000700000000000000" pitchFamily="2" charset="-78"/>
              </a:rPr>
              <a:t>سيارات</a:t>
            </a:r>
            <a:r>
              <a:rPr lang="fa-IR" sz="2400" b="0" i="0" dirty="0">
                <a:solidFill>
                  <a:srgbClr val="333333"/>
                </a:solidFill>
                <a:effectLst/>
                <a:latin typeface="Geneva"/>
                <a:cs typeface="B Koodak" panose="00000700000000000000" pitchFamily="2" charset="-78"/>
              </a:rPr>
              <a:t> است. </a:t>
            </a:r>
          </a:p>
          <a:p>
            <a:pPr marL="457200" indent="-457200" algn="r" rtl="1" fontAlgn="base">
              <a:lnSpc>
                <a:spcPct val="200000"/>
              </a:lnSpc>
              <a:buAutoNum type="arabicPeriod"/>
            </a:pPr>
            <a:r>
              <a:rPr lang="fa-IR" sz="2800" b="1" dirty="0">
                <a:solidFill>
                  <a:srgbClr val="006666"/>
                </a:solidFill>
                <a:effectLst>
                  <a:outerShdw blurRad="38100" dist="38100" dir="2700000" algn="tl">
                    <a:srgbClr val="000000">
                      <a:alpha val="43137"/>
                    </a:srgbClr>
                  </a:outerShdw>
                </a:effectLst>
                <a:latin typeface="Byekan"/>
                <a:cs typeface="B Koodak" panose="00000700000000000000" pitchFamily="2" charset="-78"/>
              </a:rPr>
              <a:t>عطارد یا تیر:  </a:t>
            </a:r>
            <a:r>
              <a:rPr lang="fa-IR" sz="2400" b="0" i="0" dirty="0">
                <a:solidFill>
                  <a:srgbClr val="333333"/>
                </a:solidFill>
                <a:effectLst/>
                <a:latin typeface="Geneva"/>
                <a:cs typeface="B Koodak" panose="00000700000000000000" pitchFamily="2" charset="-78"/>
              </a:rPr>
              <a:t>تیر </a:t>
            </a:r>
            <a:r>
              <a:rPr lang="fa-IR" sz="2400" b="0" i="0" dirty="0" err="1">
                <a:solidFill>
                  <a:srgbClr val="333333"/>
                </a:solidFill>
                <a:effectLst/>
                <a:latin typeface="Geneva"/>
                <a:cs typeface="B Koodak" panose="00000700000000000000" pitchFamily="2" charset="-78"/>
              </a:rPr>
              <a:t>نزديك</a:t>
            </a:r>
            <a:r>
              <a:rPr lang="fa-IR" sz="2400" b="0" i="0" dirty="0">
                <a:solidFill>
                  <a:srgbClr val="333333"/>
                </a:solidFill>
                <a:effectLst/>
                <a:latin typeface="Geneva"/>
                <a:cs typeface="B Koodak" panose="00000700000000000000" pitchFamily="2" charset="-78"/>
              </a:rPr>
              <a:t> </a:t>
            </a:r>
            <a:r>
              <a:rPr lang="fa-IR" sz="2400" b="0" i="0" dirty="0" err="1">
                <a:solidFill>
                  <a:srgbClr val="333333"/>
                </a:solidFill>
                <a:effectLst/>
                <a:latin typeface="Geneva"/>
                <a:cs typeface="B Koodak" panose="00000700000000000000" pitchFamily="2" charset="-78"/>
              </a:rPr>
              <a:t>ترين</a:t>
            </a:r>
            <a:r>
              <a:rPr lang="fa-IR" sz="2400" b="0" i="0" dirty="0">
                <a:solidFill>
                  <a:srgbClr val="333333"/>
                </a:solidFill>
                <a:effectLst/>
                <a:latin typeface="Geneva"/>
                <a:cs typeface="B Koodak" panose="00000700000000000000" pitchFamily="2" charset="-78"/>
              </a:rPr>
              <a:t> </a:t>
            </a:r>
            <a:r>
              <a:rPr lang="fa-IR" sz="2400" b="0" i="0" dirty="0" err="1">
                <a:solidFill>
                  <a:srgbClr val="333333"/>
                </a:solidFill>
                <a:effectLst/>
                <a:latin typeface="Geneva"/>
                <a:cs typeface="B Koodak" panose="00000700000000000000" pitchFamily="2" charset="-78"/>
              </a:rPr>
              <a:t>سياره</a:t>
            </a:r>
            <a:r>
              <a:rPr lang="fa-IR" sz="2400" b="0" i="0" dirty="0">
                <a:solidFill>
                  <a:srgbClr val="333333"/>
                </a:solidFill>
                <a:effectLst/>
                <a:latin typeface="Geneva"/>
                <a:cs typeface="B Koodak" panose="00000700000000000000" pitchFamily="2" charset="-78"/>
              </a:rPr>
              <a:t> به </a:t>
            </a:r>
            <a:r>
              <a:rPr lang="fa-IR" sz="2400" b="0" i="0" dirty="0" err="1">
                <a:solidFill>
                  <a:srgbClr val="333333"/>
                </a:solidFill>
                <a:effectLst/>
                <a:latin typeface="Geneva"/>
                <a:cs typeface="B Koodak" panose="00000700000000000000" pitchFamily="2" charset="-78"/>
              </a:rPr>
              <a:t>خورشيد</a:t>
            </a:r>
            <a:r>
              <a:rPr lang="fa-IR" sz="2400" b="0" i="0" dirty="0">
                <a:solidFill>
                  <a:srgbClr val="333333"/>
                </a:solidFill>
                <a:effectLst/>
                <a:latin typeface="Geneva"/>
                <a:cs typeface="B Koodak" panose="00000700000000000000" pitchFamily="2" charset="-78"/>
              </a:rPr>
              <a:t> است.</a:t>
            </a:r>
          </a:p>
          <a:p>
            <a:pPr algn="r" rtl="1" fontAlgn="base">
              <a:lnSpc>
                <a:spcPct val="200000"/>
              </a:lnSpc>
            </a:pPr>
            <a:r>
              <a:rPr lang="fa-IR" sz="2800" b="1" dirty="0">
                <a:solidFill>
                  <a:srgbClr val="333333"/>
                </a:solidFill>
                <a:latin typeface="Byekan"/>
                <a:cs typeface="B Koodak" panose="00000700000000000000" pitchFamily="2" charset="-78"/>
              </a:rPr>
              <a:t>۲. </a:t>
            </a:r>
            <a:r>
              <a:rPr lang="fa-IR" sz="2800" b="1" dirty="0">
                <a:solidFill>
                  <a:srgbClr val="006666"/>
                </a:solidFill>
                <a:effectLst>
                  <a:outerShdw blurRad="38100" dist="38100" dir="2700000" algn="tl">
                    <a:srgbClr val="000000">
                      <a:alpha val="43137"/>
                    </a:srgbClr>
                  </a:outerShdw>
                </a:effectLst>
                <a:latin typeface="Byekan"/>
                <a:cs typeface="B Koodak" panose="00000700000000000000" pitchFamily="2" charset="-78"/>
              </a:rPr>
              <a:t>زهره یا </a:t>
            </a:r>
            <a:r>
              <a:rPr lang="fa-IR" sz="2800" b="1" dirty="0" err="1">
                <a:solidFill>
                  <a:srgbClr val="006666"/>
                </a:solidFill>
                <a:effectLst>
                  <a:outerShdw blurRad="38100" dist="38100" dir="2700000" algn="tl">
                    <a:srgbClr val="000000">
                      <a:alpha val="43137"/>
                    </a:srgbClr>
                  </a:outerShdw>
                </a:effectLst>
                <a:latin typeface="Byekan"/>
                <a:cs typeface="B Koodak" panose="00000700000000000000" pitchFamily="2" charset="-78"/>
              </a:rPr>
              <a:t>ناهيد</a:t>
            </a:r>
            <a:r>
              <a:rPr lang="fa-IR" sz="2800" b="1" dirty="0">
                <a:solidFill>
                  <a:srgbClr val="006666"/>
                </a:solidFill>
                <a:latin typeface="Byekan"/>
                <a:cs typeface="B Koodak" panose="00000700000000000000" pitchFamily="2" charset="-78"/>
              </a:rPr>
              <a:t>:  </a:t>
            </a:r>
            <a:r>
              <a:rPr lang="fa-IR" sz="2400" b="0" i="0" dirty="0" err="1">
                <a:solidFill>
                  <a:srgbClr val="333333"/>
                </a:solidFill>
                <a:effectLst/>
                <a:latin typeface="Geneva"/>
                <a:cs typeface="B Koodak" panose="00000700000000000000" pitchFamily="2" charset="-78"/>
              </a:rPr>
              <a:t>ناهيد</a:t>
            </a:r>
            <a:r>
              <a:rPr lang="fa-IR" sz="2400" b="0" i="0" dirty="0">
                <a:solidFill>
                  <a:srgbClr val="333333"/>
                </a:solidFill>
                <a:effectLst/>
                <a:latin typeface="Geneva"/>
                <a:cs typeface="B Koodak" panose="00000700000000000000" pitchFamily="2" charset="-78"/>
              </a:rPr>
              <a:t> </a:t>
            </a:r>
            <a:r>
              <a:rPr lang="fa-IR" sz="2400" b="0" i="0" dirty="0" err="1">
                <a:solidFill>
                  <a:srgbClr val="333333"/>
                </a:solidFill>
                <a:effectLst/>
                <a:latin typeface="Geneva"/>
                <a:cs typeface="B Koodak" panose="00000700000000000000" pitchFamily="2" charset="-78"/>
              </a:rPr>
              <a:t>دومين</a:t>
            </a:r>
            <a:r>
              <a:rPr lang="fa-IR" sz="2400" b="0" i="0" dirty="0">
                <a:solidFill>
                  <a:srgbClr val="333333"/>
                </a:solidFill>
                <a:effectLst/>
                <a:latin typeface="Geneva"/>
                <a:cs typeface="B Koodak" panose="00000700000000000000" pitchFamily="2" charset="-78"/>
              </a:rPr>
              <a:t> </a:t>
            </a:r>
            <a:r>
              <a:rPr lang="fa-IR" sz="2400" b="0" i="0" dirty="0" err="1">
                <a:solidFill>
                  <a:srgbClr val="333333"/>
                </a:solidFill>
                <a:effectLst/>
                <a:latin typeface="Geneva"/>
                <a:cs typeface="B Koodak" panose="00000700000000000000" pitchFamily="2" charset="-78"/>
              </a:rPr>
              <a:t>سياره</a:t>
            </a:r>
            <a:r>
              <a:rPr lang="fa-IR" sz="2400" b="0" i="0" dirty="0">
                <a:solidFill>
                  <a:srgbClr val="333333"/>
                </a:solidFill>
                <a:effectLst/>
                <a:latin typeface="Geneva"/>
                <a:cs typeface="B Koodak" panose="00000700000000000000" pitchFamily="2" charset="-78"/>
              </a:rPr>
              <a:t> </a:t>
            </a:r>
            <a:r>
              <a:rPr lang="fa-IR" sz="2400" b="0" i="0" dirty="0" err="1">
                <a:solidFill>
                  <a:srgbClr val="333333"/>
                </a:solidFill>
                <a:effectLst/>
                <a:latin typeface="Geneva"/>
                <a:cs typeface="B Koodak" panose="00000700000000000000" pitchFamily="2" charset="-78"/>
              </a:rPr>
              <a:t>نزديك</a:t>
            </a:r>
            <a:r>
              <a:rPr lang="fa-IR" sz="2400" b="0" i="0" dirty="0">
                <a:solidFill>
                  <a:srgbClr val="333333"/>
                </a:solidFill>
                <a:effectLst/>
                <a:latin typeface="Geneva"/>
                <a:cs typeface="B Koodak" panose="00000700000000000000" pitchFamily="2" charset="-78"/>
              </a:rPr>
              <a:t> به </a:t>
            </a:r>
            <a:r>
              <a:rPr lang="fa-IR" sz="2400" b="0" i="0" dirty="0" err="1">
                <a:solidFill>
                  <a:srgbClr val="333333"/>
                </a:solidFill>
                <a:effectLst/>
                <a:latin typeface="Geneva"/>
                <a:cs typeface="B Koodak" panose="00000700000000000000" pitchFamily="2" charset="-78"/>
              </a:rPr>
              <a:t>خورشيد</a:t>
            </a:r>
            <a:r>
              <a:rPr lang="fa-IR" sz="2400" b="0" i="0" dirty="0">
                <a:solidFill>
                  <a:srgbClr val="333333"/>
                </a:solidFill>
                <a:effectLst/>
                <a:latin typeface="Geneva"/>
                <a:cs typeface="B Koodak" panose="00000700000000000000" pitchFamily="2" charset="-78"/>
              </a:rPr>
              <a:t> است. </a:t>
            </a:r>
          </a:p>
          <a:p>
            <a:pPr algn="r" rtl="1" fontAlgn="base">
              <a:lnSpc>
                <a:spcPct val="200000"/>
              </a:lnSpc>
            </a:pPr>
            <a:r>
              <a:rPr lang="fa-IR" sz="2800" b="1" i="0" dirty="0">
                <a:solidFill>
                  <a:srgbClr val="333333"/>
                </a:solidFill>
                <a:effectLst/>
                <a:latin typeface="Byekan"/>
                <a:cs typeface="B Koodak" panose="00000700000000000000" pitchFamily="2" charset="-78"/>
              </a:rPr>
              <a:t>۳</a:t>
            </a:r>
            <a:r>
              <a:rPr lang="fa-IR" sz="2800" b="1" i="0" dirty="0">
                <a:solidFill>
                  <a:srgbClr val="333333"/>
                </a:solidFill>
                <a:effectLst>
                  <a:outerShdw blurRad="38100" dist="38100" dir="2700000" algn="tl">
                    <a:srgbClr val="000000">
                      <a:alpha val="43137"/>
                    </a:srgbClr>
                  </a:outerShdw>
                </a:effectLst>
                <a:latin typeface="Byekan"/>
                <a:cs typeface="B Koodak" panose="00000700000000000000" pitchFamily="2" charset="-78"/>
              </a:rPr>
              <a:t>. </a:t>
            </a:r>
            <a:r>
              <a:rPr lang="fa-IR" sz="2800" b="1" dirty="0" err="1">
                <a:solidFill>
                  <a:srgbClr val="006666"/>
                </a:solidFill>
                <a:effectLst>
                  <a:outerShdw blurRad="38100" dist="38100" dir="2700000" algn="tl">
                    <a:srgbClr val="000000">
                      <a:alpha val="43137"/>
                    </a:srgbClr>
                  </a:outerShdw>
                </a:effectLst>
                <a:latin typeface="Byekan"/>
                <a:cs typeface="B Koodak" panose="00000700000000000000" pitchFamily="2" charset="-78"/>
              </a:rPr>
              <a:t>زمين</a:t>
            </a:r>
            <a:r>
              <a:rPr lang="fa-IR" sz="2800" b="1" dirty="0">
                <a:solidFill>
                  <a:srgbClr val="006666"/>
                </a:solidFill>
                <a:effectLst>
                  <a:outerShdw blurRad="38100" dist="38100" dir="2700000" algn="tl">
                    <a:srgbClr val="000000">
                      <a:alpha val="43137"/>
                    </a:srgbClr>
                  </a:outerShdw>
                </a:effectLst>
                <a:latin typeface="Byekan"/>
                <a:cs typeface="B Koodak" panose="00000700000000000000" pitchFamily="2" charset="-78"/>
              </a:rPr>
              <a:t> </a:t>
            </a:r>
            <a:r>
              <a:rPr lang="fa-IR" sz="2800" b="1" dirty="0">
                <a:solidFill>
                  <a:srgbClr val="006666"/>
                </a:solidFill>
                <a:latin typeface="Byekan"/>
                <a:cs typeface="B Koodak" panose="00000700000000000000" pitchFamily="2" charset="-78"/>
              </a:rPr>
              <a:t>: </a:t>
            </a:r>
            <a:r>
              <a:rPr lang="fa-IR" sz="2400" b="0" i="0" dirty="0">
                <a:solidFill>
                  <a:srgbClr val="333333"/>
                </a:solidFill>
                <a:effectLst/>
                <a:latin typeface="Geneva"/>
                <a:cs typeface="B Koodak" panose="00000700000000000000" pitchFamily="2" charset="-78"/>
              </a:rPr>
              <a:t>ما </a:t>
            </a:r>
            <a:r>
              <a:rPr lang="fa-IR" sz="2400" b="0" i="0" dirty="0" err="1">
                <a:solidFill>
                  <a:srgbClr val="333333"/>
                </a:solidFill>
                <a:effectLst/>
                <a:latin typeface="Geneva"/>
                <a:cs typeface="B Koodak" panose="00000700000000000000" pitchFamily="2" charset="-78"/>
              </a:rPr>
              <a:t>روي</a:t>
            </a:r>
            <a:r>
              <a:rPr lang="fa-IR" sz="2400" b="0" i="0" dirty="0">
                <a:solidFill>
                  <a:srgbClr val="333333"/>
                </a:solidFill>
                <a:effectLst/>
                <a:latin typeface="Geneva"/>
                <a:cs typeface="B Koodak" panose="00000700000000000000" pitchFamily="2" charset="-78"/>
              </a:rPr>
              <a:t> </a:t>
            </a:r>
            <a:r>
              <a:rPr lang="fa-IR" sz="2400" b="0" i="0" dirty="0" err="1">
                <a:solidFill>
                  <a:srgbClr val="333333"/>
                </a:solidFill>
                <a:effectLst/>
                <a:latin typeface="Geneva"/>
                <a:cs typeface="B Koodak" panose="00000700000000000000" pitchFamily="2" charset="-78"/>
              </a:rPr>
              <a:t>سياره</a:t>
            </a:r>
            <a:r>
              <a:rPr lang="fa-IR" sz="2400" b="0" i="0" dirty="0">
                <a:solidFill>
                  <a:srgbClr val="333333"/>
                </a:solidFill>
                <a:effectLst/>
                <a:latin typeface="Geneva"/>
                <a:cs typeface="B Koodak" panose="00000700000000000000" pitchFamily="2" charset="-78"/>
              </a:rPr>
              <a:t> </a:t>
            </a:r>
            <a:r>
              <a:rPr lang="fa-IR" sz="2400" b="0" i="0" dirty="0" err="1">
                <a:solidFill>
                  <a:srgbClr val="333333"/>
                </a:solidFill>
                <a:effectLst/>
                <a:latin typeface="Geneva"/>
                <a:cs typeface="B Koodak" panose="00000700000000000000" pitchFamily="2" charset="-78"/>
              </a:rPr>
              <a:t>زمين</a:t>
            </a:r>
            <a:r>
              <a:rPr lang="fa-IR" sz="2400" b="0" i="0" dirty="0">
                <a:solidFill>
                  <a:srgbClr val="333333"/>
                </a:solidFill>
                <a:effectLst/>
                <a:latin typeface="Geneva"/>
                <a:cs typeface="B Koodak" panose="00000700000000000000" pitchFamily="2" charset="-78"/>
              </a:rPr>
              <a:t> </a:t>
            </a:r>
            <a:r>
              <a:rPr lang="fa-IR" sz="2400" b="0" i="0" dirty="0" err="1">
                <a:solidFill>
                  <a:srgbClr val="333333"/>
                </a:solidFill>
                <a:effectLst/>
                <a:latin typeface="Geneva"/>
                <a:cs typeface="B Koodak" panose="00000700000000000000" pitchFamily="2" charset="-78"/>
              </a:rPr>
              <a:t>زندگي</a:t>
            </a:r>
            <a:r>
              <a:rPr lang="fa-IR" sz="2400" b="0" i="0" dirty="0">
                <a:solidFill>
                  <a:srgbClr val="333333"/>
                </a:solidFill>
                <a:effectLst/>
                <a:latin typeface="Geneva"/>
                <a:cs typeface="B Koodak" panose="00000700000000000000" pitchFamily="2" charset="-78"/>
              </a:rPr>
              <a:t> </a:t>
            </a:r>
            <a:r>
              <a:rPr lang="fa-IR" sz="2400" b="0" i="0" dirty="0" err="1">
                <a:solidFill>
                  <a:srgbClr val="333333"/>
                </a:solidFill>
                <a:effectLst/>
                <a:latin typeface="Geneva"/>
                <a:cs typeface="B Koodak" panose="00000700000000000000" pitchFamily="2" charset="-78"/>
              </a:rPr>
              <a:t>مي</a:t>
            </a:r>
            <a:r>
              <a:rPr lang="fa-IR" sz="2400" b="0" i="0" dirty="0">
                <a:solidFill>
                  <a:srgbClr val="333333"/>
                </a:solidFill>
                <a:effectLst/>
                <a:latin typeface="Geneva"/>
                <a:cs typeface="B Koodak" panose="00000700000000000000" pitchFamily="2" charset="-78"/>
              </a:rPr>
              <a:t> </a:t>
            </a:r>
            <a:r>
              <a:rPr lang="fa-IR" sz="2400" b="0" i="0" dirty="0" err="1">
                <a:solidFill>
                  <a:srgbClr val="333333"/>
                </a:solidFill>
                <a:effectLst/>
                <a:latin typeface="Geneva"/>
                <a:cs typeface="B Koodak" panose="00000700000000000000" pitchFamily="2" charset="-78"/>
              </a:rPr>
              <a:t>كنيم</a:t>
            </a:r>
            <a:r>
              <a:rPr lang="fa-IR" sz="2400" b="0" i="0" dirty="0">
                <a:solidFill>
                  <a:srgbClr val="333333"/>
                </a:solidFill>
                <a:effectLst/>
                <a:latin typeface="Geneva"/>
                <a:cs typeface="B Koodak" panose="00000700000000000000" pitchFamily="2" charset="-78"/>
              </a:rPr>
              <a:t>. </a:t>
            </a:r>
            <a:r>
              <a:rPr lang="fa-IR" sz="2400" b="0" i="0" dirty="0" err="1">
                <a:solidFill>
                  <a:srgbClr val="333333"/>
                </a:solidFill>
                <a:effectLst/>
                <a:latin typeface="Geneva"/>
                <a:cs typeface="B Koodak" panose="00000700000000000000" pitchFamily="2" charset="-78"/>
              </a:rPr>
              <a:t>زمين</a:t>
            </a:r>
            <a:r>
              <a:rPr lang="fa-IR" sz="2400" b="0" i="0" dirty="0">
                <a:solidFill>
                  <a:srgbClr val="333333"/>
                </a:solidFill>
                <a:effectLst/>
                <a:latin typeface="Geneva"/>
                <a:cs typeface="B Koodak" panose="00000700000000000000" pitchFamily="2" charset="-78"/>
              </a:rPr>
              <a:t> تنها </a:t>
            </a:r>
            <a:r>
              <a:rPr lang="fa-IR" sz="2400" b="0" i="0" dirty="0" err="1">
                <a:solidFill>
                  <a:srgbClr val="333333"/>
                </a:solidFill>
                <a:effectLst/>
                <a:latin typeface="Geneva"/>
                <a:cs typeface="B Koodak" panose="00000700000000000000" pitchFamily="2" charset="-78"/>
              </a:rPr>
              <a:t>سياره</a:t>
            </a:r>
            <a:r>
              <a:rPr lang="fa-IR" sz="2400" b="0" i="0" dirty="0">
                <a:solidFill>
                  <a:srgbClr val="333333"/>
                </a:solidFill>
                <a:effectLst/>
                <a:latin typeface="Geneva"/>
                <a:cs typeface="B Koodak" panose="00000700000000000000" pitchFamily="2" charset="-78"/>
              </a:rPr>
              <a:t> ای در منظومه شمسی است </a:t>
            </a:r>
            <a:r>
              <a:rPr lang="fa-IR" sz="2400" b="0" i="0" dirty="0" err="1">
                <a:solidFill>
                  <a:srgbClr val="333333"/>
                </a:solidFill>
                <a:effectLst/>
                <a:latin typeface="Geneva"/>
                <a:cs typeface="B Koodak" panose="00000700000000000000" pitchFamily="2" charset="-78"/>
              </a:rPr>
              <a:t>كه</a:t>
            </a:r>
            <a:r>
              <a:rPr lang="fa-IR" sz="2400" b="0" i="0" dirty="0">
                <a:solidFill>
                  <a:srgbClr val="333333"/>
                </a:solidFill>
                <a:effectLst/>
                <a:latin typeface="Geneva"/>
                <a:cs typeface="B Koodak" panose="00000700000000000000" pitchFamily="2" charset="-78"/>
              </a:rPr>
              <a:t> موجودات زنده در آن </a:t>
            </a:r>
            <a:r>
              <a:rPr lang="fa-IR" sz="2400" b="0" i="0" dirty="0" err="1">
                <a:solidFill>
                  <a:srgbClr val="333333"/>
                </a:solidFill>
                <a:effectLst/>
                <a:latin typeface="Geneva"/>
                <a:cs typeface="B Koodak" panose="00000700000000000000" pitchFamily="2" charset="-78"/>
              </a:rPr>
              <a:t>زندگي</a:t>
            </a:r>
            <a:r>
              <a:rPr lang="fa-IR" sz="2400" b="0" i="0" dirty="0">
                <a:solidFill>
                  <a:srgbClr val="333333"/>
                </a:solidFill>
                <a:effectLst/>
                <a:latin typeface="Geneva"/>
                <a:cs typeface="B Koodak" panose="00000700000000000000" pitchFamily="2" charset="-78"/>
              </a:rPr>
              <a:t> </a:t>
            </a:r>
            <a:r>
              <a:rPr lang="fa-IR" sz="2400" b="0" i="0" dirty="0" err="1">
                <a:solidFill>
                  <a:srgbClr val="333333"/>
                </a:solidFill>
                <a:effectLst/>
                <a:latin typeface="Geneva"/>
                <a:cs typeface="B Koodak" panose="00000700000000000000" pitchFamily="2" charset="-78"/>
              </a:rPr>
              <a:t>مي</a:t>
            </a:r>
            <a:r>
              <a:rPr lang="fa-IR" sz="2400" b="0" i="0" dirty="0">
                <a:solidFill>
                  <a:srgbClr val="333333"/>
                </a:solidFill>
                <a:effectLst/>
                <a:latin typeface="Geneva"/>
                <a:cs typeface="B Koodak" panose="00000700000000000000" pitchFamily="2" charset="-78"/>
              </a:rPr>
              <a:t> </a:t>
            </a:r>
            <a:r>
              <a:rPr lang="fa-IR" sz="2400" b="0" i="0" dirty="0" err="1">
                <a:solidFill>
                  <a:srgbClr val="333333"/>
                </a:solidFill>
                <a:effectLst/>
                <a:latin typeface="Geneva"/>
                <a:cs typeface="B Koodak" panose="00000700000000000000" pitchFamily="2" charset="-78"/>
              </a:rPr>
              <a:t>كنند</a:t>
            </a:r>
            <a:r>
              <a:rPr lang="fa-IR" sz="2400" b="0" i="0" dirty="0">
                <a:solidFill>
                  <a:srgbClr val="333333"/>
                </a:solidFill>
                <a:effectLst/>
                <a:latin typeface="Geneva"/>
                <a:cs typeface="B Koodak" panose="00000700000000000000" pitchFamily="2" charset="-78"/>
              </a:rPr>
              <a:t>. </a:t>
            </a:r>
            <a:r>
              <a:rPr lang="fa-IR" sz="2400" b="0" i="0" dirty="0" err="1">
                <a:solidFill>
                  <a:srgbClr val="333333"/>
                </a:solidFill>
                <a:effectLst/>
                <a:latin typeface="Geneva"/>
                <a:cs typeface="B Koodak" panose="00000700000000000000" pitchFamily="2" charset="-78"/>
              </a:rPr>
              <a:t>زمين</a:t>
            </a:r>
            <a:r>
              <a:rPr lang="fa-IR" sz="2400" b="0" i="0" dirty="0">
                <a:solidFill>
                  <a:srgbClr val="333333"/>
                </a:solidFill>
                <a:effectLst/>
                <a:latin typeface="Geneva"/>
                <a:cs typeface="B Koodak" panose="00000700000000000000" pitchFamily="2" charset="-78"/>
              </a:rPr>
              <a:t> </a:t>
            </a:r>
            <a:r>
              <a:rPr lang="fa-IR" sz="2400" b="0" i="0" dirty="0" err="1">
                <a:solidFill>
                  <a:srgbClr val="333333"/>
                </a:solidFill>
                <a:effectLst/>
                <a:latin typeface="Geneva"/>
                <a:cs typeface="B Koodak" panose="00000700000000000000" pitchFamily="2" charset="-78"/>
              </a:rPr>
              <a:t>يك</a:t>
            </a:r>
            <a:r>
              <a:rPr lang="fa-IR" sz="2400" b="0" i="0" dirty="0">
                <a:solidFill>
                  <a:srgbClr val="333333"/>
                </a:solidFill>
                <a:effectLst/>
                <a:latin typeface="Geneva"/>
                <a:cs typeface="B Koodak" panose="00000700000000000000" pitchFamily="2" charset="-78"/>
              </a:rPr>
              <a:t> ماه دارد.</a:t>
            </a:r>
          </a:p>
          <a:p>
            <a:pPr algn="r" rtl="1" fontAlgn="base">
              <a:lnSpc>
                <a:spcPct val="150000"/>
              </a:lnSpc>
            </a:pPr>
            <a:endParaRPr lang="fa-IR" sz="2400" b="0" i="0" dirty="0">
              <a:solidFill>
                <a:srgbClr val="333333"/>
              </a:solidFill>
              <a:effectLst/>
              <a:latin typeface="Geneva"/>
              <a:cs typeface="B Koodak" panose="00000700000000000000" pitchFamily="2" charset="-78"/>
            </a:endParaRPr>
          </a:p>
          <a:p>
            <a:pPr algn="r" rtl="1" fontAlgn="base">
              <a:lnSpc>
                <a:spcPct val="150000"/>
              </a:lnSpc>
            </a:pPr>
            <a:endParaRPr lang="fa-IR" sz="2400" b="0" i="0" dirty="0">
              <a:solidFill>
                <a:srgbClr val="000000"/>
              </a:solidFill>
              <a:effectLst/>
              <a:latin typeface="iransans" panose="020B0506030804020204" pitchFamily="34" charset="-78"/>
              <a:cs typeface="B Koodak" panose="00000700000000000000" pitchFamily="2" charset="-78"/>
            </a:endParaRPr>
          </a:p>
        </p:txBody>
      </p:sp>
    </p:spTree>
    <p:extLst>
      <p:ext uri="{BB962C8B-B14F-4D97-AF65-F5344CB8AC3E}">
        <p14:creationId xmlns:p14="http://schemas.microsoft.com/office/powerpoint/2010/main" val="16591263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173</TotalTime>
  <Words>547</Words>
  <Application>Microsoft Office PowerPoint</Application>
  <PresentationFormat>Widescreen</PresentationFormat>
  <Paragraphs>19</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Byekan</vt:lpstr>
      <vt:lpstr>Calibri</vt:lpstr>
      <vt:lpstr>Calibri Light</vt:lpstr>
      <vt:lpstr>Geneva</vt:lpstr>
      <vt:lpstr>Helvetica Neue</vt:lpstr>
      <vt:lpstr>iransans</vt:lpstr>
      <vt:lpstr>Vazirmatn</vt:lpstr>
      <vt:lpstr>Office Theme</vt:lpstr>
      <vt:lpstr>نجوم</vt:lpstr>
      <vt:lpstr>فرق بین ستاره و سیاره چیست؟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نجوم</dc:title>
  <dc:creator>Z</dc:creator>
  <cp:lastModifiedBy>Z</cp:lastModifiedBy>
  <cp:revision>3</cp:revision>
  <dcterms:created xsi:type="dcterms:W3CDTF">2023-02-24T13:52:51Z</dcterms:created>
  <dcterms:modified xsi:type="dcterms:W3CDTF">2023-02-24T18:31:08Z</dcterms:modified>
</cp:coreProperties>
</file>