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11"/>
  </p:notesMasterIdLst>
  <p:handoutMasterIdLst>
    <p:handoutMasterId r:id="rId12"/>
  </p:handoutMasterIdLst>
  <p:sldIdLst>
    <p:sldId id="390" r:id="rId5"/>
    <p:sldId id="257" r:id="rId6"/>
    <p:sldId id="389" r:id="rId7"/>
    <p:sldId id="384" r:id="rId8"/>
    <p:sldId id="317" r:id="rId9"/>
    <p:sldId id="27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F26B43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35B"/>
    <a:srgbClr val="CCE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725" autoAdjust="0"/>
  </p:normalViewPr>
  <p:slideViewPr>
    <p:cSldViewPr snapToGrid="0">
      <p:cViewPr varScale="1">
        <p:scale>
          <a:sx n="78" d="100"/>
          <a:sy n="78" d="100"/>
        </p:scale>
        <p:origin x="878" y="77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2709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1911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471C2C-1567-47F4-803E-468024209D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F5B09-2954-46C6-97BB-9E10649FE2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F2C1D-F243-42AB-ADF2-E7CB4E04900E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9A204B-EBA9-4C6D-BFB2-A104F00C8E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F72FC-4D2D-4E5B-A4DD-62E2C822FB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CDBB5-5B4A-4483-935D-A73935186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377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CE34E-5667-4A32-A6BA-10C7A552BC63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CE34D-CFF1-4FFE-815B-D050E7ED2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62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35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31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550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E68F591-F3C7-4872-BBA0-0693794F4F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99414" y="1051551"/>
            <a:ext cx="3565524" cy="2384898"/>
          </a:xfrm>
        </p:spPr>
        <p:txBody>
          <a:bodyPr anchor="b" anchorCtr="0">
            <a:noAutofit/>
          </a:bodyPr>
          <a:lstStyle/>
          <a:p>
            <a:r>
              <a:rPr lang="en-US" sz="4800" dirty="0"/>
              <a:t>3DFloat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67766A8-18D5-4391-8DB7-7BFF642763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452360" cy="685800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38AD48E-7D67-4BE9-97B6-DB64DE525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7999413" y="445272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6FF8E2-165B-49EB-8120-14190F949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0915300" y="5534727"/>
            <a:ext cx="667802" cy="631474"/>
            <a:chOff x="10478914" y="1506691"/>
            <a:chExt cx="667802" cy="631474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9B763A7-EE7D-4306-8306-01E8C86E6350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B3A935F-6844-4FCE-B0AE-5492715A58F1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16EB97-6E8A-4B50-8701-7CB158044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3" y="3568700"/>
            <a:ext cx="3565524" cy="1731963"/>
          </a:xfrm>
        </p:spPr>
        <p:txBody>
          <a:bodyPr>
            <a:noAutofit/>
          </a:bodyPr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0948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931" y="5260967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2700000">
            <a:off x="10834944" y="17126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10849344" y="51834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BCCE83C-72C8-4181-8D03-7CFB23A6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6FCDFCC-38D1-43A4-918F-491DBA6B2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3563936" cy="535354"/>
          </a:xfrm>
        </p:spPr>
        <p:txBody>
          <a:bodyPr anchor="b">
            <a:noAutofit/>
          </a:bodyPr>
          <a:lstStyle>
            <a:lvl1pPr marL="0" indent="0">
              <a:buNone/>
              <a:defRPr sz="20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8A9CB740-8581-4D62-8481-7ECBBEDA7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476" y="2432304"/>
            <a:ext cx="3563936" cy="351555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AB16E493-D962-46EC-BBB8-D7E68A6404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1573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88CC7C67-1BA6-42A6-B9D3-8EDF70A3DB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1573" y="2427370"/>
            <a:ext cx="3508755" cy="3515555"/>
          </a:xfrm>
        </p:spPr>
        <p:txBody>
          <a:bodyPr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17092A6-D0E6-4EF2-B3B8-AE35438D4D7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139659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4534254A-2561-400F-87CB-18A8D35381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39659" y="2427370"/>
            <a:ext cx="3508755" cy="3515555"/>
          </a:xfrm>
        </p:spPr>
        <p:txBody>
          <a:bodyPr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949202B-67AE-417A-A336-DF5257FFD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500562" cy="1562959"/>
          </a:xfrm>
        </p:spPr>
        <p:txBody>
          <a:bodyPr wrap="square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786D546-2834-435F-950F-DCEFE654B3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BD763BD-EAC5-4DB8-81AF-9743BB6A957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46AF837-10C6-44A5-B8D6-960A57487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225773" y="385222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77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97246E34-E6EE-4BF3-A0D3-A20868B5A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45BE5FFB-47D1-4474-B6CA-C3C936DF2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08D9209-1A62-4AC3-BF92-94348A9BC0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56248" y="54864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FADBFB6B-1787-4549-91B6-D748C66B13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56248" y="342900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6966E3E-9B30-4375-AC9A-23256CC87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61347" y="125399"/>
            <a:ext cx="1404698" cy="1155641"/>
            <a:chOff x="11161347" y="125399"/>
            <a:chExt cx="1404698" cy="1155641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EBBC5A2-A37E-47DF-9230-9A75067F188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161347" y="125399"/>
              <a:ext cx="1341675" cy="926985"/>
            </a:xfrm>
            <a:custGeom>
              <a:avLst/>
              <a:gdLst>
                <a:gd name="connsiteX0" fmla="*/ 1049126 w 1341675"/>
                <a:gd name="connsiteY0" fmla="*/ 8962 h 926985"/>
                <a:gd name="connsiteX1" fmla="*/ 1341675 w 1341675"/>
                <a:gd name="connsiteY1" fmla="*/ 301511 h 926985"/>
                <a:gd name="connsiteX2" fmla="*/ 1130649 w 1341675"/>
                <a:gd name="connsiteY2" fmla="*/ 512537 h 926985"/>
                <a:gd name="connsiteX3" fmla="*/ 1107397 w 1341675"/>
                <a:gd name="connsiteY3" fmla="*/ 499917 h 926985"/>
                <a:gd name="connsiteX4" fmla="*/ 926985 w 1341675"/>
                <a:gd name="connsiteY4" fmla="*/ 463493 h 926985"/>
                <a:gd name="connsiteX5" fmla="*/ 463493 w 1341675"/>
                <a:gd name="connsiteY5" fmla="*/ 926985 h 926985"/>
                <a:gd name="connsiteX6" fmla="*/ 0 w 1341675"/>
                <a:gd name="connsiteY6" fmla="*/ 926985 h 926985"/>
                <a:gd name="connsiteX7" fmla="*/ 926985 w 1341675"/>
                <a:gd name="connsiteY7" fmla="*/ 0 h 926985"/>
                <a:gd name="connsiteX8" fmla="*/ 1021763 w 1341675"/>
                <a:gd name="connsiteY8" fmla="*/ 4786 h 92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1675" h="926985">
                  <a:moveTo>
                    <a:pt x="1049126" y="8962"/>
                  </a:moveTo>
                  <a:lnTo>
                    <a:pt x="1341675" y="301511"/>
                  </a:lnTo>
                  <a:lnTo>
                    <a:pt x="1130649" y="512537"/>
                  </a:lnTo>
                  <a:lnTo>
                    <a:pt x="1107397" y="499917"/>
                  </a:lnTo>
                  <a:cubicBezTo>
                    <a:pt x="1051945" y="476462"/>
                    <a:pt x="990979" y="463493"/>
                    <a:pt x="926985" y="463493"/>
                  </a:cubicBezTo>
                  <a:cubicBezTo>
                    <a:pt x="671005" y="463493"/>
                    <a:pt x="463493" y="671005"/>
                    <a:pt x="463493" y="926985"/>
                  </a:cubicBezTo>
                  <a:lnTo>
                    <a:pt x="0" y="926985"/>
                  </a:lnTo>
                  <a:cubicBezTo>
                    <a:pt x="0" y="415026"/>
                    <a:pt x="415025" y="0"/>
                    <a:pt x="926985" y="0"/>
                  </a:cubicBezTo>
                  <a:cubicBezTo>
                    <a:pt x="958982" y="0"/>
                    <a:pt x="990601" y="1621"/>
                    <a:pt x="1021763" y="478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54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1781B9A-C230-4FFC-90A8-E0571B1DEDA7}"/>
                </a:ext>
              </a:extLst>
            </p:cNvPr>
            <p:cNvSpPr/>
            <p:nvPr/>
          </p:nvSpPr>
          <p:spPr>
            <a:xfrm rot="2700000">
              <a:off x="11798454" y="994196"/>
              <a:ext cx="107098" cy="46658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254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295925C-3570-40F1-B3CE-07D947ED464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228590" y="129580"/>
              <a:ext cx="1337455" cy="1042921"/>
            </a:xfrm>
            <a:custGeom>
              <a:avLst/>
              <a:gdLst>
                <a:gd name="connsiteX0" fmla="*/ 1084058 w 1337455"/>
                <a:gd name="connsiteY0" fmla="*/ 16081 h 1042921"/>
                <a:gd name="connsiteX1" fmla="*/ 1337455 w 1337455"/>
                <a:gd name="connsiteY1" fmla="*/ 269477 h 1042921"/>
                <a:gd name="connsiteX2" fmla="*/ 1060775 w 1337455"/>
                <a:gd name="connsiteY2" fmla="*/ 546158 h 1042921"/>
                <a:gd name="connsiteX3" fmla="*/ 1020394 w 1337455"/>
                <a:gd name="connsiteY3" fmla="*/ 532055 h 1042921"/>
                <a:gd name="connsiteX4" fmla="*/ 926985 w 1337455"/>
                <a:gd name="connsiteY4" fmla="*/ 521461 h 1042921"/>
                <a:gd name="connsiteX5" fmla="*/ 463492 w 1337455"/>
                <a:gd name="connsiteY5" fmla="*/ 1042921 h 1042921"/>
                <a:gd name="connsiteX6" fmla="*/ 0 w 1337455"/>
                <a:gd name="connsiteY6" fmla="*/ 1042921 h 1042921"/>
                <a:gd name="connsiteX7" fmla="*/ 926984 w 1337455"/>
                <a:gd name="connsiteY7" fmla="*/ 0 h 1042921"/>
                <a:gd name="connsiteX8" fmla="*/ 1021763 w 1337455"/>
                <a:gd name="connsiteY8" fmla="*/ 5384 h 104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7455" h="1042921">
                  <a:moveTo>
                    <a:pt x="1084058" y="16081"/>
                  </a:moveTo>
                  <a:lnTo>
                    <a:pt x="1337455" y="269477"/>
                  </a:lnTo>
                  <a:lnTo>
                    <a:pt x="1060775" y="546158"/>
                  </a:lnTo>
                  <a:lnTo>
                    <a:pt x="1020394" y="532055"/>
                  </a:lnTo>
                  <a:cubicBezTo>
                    <a:pt x="990222" y="525109"/>
                    <a:pt x="958982" y="521461"/>
                    <a:pt x="926985" y="521461"/>
                  </a:cubicBezTo>
                  <a:cubicBezTo>
                    <a:pt x="671005" y="521461"/>
                    <a:pt x="463493" y="754927"/>
                    <a:pt x="463492" y="1042921"/>
                  </a:cubicBezTo>
                  <a:lnTo>
                    <a:pt x="0" y="1042921"/>
                  </a:lnTo>
                  <a:cubicBezTo>
                    <a:pt x="0" y="466932"/>
                    <a:pt x="415025" y="0"/>
                    <a:pt x="926984" y="0"/>
                  </a:cubicBezTo>
                  <a:cubicBezTo>
                    <a:pt x="958982" y="0"/>
                    <a:pt x="990600" y="1824"/>
                    <a:pt x="1021763" y="5384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94664AE-6DC5-428F-9AC4-5A8F67571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4036" y="5610392"/>
            <a:ext cx="667802" cy="631474"/>
            <a:chOff x="10478914" y="1506691"/>
            <a:chExt cx="667802" cy="63147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288F304-7DF7-42FB-BD6F-D575128A1DDE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04835D9-7DE9-4DDD-A6C2-1C526822700A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3C43C1C-00B3-40E0-B073-B8C56206D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303845" y="5427212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19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12362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65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32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62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0923D16-1EC5-4C17-ABA8-B13A1256B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549275"/>
            <a:ext cx="3565524" cy="1997855"/>
          </a:xfrm>
        </p:spPr>
        <p:txBody>
          <a:bodyPr wrap="square" anchor="b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294D8B-CF64-4C26-8C78-57A375E7D3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2677306"/>
            <a:ext cx="3565525" cy="3415519"/>
          </a:xfrm>
        </p:spPr>
        <p:txBody>
          <a:bodyPr anchor="t" anchorCtr="0">
            <a:noAutofit/>
          </a:bodyPr>
          <a:lstStyle>
            <a:lvl1pPr>
              <a:buNone/>
              <a:defRPr/>
            </a:lvl1pPr>
          </a:lstStyle>
          <a:p>
            <a:pPr>
              <a:lnSpc>
                <a:spcPct val="120000"/>
              </a:lnSpc>
            </a:pPr>
            <a:r>
              <a:rPr lang="en-US" sz="1600" dirty="0"/>
              <a:t>Click to add text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7BCF456-426F-435B-8DF0-A32A44F5A8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08928" y="1596771"/>
            <a:ext cx="3448558" cy="3448558"/>
          </a:xfrm>
          <a:custGeom>
            <a:avLst/>
            <a:gdLst>
              <a:gd name="connsiteX0" fmla="*/ 1724279 w 3448558"/>
              <a:gd name="connsiteY0" fmla="*/ 0 h 3448558"/>
              <a:gd name="connsiteX1" fmla="*/ 3448558 w 3448558"/>
              <a:gd name="connsiteY1" fmla="*/ 1724279 h 3448558"/>
              <a:gd name="connsiteX2" fmla="*/ 1724279 w 3448558"/>
              <a:gd name="connsiteY2" fmla="*/ 3448558 h 3448558"/>
              <a:gd name="connsiteX3" fmla="*/ 0 w 3448558"/>
              <a:gd name="connsiteY3" fmla="*/ 1724279 h 3448558"/>
              <a:gd name="connsiteX4" fmla="*/ 1724279 w 3448558"/>
              <a:gd name="connsiteY4" fmla="*/ 0 h 344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4813A609-7079-46D5-9C1D-52004ABDAC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8575" y="596392"/>
            <a:ext cx="2263776" cy="2263776"/>
          </a:xfrm>
          <a:custGeom>
            <a:avLst/>
            <a:gdLst>
              <a:gd name="connsiteX0" fmla="*/ 1131888 w 2263776"/>
              <a:gd name="connsiteY0" fmla="*/ 0 h 2263776"/>
              <a:gd name="connsiteX1" fmla="*/ 2263776 w 2263776"/>
              <a:gd name="connsiteY1" fmla="*/ 1131888 h 2263776"/>
              <a:gd name="connsiteX2" fmla="*/ 1131888 w 2263776"/>
              <a:gd name="connsiteY2" fmla="*/ 2263776 h 2263776"/>
              <a:gd name="connsiteX3" fmla="*/ 0 w 2263776"/>
              <a:gd name="connsiteY3" fmla="*/ 1131888 h 2263776"/>
              <a:gd name="connsiteX4" fmla="*/ 1131888 w 2263776"/>
              <a:gd name="connsiteY4" fmla="*/ 0 h 226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76" h="2263776">
                <a:moveTo>
                  <a:pt x="1131888" y="0"/>
                </a:moveTo>
                <a:cubicBezTo>
                  <a:pt x="1757012" y="0"/>
                  <a:pt x="2263776" y="506764"/>
                  <a:pt x="2263776" y="1131888"/>
                </a:cubicBezTo>
                <a:cubicBezTo>
                  <a:pt x="2263776" y="1757012"/>
                  <a:pt x="1757012" y="2263776"/>
                  <a:pt x="1131888" y="2263776"/>
                </a:cubicBezTo>
                <a:cubicBezTo>
                  <a:pt x="506764" y="2263776"/>
                  <a:pt x="0" y="1757012"/>
                  <a:pt x="0" y="1131888"/>
                </a:cubicBezTo>
                <a:cubicBezTo>
                  <a:pt x="0" y="506764"/>
                  <a:pt x="506764" y="0"/>
                  <a:pt x="113188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14F21DF-D5E0-4C6C-BA2C-D69D65DBB1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91612" y="3324733"/>
            <a:ext cx="2936876" cy="2936876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FF63B4-C261-4597-9EE0-811D250B9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6548755" y="850167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2CF088-7F97-4A11-8A81-0EF641F69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602297" y="5691007"/>
            <a:ext cx="667802" cy="631474"/>
            <a:chOff x="3409557" y="4940429"/>
            <a:chExt cx="667802" cy="631474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5B23B7-CE74-4974-ABD8-BFA31D583416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3537358" y="4940429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F99BB1F-6C9D-4972-9EF4-98ACD7BE71E5}"/>
                </a:ext>
              </a:extLst>
            </p:cNvPr>
            <p:cNvSpPr/>
            <p:nvPr/>
          </p:nvSpPr>
          <p:spPr>
            <a:xfrm rot="13500000">
              <a:off x="3544558" y="4858365"/>
              <a:ext cx="270000" cy="540001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84120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458B3A1-C77D-4AFC-B2C8-79520B53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7200"/>
            <a:ext cx="4500562" cy="1562959"/>
          </a:xfrm>
        </p:spPr>
        <p:txBody>
          <a:bodyPr wrap="square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551DA26-B267-4F28-B4D0-65B3EF6E11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95544A62-DA23-4840-99DE-09AFC8F4DC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54096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0C91AF30-C5BB-4601-BDEB-E60C93A169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3808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B625AA5-EA5B-4115-A461-DA2C7087D8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37904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1B1AE41C-3196-4E6F-A3A8-313A92677FF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0260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5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517979-166D-4AAA-ABBC-0C3E5C2EC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111559-B769-4E2A-A891-97B3C4AA6BAC}"/>
              </a:ext>
            </a:extLst>
          </p:cNvPr>
          <p:cNvSpPr/>
          <p:nvPr userDrawn="1"/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16724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429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57281"/>
            <a:ext cx="6640285" cy="3300719"/>
          </a:xfr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60000"/>
                </a:schemeClr>
              </a:gs>
            </a:gsLst>
            <a:lin ang="10800000" scaled="1"/>
          </a:gradFill>
        </p:spPr>
        <p:txBody>
          <a:bodyPr>
            <a:noAutofit/>
          </a:bodyPr>
          <a:lstStyle>
            <a:lvl1pPr marL="548640" indent="0">
              <a:lnSpc>
                <a:spcPct val="200000"/>
              </a:lnSpc>
              <a:buNone/>
              <a:defRPr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640285" cy="3535509"/>
          </a:xfr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anchor="b" anchorCtr="0">
            <a:noAutofit/>
          </a:bodyPr>
          <a:lstStyle>
            <a:lvl1pPr marL="548640">
              <a:spcAft>
                <a:spcPts val="1200"/>
              </a:spcAft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304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Chart Ta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71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062BF5C-3876-4161-B4FF-14CA94D3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6160" cy="3384550"/>
          </a:xfrm>
        </p:spPr>
        <p:txBody>
          <a:bodyPr wrap="square" anchor="b" anchorCtr="0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17C5C60-EC4D-410B-9997-0B7328960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22156" y="4143453"/>
            <a:ext cx="734257" cy="760506"/>
            <a:chOff x="5243759" y="1363788"/>
            <a:chExt cx="734257" cy="760506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0573155C-3428-4F4F-AE66-A519D777EAAE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853496C-159E-4D47-94B5-0835FB6511B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CE93E330-715B-44E8-84D9-CE166D428DAB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80A2FA6F-99B7-4984-A80C-570644889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668780" y="50590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39C8C03-81B3-4DE8-B96A-78258E4467C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863" y="4097338"/>
            <a:ext cx="3565524" cy="2351087"/>
          </a:xfrm>
        </p:spPr>
        <p:txBody>
          <a:bodyPr>
            <a:noAutofit/>
          </a:bodyPr>
          <a:lstStyle>
            <a:lvl1pPr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1FBB56D-C8B1-4ED9-A5DB-72BA636DAD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35809" y="656633"/>
            <a:ext cx="5132388" cy="5132388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87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38C6F9E-A74F-4F54-9409-B6B93DF8C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F0F71C5-78A4-4793-9BD4-3DF0EE3E3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0288775" y="7626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Title 5">
            <a:extLst>
              <a:ext uri="{FF2B5EF4-FFF2-40B4-BE49-F238E27FC236}">
                <a16:creationId xmlns:a16="http://schemas.microsoft.com/office/drawing/2014/main" id="{36F60F77-4CC9-4F86-B70A-85012C6588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0" y="548640"/>
            <a:ext cx="8281987" cy="1253041"/>
          </a:xfrm>
        </p:spPr>
        <p:txBody>
          <a:bodyPr>
            <a:noAutofit/>
          </a:bodyPr>
          <a:lstStyle/>
          <a:p>
            <a:r>
              <a:rPr lang="en-US" dirty="0"/>
              <a:t>Team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6093F87-C1F6-4FAB-B891-6F7D7FC20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00565" y="4518946"/>
            <a:ext cx="1980001" cy="1363916"/>
            <a:chOff x="4879602" y="3781429"/>
            <a:chExt cx="1980001" cy="1363916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1A4FD5C-1E5B-46D1-BA9D-99928D19AF04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7DF0ED5-A971-408F-A055-C7E5D7A623C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A81F353-4C5B-4A37-9846-2C1E2D0FC25F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2B74EA3-11CE-4D3F-99AD-162563447653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8F41896B-6DDA-4F82-9F74-3EBF93A3CD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8992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7" name="Picture Placeholder 55">
            <a:extLst>
              <a:ext uri="{FF2B5EF4-FFF2-40B4-BE49-F238E27FC236}">
                <a16:creationId xmlns:a16="http://schemas.microsoft.com/office/drawing/2014/main" id="{EF85499B-C29A-4C8B-922C-7CE4771E35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38384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8" name="Picture Placeholder 55">
            <a:extLst>
              <a:ext uri="{FF2B5EF4-FFF2-40B4-BE49-F238E27FC236}">
                <a16:creationId xmlns:a16="http://schemas.microsoft.com/office/drawing/2014/main" id="{F82A1DB8-0AE7-4E17-B07B-FCF45B85EE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61976" y="1993392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Picture Placeholder 55">
            <a:extLst>
              <a:ext uri="{FF2B5EF4-FFF2-40B4-BE49-F238E27FC236}">
                <a16:creationId xmlns:a16="http://schemas.microsoft.com/office/drawing/2014/main" id="{A83EEB6C-83B7-471D-B5A4-4071534048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85568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17A96A8C-F792-485A-9BB9-4DEDCA0CE6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9500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6C65AE07-519E-4E3B-8521-621C834391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8733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5" name="Text Placeholder 62">
            <a:extLst>
              <a:ext uri="{FF2B5EF4-FFF2-40B4-BE49-F238E27FC236}">
                <a16:creationId xmlns:a16="http://schemas.microsoft.com/office/drawing/2014/main" id="{FB878318-C287-428B-8105-429BC4B03F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39151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1465E516-2CEF-4F9E-9375-7D41DCFCBB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38384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7" name="Text Placeholder 62">
            <a:extLst>
              <a:ext uri="{FF2B5EF4-FFF2-40B4-BE49-F238E27FC236}">
                <a16:creationId xmlns:a16="http://schemas.microsoft.com/office/drawing/2014/main" id="{FE012CE3-36AA-4016-A88E-27BCFFEFD6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62743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6" name="Text Placeholder 60">
            <a:extLst>
              <a:ext uri="{FF2B5EF4-FFF2-40B4-BE49-F238E27FC236}">
                <a16:creationId xmlns:a16="http://schemas.microsoft.com/office/drawing/2014/main" id="{8D5671AF-0137-4226-8A84-2784817E51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61976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9" name="Text Placeholder 62">
            <a:extLst>
              <a:ext uri="{FF2B5EF4-FFF2-40B4-BE49-F238E27FC236}">
                <a16:creationId xmlns:a16="http://schemas.microsoft.com/office/drawing/2014/main" id="{DA1587F0-23BF-4FB8-B06C-2B0AA928E9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3112" y="3787288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565C0B22-B5E7-44BB-A17C-7FB5BB5D82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32345" y="4238812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76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5437186" cy="535354"/>
          </a:xfrm>
        </p:spPr>
        <p:txBody>
          <a:bodyPr anchor="b">
            <a:no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427370"/>
            <a:ext cx="5429114" cy="351555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731375"/>
            <a:ext cx="5436392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427370"/>
            <a:ext cx="5436391" cy="351555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92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557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33" r:id="rId3"/>
    <p:sldLayoutId id="2147483687" r:id="rId4"/>
    <p:sldLayoutId id="2147483734" r:id="rId5"/>
    <p:sldLayoutId id="2147483686" r:id="rId6"/>
    <p:sldLayoutId id="2147483696" r:id="rId7"/>
    <p:sldLayoutId id="2147483707" r:id="rId8"/>
    <p:sldLayoutId id="2147483689" r:id="rId9"/>
    <p:sldLayoutId id="2147483697" r:id="rId10"/>
    <p:sldLayoutId id="2147483731" r:id="rId11"/>
    <p:sldLayoutId id="2147483693" r:id="rId12"/>
    <p:sldLayoutId id="2147483685" r:id="rId13"/>
    <p:sldLayoutId id="2147483688" r:id="rId14"/>
    <p:sldLayoutId id="2147483691" r:id="rId15"/>
    <p:sldLayoutId id="2147483692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0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2" pos="3840">
          <p15:clr>
            <a:srgbClr val="F26B43"/>
          </p15:clr>
        </p15:guide>
        <p15:guide id="33" orient="horz" pos="2160">
          <p15:clr>
            <a:srgbClr val="F26B43"/>
          </p15:clr>
        </p15:guide>
        <p15:guide id="34" pos="347">
          <p15:clr>
            <a:srgbClr val="F26B43"/>
          </p15:clr>
        </p15:guide>
        <p15:guide id="35" pos="7333">
          <p15:clr>
            <a:srgbClr val="F26B43"/>
          </p15:clr>
        </p15:guide>
        <p15:guide id="36" orient="horz" pos="346">
          <p15:clr>
            <a:srgbClr val="F26B43"/>
          </p15:clr>
        </p15:guide>
        <p15:guide id="37" orient="horz" pos="3974">
          <p15:clr>
            <a:srgbClr val="F26B43"/>
          </p15:clr>
        </p15:guide>
        <p15:guide id="38" pos="824">
          <p15:clr>
            <a:srgbClr val="A4A3A4"/>
          </p15:clr>
        </p15:guide>
        <p15:guide id="39" pos="937">
          <p15:clr>
            <a:srgbClr val="A4A3A4"/>
          </p15:clr>
        </p15:guide>
        <p15:guide id="40" pos="1413">
          <p15:clr>
            <a:srgbClr val="A4A3A4"/>
          </p15:clr>
        </p15:guide>
        <p15:guide id="41" pos="1527">
          <p15:clr>
            <a:srgbClr val="A4A3A4"/>
          </p15:clr>
        </p15:guide>
        <p15:guide id="42" pos="2003">
          <p15:clr>
            <a:srgbClr val="A4A3A4"/>
          </p15:clr>
        </p15:guide>
        <p15:guide id="43" pos="2116">
          <p15:clr>
            <a:srgbClr val="A4A3A4"/>
          </p15:clr>
        </p15:guide>
        <p15:guide id="44" pos="2593">
          <p15:clr>
            <a:srgbClr val="A4A3A4"/>
          </p15:clr>
        </p15:guide>
        <p15:guide id="45" pos="2706">
          <p15:clr>
            <a:srgbClr val="A4A3A4"/>
          </p15:clr>
        </p15:guide>
        <p15:guide id="46" pos="3182">
          <p15:clr>
            <a:srgbClr val="A4A3A4"/>
          </p15:clr>
        </p15:guide>
        <p15:guide id="47" pos="3318">
          <p15:clr>
            <a:srgbClr val="A4A3A4"/>
          </p15:clr>
        </p15:guide>
        <p15:guide id="48" pos="3772">
          <p15:clr>
            <a:srgbClr val="A4A3A4"/>
          </p15:clr>
        </p15:guide>
        <p15:guide id="49" pos="3908">
          <p15:clr>
            <a:srgbClr val="A4A3A4"/>
          </p15:clr>
        </p15:guide>
        <p15:guide id="50" pos="4362">
          <p15:clr>
            <a:srgbClr val="A4A3A4"/>
          </p15:clr>
        </p15:guide>
        <p15:guide id="51" pos="4498">
          <p15:clr>
            <a:srgbClr val="A4A3A4"/>
          </p15:clr>
        </p15:guide>
        <p15:guide id="52" pos="4951">
          <p15:clr>
            <a:srgbClr val="A4A3A4"/>
          </p15:clr>
        </p15:guide>
        <p15:guide id="53" pos="5087">
          <p15:clr>
            <a:srgbClr val="A4A3A4"/>
          </p15:clr>
        </p15:guide>
        <p15:guide id="54" pos="5541">
          <p15:clr>
            <a:srgbClr val="A4A3A4"/>
          </p15:clr>
        </p15:guide>
        <p15:guide id="55" pos="5677">
          <p15:clr>
            <a:srgbClr val="A4A3A4"/>
          </p15:clr>
        </p15:guide>
        <p15:guide id="56" pos="6153">
          <p15:clr>
            <a:srgbClr val="A4A3A4"/>
          </p15:clr>
        </p15:guide>
        <p15:guide id="57" pos="6267">
          <p15:clr>
            <a:srgbClr val="A4A3A4"/>
          </p15:clr>
        </p15:guide>
        <p15:guide id="58" pos="6743">
          <p15:clr>
            <a:srgbClr val="A4A3A4"/>
          </p15:clr>
        </p15:guide>
        <p15:guide id="59" pos="6856">
          <p15:clr>
            <a:srgbClr val="A4A3A4"/>
          </p15:clr>
        </p15:guide>
        <p15:guide id="60" orient="horz" pos="3838">
          <p15:clr>
            <a:srgbClr val="A4A3A4"/>
          </p15:clr>
        </p15:guide>
        <p15:guide id="61" orient="horz" pos="2092">
          <p15:clr>
            <a:srgbClr val="A4A3A4"/>
          </p15:clr>
        </p15:guide>
        <p15:guide id="62" orient="horz" pos="2228">
          <p15:clr>
            <a:srgbClr val="A4A3A4"/>
          </p15:clr>
        </p15:guide>
        <p15:guide id="63" orient="horz" pos="845">
          <p15:clr>
            <a:srgbClr val="A4A3A4"/>
          </p15:clr>
        </p15:guide>
        <p15:guide id="64" orient="horz" pos="958">
          <p15:clr>
            <a:srgbClr val="A4A3A4"/>
          </p15:clr>
        </p15:guide>
        <p15:guide id="65" orient="horz" pos="1480">
          <p15:clr>
            <a:srgbClr val="A4A3A4"/>
          </p15:clr>
        </p15:guide>
        <p15:guide id="66" orient="horz" pos="1593">
          <p15:clr>
            <a:srgbClr val="A4A3A4"/>
          </p15:clr>
        </p15:guide>
        <p15:guide id="67" orient="horz" pos="2727">
          <p15:clr>
            <a:srgbClr val="A4A3A4"/>
          </p15:clr>
        </p15:guide>
        <p15:guide id="68" orient="horz" pos="2840">
          <p15:clr>
            <a:srgbClr val="A4A3A4"/>
          </p15:clr>
        </p15:guide>
        <p15:guide id="69" orient="horz" pos="3339">
          <p15:clr>
            <a:srgbClr val="A4A3A4"/>
          </p15:clr>
        </p15:guide>
        <p15:guide id="70" orient="horz" pos="347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BB1EA-04EB-79A5-3344-F77B6AF63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sz="11500" dirty="0"/>
              <a:t>Narrator</a:t>
            </a:r>
            <a:br>
              <a:rPr lang="en-US" sz="11500" dirty="0"/>
            </a:br>
            <a:r>
              <a:rPr lang="en-US" sz="11500" dirty="0"/>
              <a:t> </a:t>
            </a:r>
            <a:r>
              <a:rPr lang="en-US" sz="11500" b="0" i="0" dirty="0">
                <a:effectLst/>
                <a:latin typeface="Google Sans"/>
              </a:rPr>
              <a:t>contrast </a:t>
            </a:r>
            <a:br>
              <a:rPr lang="en-US" sz="11500" b="0" i="0" dirty="0">
                <a:effectLst/>
                <a:latin typeface="Google Sans"/>
              </a:rPr>
            </a:br>
            <a:r>
              <a:rPr lang="en-US" sz="11500" dirty="0"/>
              <a:t>magnifier keyboard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A7285D-58AF-71F5-B9A9-F65B77D60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0E4A4A-21D2-320F-D510-D6FAA3DA0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18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6E938C-9D94-4B05-979A-D39FFC45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6371409" cy="984885"/>
          </a:xfrm>
        </p:spPr>
        <p:txBody>
          <a:bodyPr vert="horz" wrap="square" lIns="0" tIns="0" rIns="0" bIns="0" rtlCol="0" anchor="ctr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narrator</a:t>
            </a:r>
          </a:p>
        </p:txBody>
      </p:sp>
      <p:pic>
        <p:nvPicPr>
          <p:cNvPr id="4" name="Video_220803133948">
            <a:hlinkClick r:id="" action="ppaction://media"/>
            <a:extLst>
              <a:ext uri="{FF2B5EF4-FFF2-40B4-BE49-F238E27FC236}">
                <a16:creationId xmlns:a16="http://schemas.microsoft.com/office/drawing/2014/main" id="{803E07B4-5BE0-6E0B-0997-D019B469DA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3266" y="2740735"/>
            <a:ext cx="6371409" cy="3567989"/>
          </a:xfrm>
          <a:custGeom>
            <a:avLst/>
            <a:gdLst/>
            <a:ahLst/>
            <a:cxnLst/>
            <a:rect l="l" t="t" r="r" b="b"/>
            <a:pathLst>
              <a:path w="6922273" h="4225290">
                <a:moveTo>
                  <a:pt x="0" y="0"/>
                </a:moveTo>
                <a:lnTo>
                  <a:pt x="6922273" y="0"/>
                </a:lnTo>
                <a:lnTo>
                  <a:pt x="6922273" y="4225290"/>
                </a:lnTo>
                <a:lnTo>
                  <a:pt x="0" y="4225290"/>
                </a:lnTo>
                <a:close/>
              </a:path>
            </a:pathLst>
          </a:cu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337EA23-6703-4C96-9EEB-A408CBDD6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05B1133-3DA6-39B4-2536-919C9D5EF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1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6426E-F6F6-4A7C-9181-8C3090996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5524" cy="2597048"/>
          </a:xfrm>
        </p:spPr>
        <p:txBody>
          <a:bodyPr/>
          <a:lstStyle/>
          <a:p>
            <a:r>
              <a:rPr lang="en-US" b="0" i="0" dirty="0">
                <a:effectLst/>
                <a:latin typeface="Google Sans"/>
              </a:rPr>
              <a:t>contrast</a:t>
            </a:r>
            <a:endParaRPr lang="en-US" dirty="0"/>
          </a:p>
        </p:txBody>
      </p:sp>
      <p:pic>
        <p:nvPicPr>
          <p:cNvPr id="8" name="Picture Placeholder 7" descr="Digital Data">
            <a:extLst>
              <a:ext uri="{FF2B5EF4-FFF2-40B4-BE49-F238E27FC236}">
                <a16:creationId xmlns:a16="http://schemas.microsoft.com/office/drawing/2014/main" id="{06D2324F-3B7B-45EF-9584-C8EADD2C8C0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8928" y="1596771"/>
            <a:ext cx="3448558" cy="3448558"/>
          </a:xfrm>
        </p:spPr>
      </p:pic>
      <p:pic>
        <p:nvPicPr>
          <p:cNvPr id="10" name="Picture Placeholder 9" descr="Data Points ">
            <a:extLst>
              <a:ext uri="{FF2B5EF4-FFF2-40B4-BE49-F238E27FC236}">
                <a16:creationId xmlns:a16="http://schemas.microsoft.com/office/drawing/2014/main" id="{71F862F9-0E8A-4DB9-8083-1C3AA6E5D77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8575" y="596392"/>
            <a:ext cx="2263776" cy="2263776"/>
          </a:xfrm>
        </p:spPr>
      </p:pic>
      <p:pic>
        <p:nvPicPr>
          <p:cNvPr id="12" name="Picture Placeholder 11" descr="Data Background">
            <a:extLst>
              <a:ext uri="{FF2B5EF4-FFF2-40B4-BE49-F238E27FC236}">
                <a16:creationId xmlns:a16="http://schemas.microsoft.com/office/drawing/2014/main" id="{A63F39B9-0715-40B5-8ECB-9B983F99C69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1612" y="3324733"/>
            <a:ext cx="2936876" cy="2936876"/>
          </a:xfr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15FE2C5-E66A-4405-B19E-2C5C546C98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01DF4D0-78BC-4C8C-9570-26F0B2254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B199C97-F175-437D-8311-DB662925C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4" name="Video_220803140923">
            <a:hlinkClick r:id="" action="ppaction://media"/>
            <a:extLst>
              <a:ext uri="{FF2B5EF4-FFF2-40B4-BE49-F238E27FC236}">
                <a16:creationId xmlns:a16="http://schemas.microsoft.com/office/drawing/2014/main" id="{A382ABE5-2FBF-1360-29EA-3FCB48982D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32671" y="2379406"/>
            <a:ext cx="4124815" cy="311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3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29F70-04F7-4C70-BCF8-D4371F54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3302E-502D-4151-81C9-5FD6AF959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5127060-CDBF-435F-9009-A5451CCE305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27343" y="437946"/>
            <a:ext cx="6221412" cy="1563688"/>
          </a:xfrm>
          <a:noFill/>
        </p:spPr>
        <p:txBody>
          <a:bodyPr>
            <a:normAutofit/>
          </a:bodyPr>
          <a:lstStyle/>
          <a:p>
            <a:r>
              <a:rPr lang="en-US" sz="5400" dirty="0"/>
              <a:t>magnifier</a:t>
            </a:r>
          </a:p>
        </p:txBody>
      </p:sp>
      <p:pic>
        <p:nvPicPr>
          <p:cNvPr id="15" name="Video_220803141154">
            <a:hlinkClick r:id="" action="ppaction://media"/>
            <a:extLst>
              <a:ext uri="{FF2B5EF4-FFF2-40B4-BE49-F238E27FC236}">
                <a16:creationId xmlns:a16="http://schemas.microsoft.com/office/drawing/2014/main" id="{0A6A5081-663B-833A-E042-5F83F49690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21162" y="2340078"/>
            <a:ext cx="4454012" cy="340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8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2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 descr="Data Points Digital background">
            <a:extLst>
              <a:ext uri="{FF2B5EF4-FFF2-40B4-BE49-F238E27FC236}">
                <a16:creationId xmlns:a16="http://schemas.microsoft.com/office/drawing/2014/main" id="{5FED7C55-F545-49A1-90FD-D853A25AB4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6509"/>
            <a:ext cx="12192000" cy="6858000"/>
          </a:xfr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3C64A91D-E535-4C24-A0E3-96A3810E3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6FC4867-BA3E-4F8E-AB23-684F34DF3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0F1DF5B-353A-4270-8C10-6A1509441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4" y="549275"/>
            <a:ext cx="3539356" cy="298623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 sz="6600" dirty="0"/>
              <a:t>keyboard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10D835-B454-4270-BB35-86A187307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7F653B-90B5-4F47-A33F-93DCB2EF6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E7D98D-6710-41D2-B258-E1A1059D2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5</a:t>
            </a:fld>
            <a:endParaRPr lang="en-US"/>
          </a:p>
        </p:txBody>
      </p:sp>
      <p:pic>
        <p:nvPicPr>
          <p:cNvPr id="5" name="Video_220803141425">
            <a:hlinkClick r:id="" action="ppaction://media"/>
            <a:extLst>
              <a:ext uri="{FF2B5EF4-FFF2-40B4-BE49-F238E27FC236}">
                <a16:creationId xmlns:a16="http://schemas.microsoft.com/office/drawing/2014/main" id="{392C37C4-0800-54D9-C5C2-4D9F0F3A1B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89756" y="3024188"/>
            <a:ext cx="5298102" cy="317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2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102D8-1D22-4940-AF19-07CF3A0DC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135" y="1524000"/>
            <a:ext cx="11357327" cy="3628103"/>
          </a:xfrm>
        </p:spPr>
        <p:txBody>
          <a:bodyPr/>
          <a:lstStyle/>
          <a:p>
            <a:r>
              <a:rPr lang="en-US" sz="23900" dirty="0"/>
              <a:t>The end 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DC738669-5750-45EA-9715-A0041D4C56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D05A243-8080-4F6D-8538-65CDDF891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F8A62C8-5437-4C47-AC0F-0605F84CB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47791"/>
      </p:ext>
    </p:extLst>
  </p:cSld>
  <p:clrMapOvr>
    <a:masterClrMapping/>
  </p:clrMapOvr>
</p:sld>
</file>

<file path=ppt/theme/theme1.xml><?xml version="1.0" encoding="utf-8"?>
<a:theme xmlns:a="http://schemas.openxmlformats.org/drawingml/2006/main" name="3DFloatVTI">
  <a:themeElements>
    <a:clrScheme name="Float">
      <a:dk1>
        <a:sysClr val="windowText" lastClr="000000"/>
      </a:dk1>
      <a:lt1>
        <a:sysClr val="window" lastClr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Walbaum Display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0811A92-D464-4AC4-A396-BA73B10CEEA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904751AB-E840-446F-8D49-E697067EC88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E4876F9-7AE1-498D-B8FE-1E3AD703D2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{61EE5114-693B-4FB6-854A-0ACAC3C4900B}tf33713516_win32</Template>
  <TotalTime>45</TotalTime>
  <Words>63</Words>
  <Application>Microsoft Office PowerPoint</Application>
  <PresentationFormat>Widescreen</PresentationFormat>
  <Paragraphs>23</Paragraphs>
  <Slides>6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Gill Sans MT</vt:lpstr>
      <vt:lpstr>Google Sans</vt:lpstr>
      <vt:lpstr>Walbaum Display</vt:lpstr>
      <vt:lpstr>3DFloatVTI</vt:lpstr>
      <vt:lpstr>Narrator  contrast  magnifier keyboard </vt:lpstr>
      <vt:lpstr>narrator</vt:lpstr>
      <vt:lpstr>contrast</vt:lpstr>
      <vt:lpstr>PowerPoint Presentation</vt:lpstr>
      <vt:lpstr>keyboard</vt:lpstr>
      <vt:lpstr>The end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Narrator  contrast  magnifier keyboard </dc:title>
  <dc:creator>Lenovo</dc:creator>
  <cp:lastModifiedBy>Lenovo</cp:lastModifiedBy>
  <cp:revision>1</cp:revision>
  <dcterms:created xsi:type="dcterms:W3CDTF">2022-08-03T09:23:50Z</dcterms:created>
  <dcterms:modified xsi:type="dcterms:W3CDTF">2022-08-03T10:08:53Z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