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78" r:id="rId5"/>
    <p:sldId id="280" r:id="rId6"/>
    <p:sldId id="279" r:id="rId7"/>
    <p:sldId id="281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F280C4-D285-4B3E-96AA-2A15BC620A00}">
          <p14:sldIdLst>
            <p14:sldId id="278"/>
            <p14:sldId id="280"/>
            <p14:sldId id="279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>
        <p:scale>
          <a:sx n="81" d="100"/>
          <a:sy n="81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7/30/2022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3826" y="7196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26" y="1673524"/>
            <a:ext cx="3588410" cy="2420504"/>
          </a:xfrm>
        </p:spPr>
        <p:txBody>
          <a:bodyPr>
            <a:normAutofit/>
          </a:bodyPr>
          <a:lstStyle/>
          <a:p>
            <a:pPr algn="l"/>
            <a:r>
              <a:rPr lang="fa-IR" sz="4000" dirty="0">
                <a:solidFill>
                  <a:schemeClr val="tx1"/>
                </a:solidFill>
                <a:cs typeface="B Zar" panose="00000400000000000000" pitchFamily="2" charset="-78"/>
              </a:rPr>
              <a:t>به نام خدا محمد عرفان داودی هستم تحقیق من درباره اکستنشز در داخل کروم است</a:t>
            </a:r>
            <a:endParaRPr lang="en-US" sz="4000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66CDA4A-6CAA-4FED-A424-FF9D363E9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C970D-170C-6A4B-936B-2D5FE07A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35229"/>
            <a:ext cx="9440034" cy="1059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cs typeface="B Zar" panose="00000400000000000000" pitchFamily="2" charset="-78"/>
              </a:rPr>
              <a:t>یک خورده بیشتر آشنا شویم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0DB875-49E3-4B9D-8AAE-D81A127B6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4" name="Video_220730182746_Slice" descr="A screenshot of a computer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3088495E-CB17-202E-1BDB-4914D83D3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349" y="1109554"/>
            <a:ext cx="4765785" cy="2692667"/>
          </a:xfrm>
          <a:prstGeom prst="rect">
            <a:avLst/>
          </a:prstGeom>
        </p:spPr>
      </p:pic>
      <p:pic>
        <p:nvPicPr>
          <p:cNvPr id="6" name="Video_220730183146" descr="Graphical user interface, application, Word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C465CD3F-E5B3-E22A-DBA6-13BEE4A0BE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6867" y="1113757"/>
            <a:ext cx="4757828" cy="26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1" y="-1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39" y="609600"/>
            <a:ext cx="3944442" cy="970450"/>
          </a:xfrm>
        </p:spPr>
        <p:txBody>
          <a:bodyPr anchor="b">
            <a:normAutofit/>
          </a:bodyPr>
          <a:lstStyle/>
          <a:p>
            <a:pPr algn="r" rtl="1"/>
            <a:r>
              <a:rPr lang="fa-IR" sz="2000" dirty="0">
                <a:solidFill>
                  <a:schemeClr val="tx1"/>
                </a:solidFill>
              </a:rPr>
              <a:t>مشخصات 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Simple Calculator</a:t>
            </a:r>
            <a:r>
              <a:rPr lang="fa-IR" sz="2000" dirty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1D3540-4DEE-5021-6737-E0F66483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574" y="2076450"/>
            <a:ext cx="2219325" cy="3714749"/>
          </a:xfrm>
        </p:spPr>
        <p:txBody>
          <a:bodyPr/>
          <a:lstStyle/>
          <a:p>
            <a:pPr algn="l"/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Version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6.2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0" i="0" dirty="0">
                <a:solidFill>
                  <a:schemeClr val="tx1"/>
                </a:solidFill>
                <a:effectLst/>
                <a:latin typeface="Google Sans"/>
              </a:rPr>
              <a:t>10,000+ users</a:t>
            </a:r>
            <a:endParaRPr lang="en-US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Size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&lt; 1 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47508-B2ED-5F33-3107-08AE985DDA3D}"/>
              </a:ext>
            </a:extLst>
          </p:cNvPr>
          <p:cNvSpPr txBox="1"/>
          <p:nvPr/>
        </p:nvSpPr>
        <p:spPr>
          <a:xfrm>
            <a:off x="386080" y="332601"/>
            <a:ext cx="54864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Simple Calculator</a:t>
            </a:r>
            <a:r>
              <a:rPr lang="fa-IR" sz="4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a-IR" sz="4000" dirty="0">
                <a:solidFill>
                  <a:schemeClr val="bg1"/>
                </a:solidFill>
                <a:latin typeface="Roboto" panose="02000000000000000000" pitchFamily="2" charset="0"/>
              </a:rPr>
              <a:t>آیکون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EC57934-D585-CC72-A64B-210D35577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" y="2580640"/>
            <a:ext cx="2814320" cy="29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ing">
            <a:hlinkClick r:id="" action="ppaction://media"/>
            <a:extLst>
              <a:ext uri="{FF2B5EF4-FFF2-40B4-BE49-F238E27FC236}">
                <a16:creationId xmlns:a16="http://schemas.microsoft.com/office/drawing/2014/main" id="{20578E1D-54B3-ACA0-8569-F79EBFE6EFC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3057754"/>
            <a:ext cx="487363" cy="4873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165B5-7D35-D11C-C4A1-90DFD916F866}"/>
              </a:ext>
            </a:extLst>
          </p:cNvPr>
          <p:cNvSpPr txBox="1"/>
          <p:nvPr/>
        </p:nvSpPr>
        <p:spPr>
          <a:xfrm>
            <a:off x="556181" y="928538"/>
            <a:ext cx="9662475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rtl="1"/>
            <a:r>
              <a:rPr lang="fa-IR" sz="13800">
                <a:cs typeface="B Zar" panose="00000400000000000000" pitchFamily="2" charset="-78"/>
              </a:rPr>
              <a:t>ویس کاربردی</a:t>
            </a:r>
            <a:endParaRPr lang="en-US" sz="138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723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E205-F875-37C7-8A79-D6CB8128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0000" dirty="0">
                <a:cs typeface="B Zar" panose="00000400000000000000" pitchFamily="2" charset="-78"/>
              </a:rPr>
              <a:t>با تشکر از شما</a:t>
            </a:r>
            <a:endParaRPr lang="en-US" sz="10000" dirty="0">
              <a:cs typeface="B Zar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893A-D23F-7C6E-82A5-24C3CA56D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53" y="1866900"/>
            <a:ext cx="10353762" cy="3714749"/>
          </a:xfrm>
        </p:spPr>
        <p:txBody>
          <a:bodyPr>
            <a:noAutofit/>
          </a:bodyPr>
          <a:lstStyle/>
          <a:p>
            <a:r>
              <a:rPr lang="fa-IR" sz="30000" dirty="0">
                <a:cs typeface="B Zar" panose="00000400000000000000" pitchFamily="2" charset="-78"/>
              </a:rPr>
              <a:t>پایان</a:t>
            </a:r>
            <a:endParaRPr lang="en-US" sz="300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273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{8F35888E-EC69-4DA4-BC24-45FAF2CC04D6}tf55705232_win32</Template>
  <TotalTime>1142</TotalTime>
  <Words>44</Words>
  <Application>Microsoft Office PowerPoint</Application>
  <PresentationFormat>Widescreen</PresentationFormat>
  <Paragraphs>12</Paragraphs>
  <Slides>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Google Sans</vt:lpstr>
      <vt:lpstr>Goudy Old Style</vt:lpstr>
      <vt:lpstr>Roboto</vt:lpstr>
      <vt:lpstr>Wingdings 2</vt:lpstr>
      <vt:lpstr>SlateVTI</vt:lpstr>
      <vt:lpstr>به نام خدا محمد عرفان داودی هستم تحقیق من درباره اکستنشز در داخل کروم است</vt:lpstr>
      <vt:lpstr>یک خورده بیشتر آشنا شویم</vt:lpstr>
      <vt:lpstr>مشخصات  Simple Calculator </vt:lpstr>
      <vt:lpstr>PowerPoint Presentation</vt:lpstr>
      <vt:lpstr>با تشکر از شما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محمد عرفان داودی هستم تحقیق من درباره اکستنشز در داخل کروم است</dc:title>
  <dc:creator>Lenovo</dc:creator>
  <cp:lastModifiedBy>Lenovo</cp:lastModifiedBy>
  <cp:revision>1</cp:revision>
  <dcterms:created xsi:type="dcterms:W3CDTF">2022-07-29T19:49:19Z</dcterms:created>
  <dcterms:modified xsi:type="dcterms:W3CDTF">2022-07-30T14:52:12Z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