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7"/>
  </p:notesMasterIdLst>
  <p:handoutMasterIdLst>
    <p:handoutMasterId r:id="rId8"/>
  </p:handoutMasterIdLst>
  <p:sldIdLst>
    <p:sldId id="256" r:id="rId2"/>
    <p:sldId id="257" r:id="rId3"/>
    <p:sldId id="258" r:id="rId4"/>
    <p:sldId id="261" r:id="rId5"/>
    <p:sldId id="259" r:id="rId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234"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F0A3D5-B302-4449-B42B-103F993A2FF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BE95D4-A07C-45DB-90FA-6F229FD4C1A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D4954EE-16D5-47BB-81B7-8A6F8C6FDDDB}" type="datetimeFigureOut">
              <a:rPr lang="en-US" smtClean="0"/>
              <a:t>11/2/2020</a:t>
            </a:fld>
            <a:endParaRPr lang="en-US"/>
          </a:p>
        </p:txBody>
      </p:sp>
      <p:sp>
        <p:nvSpPr>
          <p:cNvPr id="4" name="Footer Placeholder 3">
            <a:extLst>
              <a:ext uri="{FF2B5EF4-FFF2-40B4-BE49-F238E27FC236}">
                <a16:creationId xmlns:a16="http://schemas.microsoft.com/office/drawing/2014/main" id="{8378C5F2-BE1C-4D38-BD91-C44C792D80B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86FC87-D7AF-49A1-8D0E-FC72F8319A1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EB15DFB-1C27-4FC7-9C89-1000FB327DFE}" type="slidenum">
              <a:rPr lang="en-US" smtClean="0"/>
              <a:t>‹#›</a:t>
            </a:fld>
            <a:endParaRPr lang="en-US"/>
          </a:p>
        </p:txBody>
      </p:sp>
    </p:spTree>
    <p:extLst>
      <p:ext uri="{BB962C8B-B14F-4D97-AF65-F5344CB8AC3E}">
        <p14:creationId xmlns:p14="http://schemas.microsoft.com/office/powerpoint/2010/main" val="3976623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3F929EA-02CD-476C-9422-A4F2D1889CCC}" type="datetimeFigureOut">
              <a:rPr lang="en-US" smtClean="0"/>
              <a:t>11/2/2020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DE3AE4D-B18B-4677-A9A2-B354E35D2EB3}" type="slidenum">
              <a:rPr lang="en-US" smtClean="0"/>
              <a:t>‹#›</a:t>
            </a:fld>
            <a:endParaRPr lang="en-US"/>
          </a:p>
        </p:txBody>
      </p:sp>
    </p:spTree>
    <p:extLst>
      <p:ext uri="{BB962C8B-B14F-4D97-AF65-F5344CB8AC3E}">
        <p14:creationId xmlns:p14="http://schemas.microsoft.com/office/powerpoint/2010/main" val="194438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368112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1811CE-FBAB-4FA1-8ABB-95BACA149C30}"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117525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403327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1875137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386691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417206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375047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3523019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242167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105345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811CE-FBAB-4FA1-8ABB-95BACA149C30}"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150581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811CE-FBAB-4FA1-8ABB-95BACA149C30}"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258950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811CE-FBAB-4FA1-8ABB-95BACA149C30}"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1253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811CE-FBAB-4FA1-8ABB-95BACA149C30}"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131196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811CE-FBAB-4FA1-8ABB-95BACA149C30}"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391545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1811CE-FBAB-4FA1-8ABB-95BACA149C30}"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411112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151811CE-FBAB-4FA1-8ABB-95BACA149C30}" type="datetimeFigureOut">
              <a:rPr lang="en-US" smtClean="0"/>
              <a:t>11/2/2020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904C7EB-9B05-4D62-8FF6-036C97285FF6}" type="slidenum">
              <a:rPr lang="en-US" smtClean="0"/>
              <a:t>‹#›</a:t>
            </a:fld>
            <a:endParaRPr lang="en-US"/>
          </a:p>
        </p:txBody>
      </p:sp>
    </p:spTree>
    <p:extLst>
      <p:ext uri="{BB962C8B-B14F-4D97-AF65-F5344CB8AC3E}">
        <p14:creationId xmlns:p14="http://schemas.microsoft.com/office/powerpoint/2010/main" val="157663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51811CE-FBAB-4FA1-8ABB-95BACA149C30}" type="datetimeFigureOut">
              <a:rPr lang="en-US" smtClean="0"/>
              <a:t>11/2/2020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904C7EB-9B05-4D62-8FF6-036C97285FF6}" type="slidenum">
              <a:rPr lang="en-US" smtClean="0"/>
              <a:t>‹#›</a:t>
            </a:fld>
            <a:endParaRPr lang="en-US"/>
          </a:p>
        </p:txBody>
      </p:sp>
    </p:spTree>
    <p:extLst>
      <p:ext uri="{BB962C8B-B14F-4D97-AF65-F5344CB8AC3E}">
        <p14:creationId xmlns:p14="http://schemas.microsoft.com/office/powerpoint/2010/main" val="3004421375"/>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98D38-B371-42E0-8F7B-1572C7490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04" y="402120"/>
            <a:ext cx="2638425"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1A838F75-B0A2-4CB1-BF55-69281D0661EB}"/>
              </a:ext>
            </a:extLst>
          </p:cNvPr>
          <p:cNvSpPr txBox="1"/>
          <p:nvPr/>
        </p:nvSpPr>
        <p:spPr>
          <a:xfrm>
            <a:off x="7527235" y="402120"/>
            <a:ext cx="6944139" cy="1107996"/>
          </a:xfrm>
          <a:prstGeom prst="rect">
            <a:avLst/>
          </a:prstGeom>
          <a:noFill/>
        </p:spPr>
        <p:txBody>
          <a:bodyPr wrap="square" rtlCol="0">
            <a:spAutoFit/>
          </a:bodyPr>
          <a:lstStyle/>
          <a:p>
            <a:r>
              <a:rPr lang="fa-IR" sz="6600" dirty="0">
                <a:latin typeface="IranNastaliq" panose="02020505000000020003" pitchFamily="18" charset="0"/>
                <a:cs typeface="IranNastaliq" panose="02020505000000020003" pitchFamily="18" charset="0"/>
              </a:rPr>
              <a:t>رای ما آرمین قراچورلو به چه دلایلی</a:t>
            </a:r>
            <a:endParaRPr lang="en-US" sz="6600" dirty="0">
              <a:latin typeface="IranNastaliq" panose="02020505000000020003" pitchFamily="18" charset="0"/>
              <a:cs typeface="IranNastaliq" panose="02020505000000020003" pitchFamily="18" charset="0"/>
            </a:endParaRPr>
          </a:p>
        </p:txBody>
      </p:sp>
      <p:sp>
        <p:nvSpPr>
          <p:cNvPr id="9" name="TextBox 8">
            <a:extLst>
              <a:ext uri="{FF2B5EF4-FFF2-40B4-BE49-F238E27FC236}">
                <a16:creationId xmlns:a16="http://schemas.microsoft.com/office/drawing/2014/main" id="{E95DC4CC-7CD3-44D2-A7B1-6331F3CB59DF}"/>
              </a:ext>
            </a:extLst>
          </p:cNvPr>
          <p:cNvSpPr txBox="1"/>
          <p:nvPr/>
        </p:nvSpPr>
        <p:spPr>
          <a:xfrm>
            <a:off x="-106018" y="4919008"/>
            <a:ext cx="5751443" cy="1938992"/>
          </a:xfrm>
          <a:prstGeom prst="rect">
            <a:avLst/>
          </a:prstGeom>
          <a:noFill/>
        </p:spPr>
        <p:txBody>
          <a:bodyPr wrap="square" rtlCol="0">
            <a:spAutoFit/>
          </a:bodyPr>
          <a:lstStyle/>
          <a:p>
            <a:pPr algn="ctr"/>
            <a:r>
              <a:rPr lang="fa-IR" sz="6000" dirty="0">
                <a:latin typeface="IranNastaliq" panose="02020505000000020003" pitchFamily="18" charset="0"/>
                <a:cs typeface="IranNastaliq" panose="02020505000000020003" pitchFamily="18" charset="0"/>
              </a:rPr>
              <a:t>تمام تلاش من برای جلب رضایت کل دبیرستان دوره اول است</a:t>
            </a:r>
            <a:endParaRPr lang="en-US" sz="6000" dirty="0">
              <a:latin typeface="IranNastaliq" panose="02020505000000020003" pitchFamily="18" charset="0"/>
              <a:cs typeface="IranNastaliq" panose="02020505000000020003" pitchFamily="18" charset="0"/>
            </a:endParaRPr>
          </a:p>
        </p:txBody>
      </p:sp>
      <p:sp>
        <p:nvSpPr>
          <p:cNvPr id="11" name="TextBox 10">
            <a:extLst>
              <a:ext uri="{FF2B5EF4-FFF2-40B4-BE49-F238E27FC236}">
                <a16:creationId xmlns:a16="http://schemas.microsoft.com/office/drawing/2014/main" id="{AEC1F5B9-A6AF-4598-9CEA-F676BF161DB9}"/>
              </a:ext>
            </a:extLst>
          </p:cNvPr>
          <p:cNvSpPr txBox="1"/>
          <p:nvPr/>
        </p:nvSpPr>
        <p:spPr>
          <a:xfrm>
            <a:off x="3127513" y="2135670"/>
            <a:ext cx="7089913" cy="2157784"/>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62FAF578-49EC-493E-9919-054949489A9D}"/>
              </a:ext>
            </a:extLst>
          </p:cNvPr>
          <p:cNvSpPr txBox="1"/>
          <p:nvPr/>
        </p:nvSpPr>
        <p:spPr>
          <a:xfrm>
            <a:off x="1417982" y="2305615"/>
            <a:ext cx="9581322" cy="2677656"/>
          </a:xfrm>
          <a:prstGeom prst="rect">
            <a:avLst/>
          </a:prstGeom>
          <a:noFill/>
        </p:spPr>
        <p:txBody>
          <a:bodyPr wrap="square" rtlCol="0">
            <a:spAutoFit/>
          </a:bodyPr>
          <a:lstStyle/>
          <a:p>
            <a:pPr algn="ctr"/>
            <a:r>
              <a:rPr lang="fa-IR" sz="2800" dirty="0">
                <a:solidFill>
                  <a:srgbClr val="0070C0"/>
                </a:solidFill>
                <a:cs typeface="B Yekan" panose="00000400000000000000" pitchFamily="2" charset="-78"/>
              </a:rPr>
              <a:t>چون آرمین سعی می کنه که زرای خوبی انتخاب کنه و به  هیچ وجه به دوستاش توجهی نکنه و از وزرا بخواد که </a:t>
            </a:r>
            <a:r>
              <a:rPr lang="fa-IR" sz="2800" dirty="0">
                <a:solidFill>
                  <a:srgbClr val="0070C0"/>
                </a:solidFill>
                <a:highlight>
                  <a:srgbClr val="FFFF00"/>
                </a:highlight>
                <a:cs typeface="B Yekan" panose="00000400000000000000" pitchFamily="2" charset="-78"/>
              </a:rPr>
              <a:t>هفتگی</a:t>
            </a:r>
            <a:r>
              <a:rPr lang="fa-IR" sz="2800" dirty="0">
                <a:solidFill>
                  <a:srgbClr val="0070C0"/>
                </a:solidFill>
                <a:cs typeface="B Yekan" panose="00000400000000000000" pitchFamily="2" charset="-78"/>
              </a:rPr>
              <a:t> یک مطلب اموشی راجع به حوزه کاریشان مانند (حوزه ورزشی-فرهنگی-اقتصادی و.. ) در سایت قرار بدهند و اگر امکانش بود از برخی مطالب ازمونی گرفته شود   (در حوزه هایی که در مدرسه وزیر مربوطه ندارد خود آرمین قراره راجع به آانها مطلب بنویسه) </a:t>
            </a:r>
            <a:endParaRPr lang="en-US" sz="2800" dirty="0">
              <a:solidFill>
                <a:srgbClr val="0070C0"/>
              </a:solidFill>
              <a:cs typeface="B Yekan" panose="00000400000000000000" pitchFamily="2" charset="-78"/>
            </a:endParaRPr>
          </a:p>
        </p:txBody>
      </p:sp>
    </p:spTree>
    <p:extLst>
      <p:ext uri="{BB962C8B-B14F-4D97-AF65-F5344CB8AC3E}">
        <p14:creationId xmlns:p14="http://schemas.microsoft.com/office/powerpoint/2010/main" val="406629523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98D38-B371-42E0-8F7B-1572C7490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04" y="402120"/>
            <a:ext cx="2638425" cy="1733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1A838F75-B0A2-4CB1-BF55-69281D0661EB}"/>
              </a:ext>
            </a:extLst>
          </p:cNvPr>
          <p:cNvSpPr txBox="1"/>
          <p:nvPr/>
        </p:nvSpPr>
        <p:spPr>
          <a:xfrm>
            <a:off x="7527235" y="402120"/>
            <a:ext cx="6944139" cy="1107996"/>
          </a:xfrm>
          <a:prstGeom prst="rect">
            <a:avLst/>
          </a:prstGeom>
          <a:noFill/>
        </p:spPr>
        <p:txBody>
          <a:bodyPr wrap="square" rtlCol="0">
            <a:spAutoFit/>
          </a:bodyPr>
          <a:lstStyle/>
          <a:p>
            <a:r>
              <a:rPr lang="fa-IR" sz="6600" dirty="0">
                <a:latin typeface="IranNastaliq" panose="02020505000000020003" pitchFamily="18" charset="0"/>
                <a:cs typeface="IranNastaliq" panose="02020505000000020003" pitchFamily="18" charset="0"/>
              </a:rPr>
              <a:t>رای ما آرمین قراچورلو به چه دلایلی</a:t>
            </a:r>
            <a:endParaRPr lang="en-US" sz="6600" dirty="0">
              <a:latin typeface="IranNastaliq" panose="02020505000000020003" pitchFamily="18" charset="0"/>
              <a:cs typeface="IranNastaliq" panose="02020505000000020003" pitchFamily="18" charset="0"/>
            </a:endParaRPr>
          </a:p>
        </p:txBody>
      </p:sp>
      <p:sp>
        <p:nvSpPr>
          <p:cNvPr id="9" name="TextBox 8">
            <a:extLst>
              <a:ext uri="{FF2B5EF4-FFF2-40B4-BE49-F238E27FC236}">
                <a16:creationId xmlns:a16="http://schemas.microsoft.com/office/drawing/2014/main" id="{E95DC4CC-7CD3-44D2-A7B1-6331F3CB59DF}"/>
              </a:ext>
            </a:extLst>
          </p:cNvPr>
          <p:cNvSpPr txBox="1"/>
          <p:nvPr/>
        </p:nvSpPr>
        <p:spPr>
          <a:xfrm>
            <a:off x="-106018" y="4919008"/>
            <a:ext cx="5751443" cy="1938992"/>
          </a:xfrm>
          <a:prstGeom prst="rect">
            <a:avLst/>
          </a:prstGeom>
          <a:noFill/>
        </p:spPr>
        <p:txBody>
          <a:bodyPr wrap="square" rtlCol="0">
            <a:spAutoFit/>
          </a:bodyPr>
          <a:lstStyle/>
          <a:p>
            <a:pPr algn="ctr"/>
            <a:r>
              <a:rPr lang="fa-IR" sz="6000" dirty="0">
                <a:latin typeface="IranNastaliq" panose="02020505000000020003" pitchFamily="18" charset="0"/>
                <a:cs typeface="IranNastaliq" panose="02020505000000020003" pitchFamily="18" charset="0"/>
              </a:rPr>
              <a:t>تمام تلاش من برای جلب رضایت کل دبیرستان دوره اول است</a:t>
            </a:r>
            <a:endParaRPr lang="en-US" sz="6000" dirty="0">
              <a:latin typeface="IranNastaliq" panose="02020505000000020003" pitchFamily="18" charset="0"/>
              <a:cs typeface="IranNastaliq" panose="02020505000000020003" pitchFamily="18" charset="0"/>
            </a:endParaRPr>
          </a:p>
        </p:txBody>
      </p:sp>
      <p:sp>
        <p:nvSpPr>
          <p:cNvPr id="2" name="TextBox 1">
            <a:extLst>
              <a:ext uri="{FF2B5EF4-FFF2-40B4-BE49-F238E27FC236}">
                <a16:creationId xmlns:a16="http://schemas.microsoft.com/office/drawing/2014/main" id="{9604E9D1-B867-4574-A523-3C0D1023418B}"/>
              </a:ext>
            </a:extLst>
          </p:cNvPr>
          <p:cNvSpPr txBox="1"/>
          <p:nvPr/>
        </p:nvSpPr>
        <p:spPr>
          <a:xfrm>
            <a:off x="3472069" y="2274838"/>
            <a:ext cx="8189843" cy="2308324"/>
          </a:xfrm>
          <a:prstGeom prst="rect">
            <a:avLst/>
          </a:prstGeom>
          <a:noFill/>
        </p:spPr>
        <p:txBody>
          <a:bodyPr wrap="square" rtlCol="0">
            <a:spAutoFit/>
          </a:bodyPr>
          <a:lstStyle/>
          <a:p>
            <a:pPr algn="ctr"/>
            <a:r>
              <a:rPr lang="fa-IR" sz="3600" b="1" dirty="0">
                <a:ln w="22225">
                  <a:solidFill>
                    <a:schemeClr val="accent2"/>
                  </a:solidFill>
                  <a:prstDash val="solid"/>
                </a:ln>
                <a:solidFill>
                  <a:srgbClr val="FF0000"/>
                </a:solidFill>
                <a:cs typeface="B Yekan" panose="00000400000000000000" pitchFamily="2" charset="-78"/>
              </a:rPr>
              <a:t>چون آرمین میخواد ماهانه از وزرای انتخاب شده گزارش عملکرد ماهانه بگیره چون دانش آموزان حقشونه که بدونن کابینه رییس جمهوری که انتخاب کردند  در چه وضعیتی است</a:t>
            </a:r>
            <a:endParaRPr lang="en-US" sz="3600" b="1" dirty="0">
              <a:ln w="22225">
                <a:solidFill>
                  <a:schemeClr val="accent2"/>
                </a:solidFill>
                <a:prstDash val="solid"/>
              </a:ln>
              <a:solidFill>
                <a:srgbClr val="FF0000"/>
              </a:solidFill>
              <a:cs typeface="B Yekan" panose="00000400000000000000" pitchFamily="2" charset="-78"/>
            </a:endParaRPr>
          </a:p>
        </p:txBody>
      </p:sp>
    </p:spTree>
    <p:extLst>
      <p:ext uri="{BB962C8B-B14F-4D97-AF65-F5344CB8AC3E}">
        <p14:creationId xmlns:p14="http://schemas.microsoft.com/office/powerpoint/2010/main" val="2570880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98D38-B371-42E0-8F7B-1572C7490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04" y="402120"/>
            <a:ext cx="2638425" cy="1733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1A838F75-B0A2-4CB1-BF55-69281D0661EB}"/>
              </a:ext>
            </a:extLst>
          </p:cNvPr>
          <p:cNvSpPr txBox="1"/>
          <p:nvPr/>
        </p:nvSpPr>
        <p:spPr>
          <a:xfrm>
            <a:off x="7527235" y="402120"/>
            <a:ext cx="6944139" cy="1107996"/>
          </a:xfrm>
          <a:prstGeom prst="rect">
            <a:avLst/>
          </a:prstGeom>
          <a:noFill/>
        </p:spPr>
        <p:txBody>
          <a:bodyPr wrap="square" rtlCol="0">
            <a:spAutoFit/>
          </a:bodyPr>
          <a:lstStyle/>
          <a:p>
            <a:r>
              <a:rPr lang="fa-IR" sz="6600" dirty="0">
                <a:latin typeface="IranNastaliq" panose="02020505000000020003" pitchFamily="18" charset="0"/>
                <a:cs typeface="IranNastaliq" panose="02020505000000020003" pitchFamily="18" charset="0"/>
              </a:rPr>
              <a:t>رای ما آرمین قراچورلو به چه دلایلی</a:t>
            </a:r>
            <a:endParaRPr lang="en-US" sz="6600" dirty="0">
              <a:latin typeface="IranNastaliq" panose="02020505000000020003" pitchFamily="18" charset="0"/>
              <a:cs typeface="IranNastaliq" panose="02020505000000020003" pitchFamily="18" charset="0"/>
            </a:endParaRPr>
          </a:p>
        </p:txBody>
      </p:sp>
      <p:sp>
        <p:nvSpPr>
          <p:cNvPr id="9" name="TextBox 8">
            <a:extLst>
              <a:ext uri="{FF2B5EF4-FFF2-40B4-BE49-F238E27FC236}">
                <a16:creationId xmlns:a16="http://schemas.microsoft.com/office/drawing/2014/main" id="{E95DC4CC-7CD3-44D2-A7B1-6331F3CB59DF}"/>
              </a:ext>
            </a:extLst>
          </p:cNvPr>
          <p:cNvSpPr txBox="1"/>
          <p:nvPr/>
        </p:nvSpPr>
        <p:spPr>
          <a:xfrm>
            <a:off x="-106018" y="4919008"/>
            <a:ext cx="5751443" cy="1938992"/>
          </a:xfrm>
          <a:prstGeom prst="rect">
            <a:avLst/>
          </a:prstGeom>
          <a:noFill/>
        </p:spPr>
        <p:txBody>
          <a:bodyPr wrap="square" rtlCol="0">
            <a:spAutoFit/>
          </a:bodyPr>
          <a:lstStyle/>
          <a:p>
            <a:pPr algn="ctr"/>
            <a:r>
              <a:rPr lang="fa-IR" sz="6000" dirty="0">
                <a:latin typeface="IranNastaliq" panose="02020505000000020003" pitchFamily="18" charset="0"/>
                <a:cs typeface="IranNastaliq" panose="02020505000000020003" pitchFamily="18" charset="0"/>
              </a:rPr>
              <a:t>تمام تلاش من برای جلب رضایت کل دبیرستان دوره اول است</a:t>
            </a:r>
            <a:endParaRPr lang="en-US" sz="6000" dirty="0">
              <a:latin typeface="IranNastaliq" panose="02020505000000020003" pitchFamily="18" charset="0"/>
              <a:cs typeface="IranNastaliq" panose="02020505000000020003" pitchFamily="18" charset="0"/>
            </a:endParaRPr>
          </a:p>
        </p:txBody>
      </p:sp>
      <p:sp>
        <p:nvSpPr>
          <p:cNvPr id="2" name="TextBox 1">
            <a:extLst>
              <a:ext uri="{FF2B5EF4-FFF2-40B4-BE49-F238E27FC236}">
                <a16:creationId xmlns:a16="http://schemas.microsoft.com/office/drawing/2014/main" id="{71AF36D9-E119-4183-982A-BAB08F842EE7}"/>
              </a:ext>
            </a:extLst>
          </p:cNvPr>
          <p:cNvSpPr txBox="1"/>
          <p:nvPr/>
        </p:nvSpPr>
        <p:spPr>
          <a:xfrm>
            <a:off x="3962399" y="2373177"/>
            <a:ext cx="7368209" cy="2308324"/>
          </a:xfrm>
          <a:prstGeom prst="rect">
            <a:avLst/>
          </a:prstGeom>
          <a:noFill/>
        </p:spPr>
        <p:txBody>
          <a:bodyPr wrap="square" rtlCol="0">
            <a:spAutoFit/>
          </a:bodyPr>
          <a:lstStyle/>
          <a:p>
            <a:pPr algn="ctr"/>
            <a:r>
              <a:rPr lang="fa-IR" sz="3600" dirty="0">
                <a:ln w="0"/>
                <a:solidFill>
                  <a:srgbClr val="FFFF00"/>
                </a:solidFill>
                <a:effectLst>
                  <a:outerShdw blurRad="38100" dist="25400" dir="5400000" algn="ctr" rotWithShape="0">
                    <a:srgbClr val="6E747A">
                      <a:alpha val="43000"/>
                    </a:srgbClr>
                  </a:outerShdw>
                </a:effectLst>
                <a:cs typeface="B Yekan" panose="00000400000000000000" pitchFamily="2" charset="-78"/>
              </a:rPr>
              <a:t>چون آرمین قراره با مجوز رهبر حکومت به صورت انلاین درخواست ها و مشکلات دانش آموزان از دولت را دریافت کنه که به انها رسیدگی یا اصلاح کنه</a:t>
            </a:r>
            <a:endParaRPr lang="en-US" sz="3600" dirty="0">
              <a:ln w="0"/>
              <a:solidFill>
                <a:srgbClr val="FFFF00"/>
              </a:solidFill>
              <a:effectLst>
                <a:outerShdw blurRad="38100" dist="25400" dir="5400000" algn="ctr" rotWithShape="0">
                  <a:srgbClr val="6E747A">
                    <a:alpha val="43000"/>
                  </a:srgbClr>
                </a:outerShdw>
              </a:effectLst>
              <a:cs typeface="B Yekan" panose="00000400000000000000" pitchFamily="2" charset="-78"/>
            </a:endParaRPr>
          </a:p>
        </p:txBody>
      </p:sp>
    </p:spTree>
    <p:extLst>
      <p:ext uri="{BB962C8B-B14F-4D97-AF65-F5344CB8AC3E}">
        <p14:creationId xmlns:p14="http://schemas.microsoft.com/office/powerpoint/2010/main" val="38745903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98D38-B371-42E0-8F7B-1572C7490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04" y="402120"/>
            <a:ext cx="2638425" cy="17335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A838F75-B0A2-4CB1-BF55-69281D0661EB}"/>
              </a:ext>
            </a:extLst>
          </p:cNvPr>
          <p:cNvSpPr txBox="1"/>
          <p:nvPr/>
        </p:nvSpPr>
        <p:spPr>
          <a:xfrm>
            <a:off x="7527235" y="402120"/>
            <a:ext cx="6944139" cy="1107996"/>
          </a:xfrm>
          <a:prstGeom prst="rect">
            <a:avLst/>
          </a:prstGeom>
          <a:noFill/>
        </p:spPr>
        <p:txBody>
          <a:bodyPr wrap="square" rtlCol="0">
            <a:spAutoFit/>
          </a:bodyPr>
          <a:lstStyle/>
          <a:p>
            <a:r>
              <a:rPr lang="fa-IR" sz="6600" dirty="0">
                <a:latin typeface="IranNastaliq" panose="02020505000000020003" pitchFamily="18" charset="0"/>
                <a:cs typeface="IranNastaliq" panose="02020505000000020003" pitchFamily="18" charset="0"/>
              </a:rPr>
              <a:t>رای ما آرمین قراچورلو به چه دلایلی</a:t>
            </a:r>
            <a:endParaRPr lang="en-US" sz="6600" dirty="0">
              <a:latin typeface="IranNastaliq" panose="02020505000000020003" pitchFamily="18" charset="0"/>
              <a:cs typeface="IranNastaliq" panose="02020505000000020003" pitchFamily="18" charset="0"/>
            </a:endParaRPr>
          </a:p>
        </p:txBody>
      </p:sp>
      <p:sp>
        <p:nvSpPr>
          <p:cNvPr id="9" name="TextBox 8">
            <a:extLst>
              <a:ext uri="{FF2B5EF4-FFF2-40B4-BE49-F238E27FC236}">
                <a16:creationId xmlns:a16="http://schemas.microsoft.com/office/drawing/2014/main" id="{E95DC4CC-7CD3-44D2-A7B1-6331F3CB59DF}"/>
              </a:ext>
            </a:extLst>
          </p:cNvPr>
          <p:cNvSpPr txBox="1"/>
          <p:nvPr/>
        </p:nvSpPr>
        <p:spPr>
          <a:xfrm>
            <a:off x="-106018" y="4919008"/>
            <a:ext cx="5751443" cy="1938992"/>
          </a:xfrm>
          <a:prstGeom prst="rect">
            <a:avLst/>
          </a:prstGeom>
          <a:noFill/>
        </p:spPr>
        <p:txBody>
          <a:bodyPr wrap="square" rtlCol="0">
            <a:spAutoFit/>
          </a:bodyPr>
          <a:lstStyle/>
          <a:p>
            <a:pPr algn="ctr"/>
            <a:r>
              <a:rPr lang="fa-IR" sz="6000" dirty="0">
                <a:latin typeface="IranNastaliq" panose="02020505000000020003" pitchFamily="18" charset="0"/>
                <a:cs typeface="IranNastaliq" panose="02020505000000020003" pitchFamily="18" charset="0"/>
              </a:rPr>
              <a:t>تمام تلاش من برای جلب رضایت کل دبیرستان دوره اول است</a:t>
            </a:r>
            <a:endParaRPr lang="en-US" sz="6000" dirty="0">
              <a:latin typeface="IranNastaliq" panose="02020505000000020003" pitchFamily="18" charset="0"/>
              <a:cs typeface="IranNastaliq" panose="02020505000000020003" pitchFamily="18" charset="0"/>
            </a:endParaRPr>
          </a:p>
        </p:txBody>
      </p:sp>
      <p:sp>
        <p:nvSpPr>
          <p:cNvPr id="2" name="TextBox 1">
            <a:extLst>
              <a:ext uri="{FF2B5EF4-FFF2-40B4-BE49-F238E27FC236}">
                <a16:creationId xmlns:a16="http://schemas.microsoft.com/office/drawing/2014/main" id="{45E03CFA-7F1F-4EF2-8308-4527FBC46136}"/>
              </a:ext>
            </a:extLst>
          </p:cNvPr>
          <p:cNvSpPr txBox="1"/>
          <p:nvPr/>
        </p:nvSpPr>
        <p:spPr>
          <a:xfrm>
            <a:off x="3551583" y="2198807"/>
            <a:ext cx="7328452" cy="286232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a-IR" sz="4000" b="1" dirty="0">
                <a:ln/>
                <a:solidFill>
                  <a:srgbClr val="00B050"/>
                </a:solidFill>
                <a:cs typeface="B Yekan" panose="00000400000000000000" pitchFamily="2" charset="-78"/>
              </a:rPr>
              <a:t>چون آرمین می خواد </a:t>
            </a:r>
            <a:r>
              <a:rPr lang="fa-IR" sz="6000" b="1" dirty="0">
                <a:ln/>
                <a:cs typeface="B Yekan" panose="00000400000000000000" pitchFamily="2" charset="-78"/>
              </a:rPr>
              <a:t>برخی</a:t>
            </a:r>
            <a:r>
              <a:rPr lang="fa-IR" sz="4000" b="1" dirty="0">
                <a:ln/>
                <a:solidFill>
                  <a:srgbClr val="00B050"/>
                </a:solidFill>
                <a:cs typeface="B Yekan" panose="00000400000000000000" pitchFamily="2" charset="-78"/>
              </a:rPr>
              <a:t> موضوعات حکومتی را با دانش آموزان به اشتراک بزاره که اگه دانش آموزان موافق آن بودند آرمین آن را عملی کنه</a:t>
            </a:r>
            <a:endParaRPr lang="en-US" sz="4000" b="1" dirty="0">
              <a:ln/>
              <a:solidFill>
                <a:srgbClr val="00B050"/>
              </a:solidFill>
              <a:cs typeface="B Yekan" panose="00000400000000000000" pitchFamily="2" charset="-78"/>
            </a:endParaRPr>
          </a:p>
        </p:txBody>
      </p:sp>
    </p:spTree>
    <p:extLst>
      <p:ext uri="{BB962C8B-B14F-4D97-AF65-F5344CB8AC3E}">
        <p14:creationId xmlns:p14="http://schemas.microsoft.com/office/powerpoint/2010/main" val="2093564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C2B525-4EF8-4471-8356-C7CB8E711E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3409" y="1033669"/>
            <a:ext cx="4178990" cy="3237016"/>
          </a:xfrm>
          <a:prstGeom prst="rect">
            <a:avLst/>
          </a:prstGeom>
          <a:solidFill>
            <a:srgbClr val="FFFFFF">
              <a:shade val="85000"/>
            </a:srgbClr>
          </a:solidFill>
          <a:ln w="190500" cap="rnd">
            <a:solidFill>
              <a:srgbClr val="FFFFFF"/>
            </a:solidFill>
          </a:ln>
          <a:effectLst>
            <a:glow rad="228600">
              <a:schemeClr val="accent1">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extBox 5">
            <a:extLst>
              <a:ext uri="{FF2B5EF4-FFF2-40B4-BE49-F238E27FC236}">
                <a16:creationId xmlns:a16="http://schemas.microsoft.com/office/drawing/2014/main" id="{87C4CB37-12A6-4C2D-95AF-A64A0167549C}"/>
              </a:ext>
            </a:extLst>
          </p:cNvPr>
          <p:cNvSpPr txBox="1"/>
          <p:nvPr/>
        </p:nvSpPr>
        <p:spPr>
          <a:xfrm>
            <a:off x="803827" y="300367"/>
            <a:ext cx="6599582" cy="3970318"/>
          </a:xfrm>
          <a:prstGeom prst="rect">
            <a:avLst/>
          </a:prstGeom>
          <a:noFill/>
        </p:spPr>
        <p:txBody>
          <a:bodyPr wrap="square" rtlCol="0">
            <a:spAutoFit/>
          </a:bodyPr>
          <a:lstStyle/>
          <a:p>
            <a:pPr algn="ctr"/>
            <a:r>
              <a:rPr lang="fa-IR" sz="3600" dirty="0"/>
              <a:t>واین بود چهار برنامه  ای بود که آرمین قراره روی انها تمرکز کنه ولی به غیر از این چهار برنامه یک برنامه اصلی وجود دارد که بدون این برنامه هیچ کاری به مقصد نهایی خود نمیرسد و آن همکاری با دستگاه قضا و مجلس شورای اسلامی جهت بهبود وضعیت حکومت است</a:t>
            </a:r>
            <a:endParaRPr lang="en-US" sz="3600" dirty="0"/>
          </a:p>
        </p:txBody>
      </p:sp>
      <p:sp>
        <p:nvSpPr>
          <p:cNvPr id="8" name="Hexagon 7">
            <a:extLst>
              <a:ext uri="{FF2B5EF4-FFF2-40B4-BE49-F238E27FC236}">
                <a16:creationId xmlns:a16="http://schemas.microsoft.com/office/drawing/2014/main" id="{9BFD1BE7-A4B4-4736-98B7-2383CDEB1A17}"/>
              </a:ext>
            </a:extLst>
          </p:cNvPr>
          <p:cNvSpPr/>
          <p:nvPr/>
        </p:nvSpPr>
        <p:spPr>
          <a:xfrm>
            <a:off x="6679095" y="4452730"/>
            <a:ext cx="3916017" cy="2104903"/>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dirty="0"/>
              <a:t>موفق و پیروز باشید با هر رییس جمهوری که انتخاب کردید</a:t>
            </a:r>
            <a:endParaRPr lang="en-US" sz="2800" dirty="0"/>
          </a:p>
          <a:p>
            <a:pPr algn="ctr"/>
            <a:endParaRPr lang="en-US" dirty="0"/>
          </a:p>
        </p:txBody>
      </p:sp>
    </p:spTree>
    <p:extLst>
      <p:ext uri="{BB962C8B-B14F-4D97-AF65-F5344CB8AC3E}">
        <p14:creationId xmlns:p14="http://schemas.microsoft.com/office/powerpoint/2010/main" val="2778430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63</TotalTime>
  <Words>287</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IranNastaliq</vt:lpstr>
      <vt:lpstr>Mesh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ARMIN</dc:creator>
  <cp:lastModifiedBy>ARMIN</cp:lastModifiedBy>
  <cp:revision>7</cp:revision>
  <dcterms:created xsi:type="dcterms:W3CDTF">2020-11-02T18:49:24Z</dcterms:created>
  <dcterms:modified xsi:type="dcterms:W3CDTF">2020-11-02T19:53:17Z</dcterms:modified>
</cp:coreProperties>
</file>