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9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0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14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3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29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2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4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0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2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4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3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8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6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D291-8A0A-48C8-85E5-2F5DFC427DC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801D20-032C-4E26-B538-4C0DCACBE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45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آدرس کیهانی ما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5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کره زمین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048" y="173640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3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منظومه  شمسی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16" y="1930400"/>
            <a:ext cx="4319087" cy="45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4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کهکشان راه شیری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19" y="2310606"/>
            <a:ext cx="571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8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خوشه‌ </a:t>
            </a:r>
            <a:r>
              <a:rPr lang="fa-IR" dirty="0"/>
              <a:t>کهکشانی گروه محلی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349" y="2160588"/>
            <a:ext cx="348334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اَبَرخوشه کیهانی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241" y="2453851"/>
            <a:ext cx="3499686" cy="32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نوارهای کیهانی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12" y="2571712"/>
            <a:ext cx="4519111" cy="33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18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Trebuchet MS</vt:lpstr>
      <vt:lpstr>Wingdings 3</vt:lpstr>
      <vt:lpstr>Facet</vt:lpstr>
      <vt:lpstr>آدرس کیهانی ما</vt:lpstr>
      <vt:lpstr>کره زمین </vt:lpstr>
      <vt:lpstr>منظومه  شمسی</vt:lpstr>
      <vt:lpstr>کهکشان راه شیری</vt:lpstr>
      <vt:lpstr>خوشه‌ کهکشانی گروه محلی</vt:lpstr>
      <vt:lpstr>اَبَرخوشه کیهانی</vt:lpstr>
      <vt:lpstr>نوارهای کیهانی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کره ی زمین</dc:title>
  <dc:creator>MARZIEH</dc:creator>
  <cp:lastModifiedBy>MARZIEH</cp:lastModifiedBy>
  <cp:revision>11</cp:revision>
  <dcterms:created xsi:type="dcterms:W3CDTF">2020-12-13T07:49:15Z</dcterms:created>
  <dcterms:modified xsi:type="dcterms:W3CDTF">2020-12-13T19:24:42Z</dcterms:modified>
</cp:coreProperties>
</file>