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96" d="100"/>
          <a:sy n="96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0947" y="2138"/>
            <a:ext cx="6815669" cy="1515533"/>
          </a:xfrm>
        </p:spPr>
        <p:txBody>
          <a:bodyPr/>
          <a:lstStyle/>
          <a:p>
            <a:r>
              <a:rPr lang="fa-IR" dirty="0" smtClean="0"/>
              <a:t>بسم الله الرحمن الرحیم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67" y="550329"/>
            <a:ext cx="6815669" cy="1320802"/>
          </a:xfrm>
        </p:spPr>
        <p:txBody>
          <a:bodyPr/>
          <a:lstStyle/>
          <a:p>
            <a:r>
              <a:rPr lang="fa-IR" dirty="0" smtClean="0"/>
              <a:t>جنگ خندق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47" y="2275855"/>
            <a:ext cx="8794767" cy="42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4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90a91adef09d47e50a2fdc2b005da8e14801102-240p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3" y="982132"/>
            <a:ext cx="9601196" cy="4792503"/>
          </a:xfrm>
        </p:spPr>
      </p:pic>
    </p:spTree>
    <p:extLst>
      <p:ext uri="{BB962C8B-B14F-4D97-AF65-F5344CB8AC3E}">
        <p14:creationId xmlns:p14="http://schemas.microsoft.com/office/powerpoint/2010/main" val="33609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</TotalTime>
  <Words>6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Garamond</vt:lpstr>
      <vt:lpstr>Times New Roman</vt:lpstr>
      <vt:lpstr>Organic</vt:lpstr>
      <vt:lpstr>بسم الله الرحمن الرحیم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1</cp:revision>
  <dcterms:created xsi:type="dcterms:W3CDTF">2021-02-21T06:47:00Z</dcterms:created>
  <dcterms:modified xsi:type="dcterms:W3CDTF">2021-02-21T06:53:53Z</dcterms:modified>
</cp:coreProperties>
</file>