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60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3069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26133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14164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2164222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96537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4879043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87834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377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980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638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582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2/12/2021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059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2/12/2021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476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336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016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199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719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AAD347D-5ACD-4C99-B74B-A9C85AD731AF}" type="datetimeFigureOut">
              <a:rPr lang="en-US" smtClean="0"/>
              <a:t>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9565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 smtClean="0"/>
              <a:t>بسم الله الرحمن الرحیم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a-IR" dirty="0" smtClean="0"/>
              <a:t>......مردن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177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6128661812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482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612194568420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4941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612194564725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9788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612771727488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62650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612771736261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441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612771732493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1174"/>
            <a:ext cx="12192000" cy="6889173"/>
          </a:xfrm>
        </p:spPr>
      </p:pic>
    </p:spTree>
    <p:extLst>
      <p:ext uri="{BB962C8B-B14F-4D97-AF65-F5344CB8AC3E}">
        <p14:creationId xmlns:p14="http://schemas.microsoft.com/office/powerpoint/2010/main" val="116279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smtClean="0"/>
              <a:t>طعم خوشمزه ی مردن......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56027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7</TotalTime>
  <Words>11</Words>
  <Application>Microsoft Office PowerPoint</Application>
  <PresentationFormat>Widescreen</PresentationFormat>
  <Paragraphs>3</Paragraphs>
  <Slides>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Century Gothic</vt:lpstr>
      <vt:lpstr>Tahoma</vt:lpstr>
      <vt:lpstr>Wingdings 3</vt:lpstr>
      <vt:lpstr>Slice</vt:lpstr>
      <vt:lpstr>بسم الله الرحمن الرحیم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Moorche 30 DVDs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بسم الله الرحمن الرحیم</dc:title>
  <dc:creator>MRT www.Win2Farsi.com</dc:creator>
  <cp:lastModifiedBy>MRT www.Win2Farsi.com</cp:lastModifiedBy>
  <cp:revision>2</cp:revision>
  <dcterms:created xsi:type="dcterms:W3CDTF">2021-02-12T21:02:00Z</dcterms:created>
  <dcterms:modified xsi:type="dcterms:W3CDTF">2021-02-12T21:12:12Z</dcterms:modified>
</cp:coreProperties>
</file>