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694" y="0"/>
            <a:ext cx="8791575" cy="2387600"/>
          </a:xfrm>
        </p:spPr>
        <p:txBody>
          <a:bodyPr/>
          <a:lstStyle/>
          <a:p>
            <a:r>
              <a:rPr lang="fa-IR" dirty="0" smtClean="0"/>
              <a:t>بسم الله الرحمان الرحیم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826" y="2387600"/>
            <a:ext cx="8791575" cy="1655762"/>
          </a:xfrm>
        </p:spPr>
        <p:txBody>
          <a:bodyPr>
            <a:noAutofit/>
          </a:bodyPr>
          <a:lstStyle/>
          <a:p>
            <a:r>
              <a:rPr lang="fa-IR" sz="9600" dirty="0" smtClean="0"/>
              <a:t>پدافند موشکی ایران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0952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0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0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23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2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596" y="-106970"/>
            <a:ext cx="9905998" cy="1478570"/>
          </a:xfrm>
        </p:spPr>
        <p:txBody>
          <a:bodyPr/>
          <a:lstStyle/>
          <a:p>
            <a:r>
              <a:rPr lang="fa-IR" dirty="0" smtClean="0"/>
              <a:t>ما ملت امام حسینیم{ع}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19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873" y="213216"/>
            <a:ext cx="9905998" cy="1478570"/>
          </a:xfrm>
        </p:spPr>
        <p:txBody>
          <a:bodyPr/>
          <a:lstStyle/>
          <a:p>
            <a:r>
              <a:rPr lang="fa-IR" dirty="0" smtClean="0"/>
              <a:t>ما ملت شهادتیم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300"/>
            <a:ext cx="12192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791" y="186786"/>
            <a:ext cx="9905998" cy="1478570"/>
          </a:xfrm>
        </p:spPr>
        <p:txBody>
          <a:bodyPr/>
          <a:lstStyle/>
          <a:p>
            <a:r>
              <a:rPr lang="fa-IR" dirty="0" smtClean="0"/>
              <a:t>ما ملت حاج قاسمیم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356"/>
            <a:ext cx="12192000" cy="51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1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710" y="166342"/>
            <a:ext cx="9905998" cy="1478570"/>
          </a:xfrm>
        </p:spPr>
        <p:txBody>
          <a:bodyPr/>
          <a:lstStyle/>
          <a:p>
            <a:r>
              <a:rPr lang="fa-IR" dirty="0" smtClean="0"/>
              <a:t>بترس </a:t>
            </a:r>
            <a:r>
              <a:rPr lang="fa-IR" dirty="0" smtClean="0">
                <a:latin typeface="Aparajita" panose="020B0604020202020204" pitchFamily="34" charset="0"/>
                <a:cs typeface="Andalus" panose="02020603050405020304" pitchFamily="18" charset="-78"/>
              </a:rPr>
              <a:t>آمریکا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7088"/>
            <a:ext cx="12192000" cy="47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465" y="-44567"/>
            <a:ext cx="9905998" cy="1478570"/>
          </a:xfrm>
        </p:spPr>
        <p:txBody>
          <a:bodyPr/>
          <a:lstStyle/>
          <a:p>
            <a:r>
              <a:rPr lang="fa-IR" dirty="0" smtClean="0"/>
              <a:t>بترس </a:t>
            </a:r>
            <a:r>
              <a:rPr lang="fa-IR" dirty="0" smtClean="0">
                <a:latin typeface="Aparajita" panose="020B0604020202020204" pitchFamily="34" charset="0"/>
                <a:cs typeface="Adobe Arabic" panose="02040503050201020203" pitchFamily="18" charset="-78"/>
              </a:rPr>
              <a:t>اسرائیل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7089"/>
            <a:ext cx="12192000" cy="47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4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338" y="196488"/>
            <a:ext cx="9905998" cy="1478570"/>
          </a:xfrm>
        </p:spPr>
        <p:txBody>
          <a:bodyPr/>
          <a:lstStyle/>
          <a:p>
            <a:r>
              <a:rPr lang="fa-IR" dirty="0" smtClean="0"/>
              <a:t>کجایی سردار دل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7088"/>
            <a:ext cx="12192000" cy="47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6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387" y="0"/>
            <a:ext cx="9905998" cy="1478570"/>
          </a:xfrm>
        </p:spPr>
        <p:txBody>
          <a:bodyPr/>
          <a:lstStyle/>
          <a:p>
            <a:r>
              <a:rPr lang="fa-IR" dirty="0" smtClean="0"/>
              <a:t>بترس </a:t>
            </a:r>
            <a:r>
              <a:rPr lang="fa-I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داعش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7088"/>
            <a:ext cx="12192000" cy="47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3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141413" y="502418"/>
            <a:ext cx="9905998" cy="1161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65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29</TotalTime>
  <Words>29</Words>
  <Application>Microsoft Office PowerPoint</Application>
  <PresentationFormat>Widescreen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Arabic</vt:lpstr>
      <vt:lpstr>Andalus</vt:lpstr>
      <vt:lpstr>Aparajita</vt:lpstr>
      <vt:lpstr>Arabic Typesetting</vt:lpstr>
      <vt:lpstr>Arial</vt:lpstr>
      <vt:lpstr>Times New Roman</vt:lpstr>
      <vt:lpstr>Trebuchet MS</vt:lpstr>
      <vt:lpstr>Tw Cen MT</vt:lpstr>
      <vt:lpstr>Circuit</vt:lpstr>
      <vt:lpstr>بسم الله الرحمان الرحیم</vt:lpstr>
      <vt:lpstr>ما ملت امام حسینیم{ع}</vt:lpstr>
      <vt:lpstr>ما ملت شهادتیم</vt:lpstr>
      <vt:lpstr>ما ملت حاج قاسمیم</vt:lpstr>
      <vt:lpstr>بترس آمریکا</vt:lpstr>
      <vt:lpstr>بترس اسرائیل</vt:lpstr>
      <vt:lpstr>کجایی سردار دل ها</vt:lpstr>
      <vt:lpstr>بترس داعش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الرحمان الرحیم</dc:title>
  <dc:creator>MRT www.Win2Farsi.com</dc:creator>
  <cp:lastModifiedBy>MRT www.Win2Farsi.com</cp:lastModifiedBy>
  <cp:revision>4</cp:revision>
  <dcterms:created xsi:type="dcterms:W3CDTF">2021-01-06T21:18:57Z</dcterms:created>
  <dcterms:modified xsi:type="dcterms:W3CDTF">2021-01-06T21:48:45Z</dcterms:modified>
</cp:coreProperties>
</file>