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9647" y="2930127"/>
            <a:ext cx="9144000" cy="754025"/>
          </a:xfrm>
        </p:spPr>
        <p:txBody>
          <a:bodyPr/>
          <a:lstStyle/>
          <a:p>
            <a:pPr algn="ctr"/>
            <a:r>
              <a:rPr lang="fa-IR" dirty="0" smtClean="0">
                <a:cs typeface="2  Koodak" panose="00000700000000000000" pitchFamily="2" charset="-78"/>
              </a:rPr>
              <a:t>به نام خالق همه قصه ها</a:t>
            </a:r>
            <a:endParaRPr lang="en-US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06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5164" y="0"/>
            <a:ext cx="9144000" cy="164149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2  Koodak" panose="00000700000000000000" pitchFamily="2" charset="-78"/>
              </a:rPr>
              <a:t>گنج خانواده دست یک </a:t>
            </a:r>
            <a:br>
              <a:rPr lang="fa-IR" dirty="0" smtClean="0">
                <a:cs typeface="2  Koodak" panose="00000700000000000000" pitchFamily="2" charset="-78"/>
              </a:rPr>
            </a:br>
            <a:r>
              <a:rPr lang="fa-IR" dirty="0" smtClean="0">
                <a:cs typeface="2  Koodak" panose="00000700000000000000" pitchFamily="2" charset="-78"/>
              </a:rPr>
              <a:t>غول افتاده ! ـ قسمت چهارم ،</a:t>
            </a:r>
            <a:br>
              <a:rPr lang="fa-IR" dirty="0" smtClean="0">
                <a:cs typeface="2  Koodak" panose="00000700000000000000" pitchFamily="2" charset="-78"/>
              </a:rPr>
            </a:br>
            <a:r>
              <a:rPr lang="fa-IR" dirty="0" smtClean="0">
                <a:cs typeface="2  Koodak" panose="00000700000000000000" pitchFamily="2" charset="-78"/>
              </a:rPr>
              <a:t> قسمت آخر</a:t>
            </a:r>
            <a:endParaRPr lang="en-US" dirty="0">
              <a:cs typeface="2  Koodak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4301" y="2764985"/>
            <a:ext cx="4683176" cy="754025"/>
          </a:xfrm>
        </p:spPr>
        <p:txBody>
          <a:bodyPr/>
          <a:lstStyle/>
          <a:p>
            <a:r>
              <a:rPr lang="fa-IR" dirty="0" smtClean="0">
                <a:cs typeface="2  Koodak" panose="00000700000000000000" pitchFamily="2" charset="-78"/>
              </a:rPr>
              <a:t>نویسنده : محمدمهدی جنابی قویم</a:t>
            </a:r>
            <a:endParaRPr lang="en-US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851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effectLst/>
                <a:cs typeface="2  Koodak" panose="00000700000000000000" pitchFamily="2" charset="-78"/>
              </a:rPr>
              <a:t>بعد از این اتفاق ، غول به شهرش باز گشت و رفت خانه مادرش و حرف هایش به مادرش زد . مرد که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می دانست غول الان بی پول است ، خواست تا حال او را بهتر کند رفت و یک زیر دریایی خرید . وارد آب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شد و دنبال  غول گشت و او را پیدا کرد . مرد به غول گفت : « می دونی گنج واقعی چیه ؟ » غول گفت  : «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معلومه پول ! » مرد گفت : « اشتباهت همینجاست ! گنج واقعی نون حلال ، دوستی ، مهربانی و از اینجور چیز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هاست . تو هیچ وقت گنج واقعی رو نداشتی . اما ماهی رو هر وقت از آب بگیری تازست . پس برو! برو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 دنبال گنج واقعی .» بعد از حرف های مرد ، غول امیدی دوباره گرفت و از مرد تشکر کرد . مرد هم رفت 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پیش خانواده اش . غول رفت تا گنج  واقعی را پیدا کند . حالا دیگر گنج واقعی را پیدا کرده بود ! چون 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می دانست که گنج واقعی چیست . اما او به هر حال ، به پول نیاز داشت ولی شغلی نداشت . یک دفعه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ایده ای به ذهنش رسید و گفت : « من باید خاطراتم را بنویسم و بفروشم . اینجوری هم پولی به دست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می آورم و زندگیم را میگذرانم هم برای مردم یک داستان پند آموز نوشته ام تا دیگر کسی به فکر</a:t>
            </a:r>
            <a:br>
              <a:rPr lang="fa-IR" sz="3600" dirty="0" smtClean="0">
                <a:effectLst/>
                <a:cs typeface="2  Koodak" panose="00000700000000000000" pitchFamily="2" charset="-78"/>
              </a:rPr>
            </a:br>
            <a:r>
              <a:rPr lang="fa-IR" sz="3600" dirty="0" smtClean="0">
                <a:effectLst/>
                <a:cs typeface="2  Koodak" panose="00000700000000000000" pitchFamily="2" charset="-78"/>
              </a:rPr>
              <a:t> دزدی نیفتد .</a:t>
            </a:r>
            <a:endParaRPr lang="en-US" sz="36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01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cs typeface="2  Koodak" panose="00000700000000000000" pitchFamily="2" charset="-78"/>
              </a:rPr>
              <a:t>بچه های عزیز! غول توانست  کار بزرگی انجام دهد! اوداستان زندگی اش را چاپ کرد و به  برکه ها ، رودخانه ها ،</a:t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> دریاچه ها ، در یا ها و حتی اقیانوس ها فرستاد! این شد که غول توانست دزدی را به کل در آب </a:t>
            </a:r>
            <a:r>
              <a:rPr lang="fa-IR" sz="3600" smtClean="0">
                <a:cs typeface="2  Koodak" panose="00000700000000000000" pitchFamily="2" charset="-78"/>
              </a:rPr>
              <a:t>ریشه </a:t>
            </a:r>
            <a:br>
              <a:rPr lang="fa-IR" sz="3600" smtClean="0">
                <a:cs typeface="2  Koodak" panose="00000700000000000000" pitchFamily="2" charset="-78"/>
              </a:rPr>
            </a:br>
            <a:r>
              <a:rPr lang="fa-IR" sz="3600" smtClean="0">
                <a:cs typeface="2  Koodak" panose="00000700000000000000" pitchFamily="2" charset="-78"/>
              </a:rPr>
              <a:t>کَن </a:t>
            </a:r>
            <a:r>
              <a:rPr lang="fa-IR" sz="3600" dirty="0" smtClean="0">
                <a:cs typeface="2  Koodak" panose="00000700000000000000" pitchFamily="2" charset="-78"/>
              </a:rPr>
              <a:t>کند.</a:t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>
                <a:cs typeface="2  Koodak" panose="00000700000000000000" pitchFamily="2" charset="-78"/>
              </a:rPr>
              <a:t/>
            </a:r>
            <a:br>
              <a:rPr lang="fa-IR" sz="3600" dirty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/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>
                <a:cs typeface="2  Koodak" panose="00000700000000000000" pitchFamily="2" charset="-78"/>
              </a:rPr>
              <a:t/>
            </a:r>
            <a:br>
              <a:rPr lang="fa-IR" sz="3600" dirty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/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>
                <a:cs typeface="2  Koodak" panose="00000700000000000000" pitchFamily="2" charset="-78"/>
              </a:rPr>
              <a:t/>
            </a:r>
            <a:br>
              <a:rPr lang="fa-IR" sz="3600" dirty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/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>
                <a:cs typeface="2  Koodak" panose="00000700000000000000" pitchFamily="2" charset="-78"/>
              </a:rPr>
              <a:t/>
            </a:r>
            <a:br>
              <a:rPr lang="fa-IR" sz="3600" dirty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/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>
                <a:cs typeface="2  Koodak" panose="00000700000000000000" pitchFamily="2" charset="-78"/>
              </a:rPr>
              <a:t/>
            </a:r>
            <a:br>
              <a:rPr lang="fa-IR" sz="3600" dirty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>پایان</a:t>
            </a:r>
            <a:br>
              <a:rPr lang="fa-IR" sz="3600" dirty="0" smtClean="0">
                <a:cs typeface="2  Koodak" panose="00000700000000000000" pitchFamily="2" charset="-78"/>
              </a:rPr>
            </a:br>
            <a:r>
              <a:rPr lang="fa-IR" sz="3600" dirty="0" smtClean="0">
                <a:cs typeface="2  Koodak" panose="00000700000000000000" pitchFamily="2" charset="-78"/>
              </a:rPr>
              <a:t>خدانگهدار</a:t>
            </a:r>
            <a:endParaRPr lang="en-US" sz="36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5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1608</TotalTime>
  <Words>63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2  Koodak</vt:lpstr>
      <vt:lpstr>Arial</vt:lpstr>
      <vt:lpstr>Corbel</vt:lpstr>
      <vt:lpstr>Depth</vt:lpstr>
      <vt:lpstr>PowerPoint Presentation</vt:lpstr>
      <vt:lpstr>گنج خانواده دست یک  غول افتاده ! ـ قسمت چهارم ،  قسمت آخر</vt:lpstr>
      <vt:lpstr>بعد از این اتفاق ، غول به شهرش باز گشت و رفت خانه مادرش و حرف هایش به مادرش زد . مرد که می دانست غول الان بی پول است ، خواست تا حال او را بهتر کند رفت و یک زیر دریایی خرید . وارد آب شد و دنبال  غول گشت و او را پیدا کرد . مرد به غول گفت : « می دونی گنج واقعی چیه ؟ » غول گفت  : « معلومه پول ! » مرد گفت : « اشتباهت همینجاست ! گنج واقعی نون حلال ، دوستی ، مهربانی و از اینجور چیز هاست . تو هیچ وقت گنج واقعی رو نداشتی . اما ماهی رو هر وقت از آب بگیری تازست . پس برو! برو  دنبال گنج واقعی .» بعد از حرف های مرد ، غول امیدی دوباره گرفت و از مرد تشکر کرد . مرد هم رفت  پیش خانواده اش . غول رفت تا گنج  واقعی را پیدا کند . حالا دیگر گنج واقعی را پیدا کرده بود ! چون  می دانست که گنج واقعی چیست . اما او به هر حال ، به پول نیاز داشت ولی شغلی نداشت . یک دفعه ایده ای به ذهنش رسید و گفت : « من باید خاطراتم را بنویسم و بفروشم . اینجوری هم پولی به دست می آورم و زندگیم را میگذرانم هم برای مردم یک داستان پند آموز نوشته ام تا دیگر کسی به فکر  دزدی نیفتد .</vt:lpstr>
      <vt:lpstr>بچه های عزیز! غول توانست  کار بزرگی انجام دهد! اوداستان زندگی اش را چاپ کرد و به  برکه ها ، رودخانه ها ،  دریاچه ها ، در یا ها و حتی اقیانوس ها فرستاد! این شد که غول توانست دزدی را به کل در آب ریشه  کَن کند.          پایان خدانگهدار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13</cp:revision>
  <dcterms:created xsi:type="dcterms:W3CDTF">2021-06-22T09:57:42Z</dcterms:created>
  <dcterms:modified xsi:type="dcterms:W3CDTF">2021-06-23T12:46:01Z</dcterms:modified>
</cp:coreProperties>
</file>