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317" autoAdjust="0"/>
    <p:restoredTop sz="94660"/>
  </p:normalViewPr>
  <p:slideViewPr>
    <p:cSldViewPr snapToGrid="0">
      <p:cViewPr varScale="1">
        <p:scale>
          <a:sx n="64" d="100"/>
          <a:sy n="64" d="100"/>
        </p:scale>
        <p:origin x="12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6/10/2021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6/10/2021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6/10/2021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6/10/2021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6/10/2021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6/10/2021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6/10/2021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6/10/2021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6/10/2021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6/10/2021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6/10/2021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6/10/2021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6/10/2021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6/10/2021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6/10/2021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6/10/2021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6/10/2021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6/10/2021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51881" y="3169719"/>
            <a:ext cx="3304081" cy="754025"/>
          </a:xfrm>
        </p:spPr>
        <p:txBody>
          <a:bodyPr/>
          <a:lstStyle/>
          <a:p>
            <a:pPr algn="ctr"/>
            <a:r>
              <a:rPr lang="fa-IR" dirty="0" smtClean="0">
                <a:cs typeface="2  Koodak" panose="00000700000000000000" pitchFamily="2" charset="-78"/>
              </a:rPr>
              <a:t>به نام خالق همه قصه ها</a:t>
            </a:r>
            <a:endParaRPr lang="en-US" dirty="0">
              <a:cs typeface="2  Koodak" panose="00000700000000000000" pitchFamily="2" charset="-78"/>
            </a:endParaRPr>
          </a:p>
        </p:txBody>
      </p:sp>
    </p:spTree>
    <p:extLst>
      <p:ext uri="{BB962C8B-B14F-4D97-AF65-F5344CB8AC3E}">
        <p14:creationId xmlns:p14="http://schemas.microsoft.com/office/powerpoint/2010/main" val="3871033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5124" y="521614"/>
            <a:ext cx="9144000" cy="1981743"/>
          </a:xfrm>
        </p:spPr>
        <p:txBody>
          <a:bodyPr>
            <a:normAutofit/>
          </a:bodyPr>
          <a:lstStyle/>
          <a:p>
            <a:pPr algn="ctr"/>
            <a:r>
              <a:rPr lang="fa-IR" sz="6600" dirty="0" smtClean="0">
                <a:cs typeface="2  Koodak" panose="00000700000000000000" pitchFamily="2" charset="-78"/>
              </a:rPr>
              <a:t>گنج خانواده دست یک غول افتاده!</a:t>
            </a:r>
            <a:br>
              <a:rPr lang="fa-IR" sz="6600" dirty="0" smtClean="0">
                <a:cs typeface="2  Koodak" panose="00000700000000000000" pitchFamily="2" charset="-78"/>
              </a:rPr>
            </a:br>
            <a:r>
              <a:rPr lang="fa-IR" sz="6600" dirty="0" smtClean="0">
                <a:cs typeface="2  Koodak" panose="00000700000000000000" pitchFamily="2" charset="-78"/>
              </a:rPr>
              <a:t>ـ قسمت سوم</a:t>
            </a:r>
            <a:endParaRPr lang="en-US" sz="6600" dirty="0">
              <a:cs typeface="2  Koodak" panose="00000700000000000000" pitchFamily="2" charset="-78"/>
            </a:endParaRPr>
          </a:p>
        </p:txBody>
      </p:sp>
      <p:sp>
        <p:nvSpPr>
          <p:cNvPr id="3" name="Subtitle 2"/>
          <p:cNvSpPr>
            <a:spLocks noGrp="1"/>
          </p:cNvSpPr>
          <p:nvPr>
            <p:ph type="subTitle" idx="1"/>
          </p:nvPr>
        </p:nvSpPr>
        <p:spPr>
          <a:xfrm>
            <a:off x="1469036" y="2705025"/>
            <a:ext cx="4818088" cy="754025"/>
          </a:xfrm>
        </p:spPr>
        <p:txBody>
          <a:bodyPr/>
          <a:lstStyle/>
          <a:p>
            <a:r>
              <a:rPr lang="fa-IR" dirty="0" smtClean="0">
                <a:cs typeface="2  Koodak" panose="00000700000000000000" pitchFamily="2" charset="-78"/>
              </a:rPr>
              <a:t>نویسنده : محمدمهدی جنابی قویم</a:t>
            </a:r>
            <a:endParaRPr lang="en-US" dirty="0">
              <a:cs typeface="2  Koodak" panose="00000700000000000000" pitchFamily="2" charset="-78"/>
            </a:endParaRPr>
          </a:p>
        </p:txBody>
      </p:sp>
    </p:spTree>
    <p:extLst>
      <p:ext uri="{BB962C8B-B14F-4D97-AF65-F5344CB8AC3E}">
        <p14:creationId xmlns:p14="http://schemas.microsoft.com/office/powerpoint/2010/main" val="3492090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1999" cy="6857999"/>
          </a:xfrm>
        </p:spPr>
        <p:txBody>
          <a:bodyPr>
            <a:normAutofit/>
          </a:bodyPr>
          <a:lstStyle/>
          <a:p>
            <a:r>
              <a:rPr lang="fa-IR" sz="3200" dirty="0" smtClean="0">
                <a:effectLst/>
                <a:cs typeface="2  Koodak" panose="00000700000000000000" pitchFamily="2" charset="-78"/>
              </a:rPr>
              <a:t>مرد تا غول را دید ، کار قـبـلـی را کرد و به شهر تونل آبـاد { شهری که همه چیز ز یر زمین است و روی زمین یک منـطـقـه</a:t>
            </a:r>
            <a:br>
              <a:rPr lang="fa-IR" sz="3200" dirty="0" smtClean="0">
                <a:effectLst/>
                <a:cs typeface="2  Koodak" panose="00000700000000000000" pitchFamily="2" charset="-78"/>
              </a:rPr>
            </a:br>
            <a:r>
              <a:rPr lang="fa-IR" sz="3200" dirty="0" smtClean="0">
                <a:effectLst/>
                <a:cs typeface="2  Koodak" panose="00000700000000000000" pitchFamily="2" charset="-78"/>
              </a:rPr>
              <a:t>تور یستی است } رفت . در آن شهر خواهر بزرگ تر او زندگی می کرد . او پیش خواهرش رفت و ماجرا را  برای او </a:t>
            </a:r>
            <a:br>
              <a:rPr lang="fa-IR" sz="3200" dirty="0" smtClean="0">
                <a:effectLst/>
                <a:cs typeface="2  Koodak" panose="00000700000000000000" pitchFamily="2" charset="-78"/>
              </a:rPr>
            </a:br>
            <a:r>
              <a:rPr lang="fa-IR" sz="3200" dirty="0" smtClean="0">
                <a:effectLst/>
                <a:cs typeface="2  Koodak" panose="00000700000000000000" pitchFamily="2" charset="-78"/>
              </a:rPr>
              <a:t>تعریف کرد . خواهر مرد به او گفت : [ برادر عز یزم ، تو و خانواده ات می توانید تا هر وقت بخواهید در این جا بمانید . ]</a:t>
            </a:r>
            <a:br>
              <a:rPr lang="fa-IR" sz="3200" dirty="0" smtClean="0">
                <a:effectLst/>
                <a:cs typeface="2  Koodak" panose="00000700000000000000" pitchFamily="2" charset="-78"/>
              </a:rPr>
            </a:br>
            <a:r>
              <a:rPr lang="fa-IR" sz="3200" dirty="0" smtClean="0">
                <a:effectLst/>
                <a:cs typeface="2  Koodak" panose="00000700000000000000" pitchFamily="2" charset="-78"/>
              </a:rPr>
              <a:t>غول هم کار قبلی را کرد ولی با این تـفـاوت که از غول ها دیگر کمک خواست تا مرد را بگیرد و دوباره صاحب  گنج</a:t>
            </a:r>
            <a:br>
              <a:rPr lang="fa-IR" sz="3200" dirty="0" smtClean="0">
                <a:effectLst/>
                <a:cs typeface="2  Koodak" panose="00000700000000000000" pitchFamily="2" charset="-78"/>
              </a:rPr>
            </a:br>
            <a:r>
              <a:rPr lang="fa-IR" sz="3200" dirty="0" smtClean="0">
                <a:effectLst/>
                <a:cs typeface="2  Koodak" panose="00000700000000000000" pitchFamily="2" charset="-78"/>
              </a:rPr>
              <a:t>خانوادگی مرد شود ولی غول های دیگر می گفتند :{ پولش را بده کمکت می کنیم .} غول به تمام غول های جهان زنگ زد</a:t>
            </a:r>
            <a:br>
              <a:rPr lang="fa-IR" sz="3200" dirty="0" smtClean="0">
                <a:effectLst/>
                <a:cs typeface="2  Koodak" panose="00000700000000000000" pitchFamily="2" charset="-78"/>
              </a:rPr>
            </a:br>
            <a:r>
              <a:rPr lang="fa-IR" sz="3200" dirty="0" smtClean="0">
                <a:effectLst/>
                <a:cs typeface="2  Koodak" panose="00000700000000000000" pitchFamily="2" charset="-78"/>
              </a:rPr>
              <a:t>ولی همه همین را گـفـتـنـد . آخر سر غول مجبور شـد پول دهد و کمک بگیرد</a:t>
            </a:r>
            <a:r>
              <a:rPr lang="fa-IR" sz="3200" dirty="0" smtClean="0">
                <a:effectLst/>
                <a:latin typeface="Adobe Arabic" panose="02040503050201020203" pitchFamily="18" charset="-78"/>
                <a:cs typeface="Adobe Arabic" panose="02040503050201020203" pitchFamily="18" charset="-78"/>
              </a:rPr>
              <a:t> </a:t>
            </a:r>
            <a:r>
              <a:rPr lang="fa-IR" sz="3200" dirty="0" smtClean="0">
                <a:effectLst/>
                <a:latin typeface="Adobe Arabic" panose="02040503050201020203" pitchFamily="18" charset="-78"/>
                <a:cs typeface="2  Koodak" panose="00000700000000000000" pitchFamily="2" charset="-78"/>
              </a:rPr>
              <a:t>. یک روز غول به همراه  غول هایـی که </a:t>
            </a:r>
            <a:br>
              <a:rPr lang="fa-IR" sz="3200" dirty="0" smtClean="0">
                <a:effectLst/>
                <a:latin typeface="Adobe Arabic" panose="02040503050201020203" pitchFamily="18" charset="-78"/>
                <a:cs typeface="2  Koodak" panose="00000700000000000000" pitchFamily="2" charset="-78"/>
              </a:rPr>
            </a:br>
            <a:r>
              <a:rPr lang="fa-IR" sz="3200" dirty="0" smtClean="0">
                <a:effectLst/>
                <a:latin typeface="Adobe Arabic" panose="02040503050201020203" pitchFamily="18" charset="-78"/>
                <a:cs typeface="2  Koodak" panose="00000700000000000000" pitchFamily="2" charset="-78"/>
              </a:rPr>
              <a:t>بهشان پول داده بود به خانه خواهرمرد حمله کردند ولی مرد که فکر این را کرده بود قبلا به </a:t>
            </a:r>
            <a:r>
              <a:rPr lang="fa-IR" sz="3200" b="1" dirty="0" smtClean="0">
                <a:effectLst/>
                <a:latin typeface="Adobe Arabic" panose="02040503050201020203" pitchFamily="18" charset="-78"/>
                <a:cs typeface="2  Koodak" panose="00000700000000000000" pitchFamily="2" charset="-78"/>
              </a:rPr>
              <a:t>سـتـاد مبارزه با غول با شعار </a:t>
            </a:r>
            <a:br>
              <a:rPr lang="fa-IR" sz="3200" b="1" dirty="0" smtClean="0">
                <a:effectLst/>
                <a:latin typeface="Adobe Arabic" panose="02040503050201020203" pitchFamily="18" charset="-78"/>
                <a:cs typeface="2  Koodak" panose="00000700000000000000" pitchFamily="2" charset="-78"/>
              </a:rPr>
            </a:br>
            <a:r>
              <a:rPr lang="fa-IR" sz="3200" b="1" dirty="0" smtClean="0">
                <a:effectLst/>
                <a:latin typeface="Adobe Arabic" panose="02040503050201020203" pitchFamily="18" charset="-78"/>
                <a:cs typeface="2  Koodak" panose="00000700000000000000" pitchFamily="2" charset="-78"/>
              </a:rPr>
              <a:t>غول ها چیزی نـیـسـتـند جز غول! زنگ زده بود و همین </a:t>
            </a:r>
            <a:r>
              <a:rPr lang="fa-IR" sz="3200" b="1" smtClean="0">
                <a:effectLst/>
                <a:latin typeface="Adobe Arabic" panose="02040503050201020203" pitchFamily="18" charset="-78"/>
                <a:cs typeface="2  Koodak" panose="00000700000000000000" pitchFamily="2" charset="-78"/>
              </a:rPr>
              <a:t>که غول </a:t>
            </a:r>
            <a:r>
              <a:rPr lang="fa-IR" sz="3200" b="1" dirty="0" smtClean="0">
                <a:effectLst/>
                <a:latin typeface="Adobe Arabic" panose="02040503050201020203" pitchFamily="18" charset="-78"/>
                <a:cs typeface="2  Koodak" panose="00000700000000000000" pitchFamily="2" charset="-78"/>
              </a:rPr>
              <a:t>ها  به خانه مرد حمله کردند ،  دستگیرشـدنـد . ولی غولی</a:t>
            </a:r>
            <a:br>
              <a:rPr lang="fa-IR" sz="3200" b="1" dirty="0" smtClean="0">
                <a:effectLst/>
                <a:latin typeface="Adobe Arabic" panose="02040503050201020203" pitchFamily="18" charset="-78"/>
                <a:cs typeface="2  Koodak" panose="00000700000000000000" pitchFamily="2" charset="-78"/>
              </a:rPr>
            </a:br>
            <a:r>
              <a:rPr lang="fa-IR" sz="3200" b="1" dirty="0" smtClean="0">
                <a:effectLst/>
                <a:latin typeface="Adobe Arabic" panose="02040503050201020203" pitchFamily="18" charset="-78"/>
                <a:cs typeface="2  Koodak" panose="00000700000000000000" pitchFamily="2" charset="-78"/>
              </a:rPr>
              <a:t>که گنج خانوادگی مرد را دزدیده بود توانست فرار کند .</a:t>
            </a:r>
            <a:br>
              <a:rPr lang="fa-IR" sz="3200" b="1" dirty="0" smtClean="0">
                <a:effectLst/>
                <a:latin typeface="Adobe Arabic" panose="02040503050201020203" pitchFamily="18" charset="-78"/>
                <a:cs typeface="2  Koodak" panose="00000700000000000000" pitchFamily="2" charset="-78"/>
              </a:rPr>
            </a:br>
            <a:r>
              <a:rPr lang="fa-IR" sz="3200" b="1" dirty="0">
                <a:effectLst/>
                <a:latin typeface="Adobe Arabic" panose="02040503050201020203" pitchFamily="18" charset="-78"/>
                <a:cs typeface="2  Koodak" panose="00000700000000000000" pitchFamily="2" charset="-78"/>
              </a:rPr>
              <a:t/>
            </a:r>
            <a:br>
              <a:rPr lang="fa-IR" sz="3200" b="1" dirty="0">
                <a:effectLst/>
                <a:latin typeface="Adobe Arabic" panose="02040503050201020203" pitchFamily="18" charset="-78"/>
                <a:cs typeface="2  Koodak" panose="00000700000000000000" pitchFamily="2" charset="-78"/>
              </a:rPr>
            </a:br>
            <a:r>
              <a:rPr lang="fa-IR" sz="3200" b="1" dirty="0" smtClean="0">
                <a:effectLst/>
                <a:latin typeface="Adobe Arabic" panose="02040503050201020203" pitchFamily="18" charset="-78"/>
                <a:cs typeface="2  Koodak" panose="00000700000000000000" pitchFamily="2" charset="-78"/>
              </a:rPr>
              <a:t/>
            </a:r>
            <a:br>
              <a:rPr lang="fa-IR" sz="3200" b="1" dirty="0" smtClean="0">
                <a:effectLst/>
                <a:latin typeface="Adobe Arabic" panose="02040503050201020203" pitchFamily="18" charset="-78"/>
                <a:cs typeface="2  Koodak" panose="00000700000000000000" pitchFamily="2" charset="-78"/>
              </a:rPr>
            </a:br>
            <a:r>
              <a:rPr lang="fa-IR" sz="3200" b="1" dirty="0" smtClean="0">
                <a:solidFill>
                  <a:schemeClr val="tx2"/>
                </a:solidFill>
                <a:effectLst/>
                <a:latin typeface="Adobe Arabic" panose="02040503050201020203" pitchFamily="18" charset="-78"/>
                <a:cs typeface="2  Koodak" panose="00000700000000000000" pitchFamily="2" charset="-78"/>
              </a:rPr>
              <a:t>این داسـتـان ادامه دارد . . . </a:t>
            </a:r>
            <a:endParaRPr lang="en-US" sz="3200" dirty="0">
              <a:cs typeface="2  Koodak" panose="00000700000000000000" pitchFamily="2" charset="-78"/>
            </a:endParaRPr>
          </a:p>
        </p:txBody>
      </p:sp>
    </p:spTree>
    <p:extLst>
      <p:ext uri="{BB962C8B-B14F-4D97-AF65-F5344CB8AC3E}">
        <p14:creationId xmlns:p14="http://schemas.microsoft.com/office/powerpoint/2010/main" val="3496027144"/>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TM10001104[[fn=Feathered]]</Template>
  <TotalTime>488</TotalTime>
  <Words>47</Words>
  <Application>Microsoft Office PowerPoint</Application>
  <PresentationFormat>Widescreen</PresentationFormat>
  <Paragraphs>4</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2  Koodak</vt:lpstr>
      <vt:lpstr>Adobe Arabic</vt:lpstr>
      <vt:lpstr>Arial</vt:lpstr>
      <vt:lpstr>Corbel</vt:lpstr>
      <vt:lpstr>Depth</vt:lpstr>
      <vt:lpstr>PowerPoint Presentation</vt:lpstr>
      <vt:lpstr>گنج خانواده دست یک غول افتاده! ـ قسمت سوم</vt:lpstr>
      <vt:lpstr>مرد تا غول را دید ، کار قـبـلـی را کرد و به شهر تونل آبـاد { شهری که همه چیز ز یر زمین است و روی زمین یک منـطـقـه تور یستی است } رفت . در آن شهر خواهر بزرگ تر او زندگی می کرد . او پیش خواهرش رفت و ماجرا را  برای او  تعریف کرد . خواهر مرد به او گفت : [ برادر عز یزم ، تو و خانواده ات می توانید تا هر وقت بخواهید در این جا بمانید . ] غول هم کار قبلی را کرد ولی با این تـفـاوت که از غول ها دیگر کمک خواست تا مرد را بگیرد و دوباره صاحب  گنج خانوادگی مرد شود ولی غول های دیگر می گفتند :{ پولش را بده کمکت می کنیم .} غول به تمام غول های جهان زنگ زد ولی همه همین را گـفـتـنـد . آخر سر غول مجبور شـد پول دهد و کمک بگیرد . یک روز غول به همراه  غول هایـی که  بهشان پول داده بود به خانه خواهرمرد حمله کردند ولی مرد که فکر این را کرده بود قبلا به سـتـاد مبارزه با غول با شعار  غول ها چیزی نـیـسـتـند جز غول! زنگ زده بود و همین که غول ها  به خانه مرد حمله کردند ،  دستگیرشـدنـد . ولی غولی که گنج خانوادگی مرد را دزدیده بود توانست فرار کند .   این داسـتـان ادامه دارد . . .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11</cp:revision>
  <dcterms:created xsi:type="dcterms:W3CDTF">2021-06-10T09:19:59Z</dcterms:created>
  <dcterms:modified xsi:type="dcterms:W3CDTF">2021-06-10T17:28:42Z</dcterms:modified>
</cp:coreProperties>
</file>