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4" d="100"/>
          <a:sy n="64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2314" y="3155367"/>
            <a:ext cx="3948659" cy="754025"/>
          </a:xfrm>
        </p:spPr>
        <p:txBody>
          <a:bodyPr/>
          <a:lstStyle/>
          <a:p>
            <a:r>
              <a:rPr lang="fa-IR" dirty="0" smtClean="0">
                <a:cs typeface="2  Koodak" panose="00000700000000000000" pitchFamily="2" charset="-78"/>
              </a:rPr>
              <a:t>به نام خالق همه ی قصه ها</a:t>
            </a:r>
            <a:endParaRPr lang="en-US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2324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5163" y="806427"/>
            <a:ext cx="9144000" cy="164149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9500" dirty="0" smtClean="0">
                <a:cs typeface="2  Koodak" panose="00000700000000000000" pitchFamily="2" charset="-78"/>
              </a:rPr>
              <a:t>گنج خانواده دست یک غول</a:t>
            </a:r>
            <a:br>
              <a:rPr lang="fa-IR" sz="9500" dirty="0" smtClean="0">
                <a:cs typeface="2  Koodak" panose="00000700000000000000" pitchFamily="2" charset="-78"/>
              </a:rPr>
            </a:br>
            <a:r>
              <a:rPr lang="fa-IR" sz="9500" dirty="0" smtClean="0">
                <a:cs typeface="2  Koodak" panose="00000700000000000000" pitchFamily="2" charset="-78"/>
              </a:rPr>
              <a:t>افتاده!</a:t>
            </a:r>
            <a:endParaRPr lang="en-US" sz="9500" dirty="0">
              <a:cs typeface="2  Koodak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>
                <a:cs typeface="2  Koodak" panose="00000700000000000000" pitchFamily="2" charset="-78"/>
              </a:rPr>
              <a:t>نویسنده : محمدمهدی جنابی قویم</a:t>
            </a:r>
            <a:endParaRPr lang="en-US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008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1"/>
          </a:xfrm>
        </p:spPr>
        <p:txBody>
          <a:bodyPr>
            <a:normAutofit/>
          </a:bodyPr>
          <a:lstStyle/>
          <a:p>
            <a:r>
              <a:rPr lang="fa-IR" sz="3000" dirty="0" smtClean="0">
                <a:cs typeface="2  Koodak" panose="00000700000000000000" pitchFamily="2" charset="-78"/>
              </a:rPr>
              <a:t>مرد گفت : « من وقتی با تو حرف می زنم که توی این هوای گرم ، یک لیوان آبمیوه ی خنک بخوری ! اینجوری خیلی هم به صرفه ست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چون بدون پرداخت هیچ پولی ، داری توی هوای گرم ، یک لیوان آبمیوه خنک خوشمزه می خوری . تازه ! من هم با تو حرف می زنم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و جوابت رو می گیری.» غول گفت : « آره راست می گی ! یک لیوان آبمیوه بهم بده » مرد سراغ جعبه هایی رفت ، مقداری آبمیوه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برداشت و در لیوان ریخت و یواشکی مقداری شربت خواب آور در آبمیوه ریخت و به غول داد . غول لیوان را گرفت و آبمیوه ای 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که در آن شربت خواب آور بود را خورد و بعد از چند ثانیه بی هوش شد . مرد تا دید غول بی هوش شده ، شروع به فرار کرد و به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ساحل رفت و وارد خانه اش شد . غول بعد از چند ساعت بیدار شد و دید مرد چه کلاهی سرش گذاشته ! سریـع وارد آ ب شد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و وارد خانه اش شد لب تابش را رو شن کرد سپس در  گوگل نام مردرا جستجو کرد و آدرس خانه اش  را پیدا کرد و یادداشت کرد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و به خانه مرد </a:t>
            </a:r>
            <a:r>
              <a:rPr lang="fa-IR" sz="3000" dirty="0" smtClean="0">
                <a:cs typeface="2  Koodak" panose="00000700000000000000" pitchFamily="2" charset="-78"/>
              </a:rPr>
              <a:t>رو وارد </a:t>
            </a:r>
            <a:r>
              <a:rPr lang="fa-IR" sz="3000" dirty="0" smtClean="0">
                <a:cs typeface="2  Koodak" panose="00000700000000000000" pitchFamily="2" charset="-78"/>
              </a:rPr>
              <a:t>خانه شد . مرد  تا این وضع را دید ، یک طناب برداشت و صندوق گنج خانواده گی یشان را </a:t>
            </a:r>
            <a:r>
              <a:rPr lang="fa-IR" sz="3000" smtClean="0">
                <a:cs typeface="2  Koodak" panose="00000700000000000000" pitchFamily="2" charset="-78"/>
              </a:rPr>
              <a:t>به </a:t>
            </a:r>
            <a:r>
              <a:rPr lang="fa-IR" sz="3000" smtClean="0">
                <a:cs typeface="2  Koodak" panose="00000700000000000000" pitchFamily="2" charset="-78"/>
              </a:rPr>
              <a:t>یک</a:t>
            </a:r>
            <a:br>
              <a:rPr lang="fa-IR" sz="3000" smtClean="0">
                <a:cs typeface="2  Koodak" panose="00000700000000000000" pitchFamily="2" charset="-78"/>
              </a:rPr>
            </a:br>
            <a:r>
              <a:rPr lang="fa-IR" sz="3000" smtClean="0">
                <a:cs typeface="2  Koodak" panose="00000700000000000000" pitchFamily="2" charset="-78"/>
              </a:rPr>
              <a:t> </a:t>
            </a:r>
            <a:r>
              <a:rPr lang="fa-IR" sz="3000" dirty="0" smtClean="0">
                <a:cs typeface="2  Koodak" panose="00000700000000000000" pitchFamily="2" charset="-78"/>
              </a:rPr>
              <a:t>سر </a:t>
            </a:r>
            <a:r>
              <a:rPr lang="fa-IR" sz="3000" smtClean="0">
                <a:cs typeface="2  Koodak" panose="00000700000000000000" pitchFamily="2" charset="-78"/>
              </a:rPr>
              <a:t>طناب </a:t>
            </a:r>
            <a:r>
              <a:rPr lang="fa-IR" sz="3000" smtClean="0">
                <a:cs typeface="2  Koodak" panose="00000700000000000000" pitchFamily="2" charset="-78"/>
              </a:rPr>
              <a:t>بست </a:t>
            </a:r>
            <a:r>
              <a:rPr lang="fa-IR" sz="3000" dirty="0" smtClean="0">
                <a:cs typeface="2  Koodak" panose="00000700000000000000" pitchFamily="2" charset="-78"/>
              </a:rPr>
              <a:t>و از پنجره انداخت پایین و سردیگر طناب را به لبه پنجره بست و با خانواده اش ، از طناب آمد پایین ، صندوق را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برداشت و پا به فرار گذاشت و به شهر پرواز آبـاد { شهری که در آن همه با هواپیما های کوچک شخصی به این طرف و آن طرف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می روند} رفت . در آن شهر ، برادر بزرگ تر ا و زندگی می کرد . او برای برادرش ماجرا را تعریف کرد و از او کمک خواست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برادرش به او اجازه داد تا به همراه خانواده در خانه آن ها بمانند ولی بعد از چند روز ، غول با پرسیدن از غول های دیگرمتوجه شد که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 smtClean="0">
                <a:cs typeface="2  Koodak" panose="00000700000000000000" pitchFamily="2" charset="-78"/>
              </a:rPr>
              <a:t>مرد در شهر پرواز آبـاد است . او سراغ مرد رفت و او را پیدا کرد.</a:t>
            </a:r>
            <a:br>
              <a:rPr lang="fa-IR" sz="3000" dirty="0" smtClean="0">
                <a:cs typeface="2  Koodak" panose="00000700000000000000" pitchFamily="2" charset="-78"/>
              </a:rPr>
            </a:br>
            <a:r>
              <a:rPr lang="fa-IR" sz="3000" dirty="0">
                <a:cs typeface="2  Koodak" panose="00000700000000000000" pitchFamily="2" charset="-78"/>
              </a:rPr>
              <a:t/>
            </a:r>
            <a:br>
              <a:rPr lang="fa-IR" sz="3000" dirty="0">
                <a:cs typeface="2  Koodak" panose="00000700000000000000" pitchFamily="2" charset="-78"/>
              </a:rPr>
            </a:br>
            <a:r>
              <a:rPr lang="fa-IR" sz="3000" dirty="0" smtClean="0">
                <a:solidFill>
                  <a:schemeClr val="tx2"/>
                </a:solidFill>
                <a:cs typeface="2  Koodak" panose="00000700000000000000" pitchFamily="2" charset="-78"/>
              </a:rPr>
              <a:t>این داستان ادامه دارد . . .</a:t>
            </a:r>
            <a:r>
              <a:rPr lang="en-US" sz="3000" dirty="0" smtClean="0">
                <a:cs typeface="2  Koodak" panose="00000700000000000000" pitchFamily="2" charset="-78"/>
              </a:rPr>
              <a:t> </a:t>
            </a:r>
            <a:endParaRPr lang="en-US" sz="3000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8597095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75</TotalTime>
  <Words>47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2  Koodak</vt:lpstr>
      <vt:lpstr>Arial</vt:lpstr>
      <vt:lpstr>Corbel</vt:lpstr>
      <vt:lpstr>Depth</vt:lpstr>
      <vt:lpstr>PowerPoint Presentation</vt:lpstr>
      <vt:lpstr>گنج خانواده دست یک غول افتاده!</vt:lpstr>
      <vt:lpstr>مرد گفت : « من وقتی با تو حرف می زنم که توی این هوای گرم ، یک لیوان آبمیوه ی خنک بخوری ! اینجوری خیلی هم به صرفه ست چون بدون پرداخت هیچ پولی ، داری توی هوای گرم ، یک لیوان آبمیوه خنک خوشمزه می خوری . تازه ! من هم با تو حرف می زنم و جوابت رو می گیری.» غول گفت : « آره راست می گی ! یک لیوان آبمیوه بهم بده » مرد سراغ جعبه هایی رفت ، مقداری آبمیوه برداشت و در لیوان ریخت و یواشکی مقداری شربت خواب آور در آبمیوه ریخت و به غول داد . غول لیوان را گرفت و آبمیوه ای  که در آن شربت خواب آور بود را خورد و بعد از چند ثانیه بی هوش شد . مرد تا دید غول بی هوش شده ، شروع به فرار کرد و به ساحل رفت و وارد خانه اش شد . غول بعد از چند ساعت بیدار شد و دید مرد چه کلاهی سرش گذاشته ! سریـع وارد آ ب شد و وارد خانه اش شد لب تابش را رو شن کرد سپس در  گوگل نام مردرا جستجو کرد و آدرس خانه اش  را پیدا کرد و یادداشت کرد و به خانه مرد رو وارد خانه شد . مرد  تا این وضع را دید ، یک طناب برداشت و صندوق گنج خانواده گی یشان را به یک  سر طناب بست و از پنجره انداخت پایین و سردیگر طناب را به لبه پنجره بست و با خانواده اش ، از طناب آمد پایین ، صندوق را برداشت و پا به فرار گذاشت و به شهر پرواز آبـاد { شهری که در آن همه با هواپیما های کوچک شخصی به این طرف و آن طرف می روند} رفت . در آن شهر ، برادر بزرگ تر ا و زندگی می کرد . او برای برادرش ماجرا را تعریف کرد و از او کمک خواست برادرش به او اجازه داد تا به همراه خانواده در خانه آن ها بمانند ولی بعد از چند روز ، غول با پرسیدن از غول های دیگرمتوجه شد که مرد در شهر پرواز آبـاد است . او سراغ مرد رفت و او را پیدا کرد.  این داستان ادامه دارد . . 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8</cp:revision>
  <dcterms:created xsi:type="dcterms:W3CDTF">2021-05-14T13:20:16Z</dcterms:created>
  <dcterms:modified xsi:type="dcterms:W3CDTF">2021-05-26T07:32:47Z</dcterms:modified>
</cp:coreProperties>
</file>