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57" autoAdjust="0"/>
    <p:restoredTop sz="94660"/>
  </p:normalViewPr>
  <p:slideViewPr>
    <p:cSldViewPr snapToGrid="0">
      <p:cViewPr>
        <p:scale>
          <a:sx n="60" d="100"/>
          <a:sy n="60" d="100"/>
        </p:scale>
        <p:origin x="88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366" y="2977175"/>
            <a:ext cx="9144000" cy="754025"/>
          </a:xfrm>
        </p:spPr>
        <p:txBody>
          <a:bodyPr>
            <a:normAutofit/>
          </a:bodyPr>
          <a:lstStyle/>
          <a:p>
            <a:pPr algn="ctr"/>
            <a:r>
              <a:rPr lang="fa-IR" sz="4000" dirty="0" smtClean="0">
                <a:cs typeface="2  Koodak" panose="00000700000000000000" pitchFamily="2" charset="-78"/>
              </a:rPr>
              <a:t>به نام خالق همه ی قصه ها</a:t>
            </a:r>
            <a:endParaRPr lang="en-US" sz="4000" dirty="0">
              <a:cs typeface="2 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8764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7469" y="644121"/>
            <a:ext cx="9144000" cy="1641490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 smtClean="0">
                <a:cs typeface="2  Koodak" panose="00000700000000000000" pitchFamily="2" charset="-78"/>
              </a:rPr>
              <a:t>گنج خانواده دست یک غول </a:t>
            </a:r>
            <a:br>
              <a:rPr lang="fa-IR" dirty="0" smtClean="0">
                <a:cs typeface="2  Koodak" panose="00000700000000000000" pitchFamily="2" charset="-78"/>
              </a:rPr>
            </a:br>
            <a:r>
              <a:rPr lang="fa-IR" dirty="0" smtClean="0">
                <a:cs typeface="2  Koodak" panose="00000700000000000000" pitchFamily="2" charset="-78"/>
              </a:rPr>
              <a:t>افتاده!</a:t>
            </a:r>
            <a:endParaRPr lang="en-US" dirty="0">
              <a:cs typeface="2  Koodak" panose="000007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44834" y="4682359"/>
            <a:ext cx="86079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000" dirty="0" smtClean="0">
                <a:solidFill>
                  <a:schemeClr val="tx2"/>
                </a:solidFill>
                <a:cs typeface="2  Koodak" panose="00000700000000000000" pitchFamily="2" charset="-78"/>
              </a:rPr>
              <a:t>نویسنده : محمدمهدی جنابی قویم</a:t>
            </a:r>
            <a:endParaRPr lang="en-US" sz="3000" dirty="0">
              <a:solidFill>
                <a:schemeClr val="tx2"/>
              </a:solidFill>
              <a:cs typeface="2 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69639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3510" y="3123959"/>
            <a:ext cx="9144000" cy="1641490"/>
          </a:xfrm>
        </p:spPr>
        <p:txBody>
          <a:bodyPr>
            <a:normAutofit/>
          </a:bodyPr>
          <a:lstStyle/>
          <a:p>
            <a:r>
              <a:rPr lang="fa-IR" sz="3000" dirty="0" smtClean="0">
                <a:cs typeface="2  Koodak" panose="00000700000000000000" pitchFamily="2" charset="-78"/>
              </a:rPr>
              <a:t>سلام ! من اینجا هستم تا برای شما یک داستان تعریف کنم ، یک داستان خیلی خوب</a:t>
            </a:r>
            <a:endParaRPr lang="en-US" sz="3000" dirty="0">
              <a:cs typeface="2 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40183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fa-IR" sz="2900" dirty="0" smtClean="0">
                <a:cs typeface="2  Koodak" panose="00000700000000000000" pitchFamily="2" charset="-78"/>
              </a:rPr>
              <a:t>در روزگاران قدیم ، یک خانواده پول دار زندگی می کردند .  این خانواده ، یک خانواده ی پنج نفری بودند . اعضای این خانواده دو پسر </a:t>
            </a:r>
            <a:br>
              <a:rPr lang="fa-IR" sz="2900" dirty="0" smtClean="0">
                <a:cs typeface="2  Koodak" panose="00000700000000000000" pitchFamily="2" charset="-78"/>
              </a:rPr>
            </a:br>
            <a:r>
              <a:rPr lang="fa-IR" sz="2900" dirty="0" smtClean="0">
                <a:cs typeface="2  Koodak" panose="00000700000000000000" pitchFamily="2" charset="-78"/>
              </a:rPr>
              <a:t>{ یکی بزرگ تر و دیگری کوچک تر } ، یک دختر ، یک مادر و یک پدر بودند . بعد از سا ل های ز یا دی تمام بچه ها ا زدواج کردند</a:t>
            </a:r>
            <a:br>
              <a:rPr lang="fa-IR" sz="2900" dirty="0" smtClean="0">
                <a:cs typeface="2  Koodak" panose="00000700000000000000" pitchFamily="2" charset="-78"/>
              </a:rPr>
            </a:br>
            <a:r>
              <a:rPr lang="fa-IR" sz="2900" dirty="0" smtClean="0">
                <a:cs typeface="2  Koodak" panose="00000700000000000000" pitchFamily="2" charset="-78"/>
              </a:rPr>
              <a:t>و رفتند سر زندگی یشان و در خانه ی پدر یشان تنها پدر و مادرشان بودند. یک روز  یک غول  آبی خــــــــیــــــلــــــی بــــــــزرگــــــــ</a:t>
            </a:r>
            <a:br>
              <a:rPr lang="fa-IR" sz="2900" dirty="0" smtClean="0">
                <a:cs typeface="2  Koodak" panose="00000700000000000000" pitchFamily="2" charset="-78"/>
              </a:rPr>
            </a:br>
            <a:r>
              <a:rPr lang="fa-IR" sz="2900" dirty="0" smtClean="0">
                <a:cs typeface="2  Koodak" panose="00000700000000000000" pitchFamily="2" charset="-78"/>
              </a:rPr>
              <a:t>به خانه پدر یشان حمله کرد و گنج خانوادگی  شان را که در یک صندوق طلایی قرار داشت و نشان آن خانواده  روی آن بود ، دزدید.</a:t>
            </a:r>
            <a:r>
              <a:rPr lang="fa-IR" sz="2900" dirty="0">
                <a:cs typeface="2  Koodak" panose="00000700000000000000" pitchFamily="2" charset="-78"/>
              </a:rPr>
              <a:t/>
            </a:r>
            <a:br>
              <a:rPr lang="fa-IR" sz="2900" dirty="0">
                <a:cs typeface="2  Koodak" panose="00000700000000000000" pitchFamily="2" charset="-78"/>
              </a:rPr>
            </a:br>
            <a:r>
              <a:rPr lang="fa-IR" sz="2900" dirty="0" smtClean="0">
                <a:cs typeface="2  Koodak" panose="00000700000000000000" pitchFamily="2" charset="-78"/>
              </a:rPr>
              <a:t>. پسر کوچک خانواده</a:t>
            </a:r>
            <a:r>
              <a:rPr lang="fa-IR" sz="2900" dirty="0">
                <a:cs typeface="2  Koodak" panose="00000700000000000000" pitchFamily="2" charset="-78"/>
              </a:rPr>
              <a:t> </a:t>
            </a:r>
            <a:r>
              <a:rPr lang="fa-IR" sz="2900" dirty="0" smtClean="0">
                <a:cs typeface="2  Koodak" panose="00000700000000000000" pitchFamily="2" charset="-78"/>
              </a:rPr>
              <a:t>تصمیم گرفت تا گنج خانواده را از غول پس بگیرد .او از همان موقع رفت در جزیره ای که دور آن پر از آب بود</a:t>
            </a:r>
            <a:br>
              <a:rPr lang="fa-IR" sz="2900" dirty="0" smtClean="0">
                <a:cs typeface="2  Koodak" panose="00000700000000000000" pitchFamily="2" charset="-78"/>
              </a:rPr>
            </a:br>
            <a:r>
              <a:rPr lang="fa-IR" sz="2900" dirty="0" smtClean="0">
                <a:cs typeface="2  Koodak" panose="00000700000000000000" pitchFamily="2" charset="-78"/>
              </a:rPr>
              <a:t> و شروع به ماهیگیری کرد تا شاید بتواند غول را پیدا کند . او هر روز سوار یک قایق چوبی کوچکی که خودش از چوب درختان جزیره</a:t>
            </a:r>
            <a:br>
              <a:rPr lang="fa-IR" sz="2900" dirty="0" smtClean="0">
                <a:cs typeface="2  Koodak" panose="00000700000000000000" pitchFamily="2" charset="-78"/>
              </a:rPr>
            </a:br>
            <a:r>
              <a:rPr lang="fa-IR" sz="2900" dirty="0" smtClean="0">
                <a:cs typeface="2  Koodak" panose="00000700000000000000" pitchFamily="2" charset="-78"/>
              </a:rPr>
              <a:t> درست کرده بود می شد و به در یا می رفت و ماهگیری می کرد و ماهی هایی که شکار می کرد را می فروخت و روزگار می گذراند به</a:t>
            </a:r>
            <a:br>
              <a:rPr lang="fa-IR" sz="2900" dirty="0" smtClean="0">
                <a:cs typeface="2  Koodak" panose="00000700000000000000" pitchFamily="2" charset="-78"/>
              </a:rPr>
            </a:br>
            <a:r>
              <a:rPr lang="fa-IR" sz="2900" dirty="0" smtClean="0">
                <a:cs typeface="2  Koodak" panose="00000700000000000000" pitchFamily="2" charset="-78"/>
              </a:rPr>
              <a:t>امید اینکه غول را پیدا کند و گنج را پس بگیرد . روزی وقتی مشغول ماهیگیری بود یک چیز خیلی سنگین به قلابش خورد</a:t>
            </a:r>
            <a:br>
              <a:rPr lang="fa-IR" sz="2900" dirty="0" smtClean="0">
                <a:cs typeface="2  Koodak" panose="00000700000000000000" pitchFamily="2" charset="-78"/>
              </a:rPr>
            </a:br>
            <a:r>
              <a:rPr lang="fa-IR" sz="2900" dirty="0" smtClean="0">
                <a:cs typeface="2  Koodak" panose="00000700000000000000" pitchFamily="2" charset="-78"/>
              </a:rPr>
              <a:t>او به خود گفت :« حتما یک ماهی خـیـلـی گنده به قلابم خورده باید با قدرت آن را بیرون بکشم تا بتوانم پول خوبی از فروش این ماهی دربیاورم</a:t>
            </a:r>
            <a:br>
              <a:rPr lang="fa-IR" sz="2900" dirty="0" smtClean="0">
                <a:cs typeface="2  Koodak" panose="00000700000000000000" pitchFamily="2" charset="-78"/>
              </a:rPr>
            </a:br>
            <a:r>
              <a:rPr lang="fa-IR" sz="2900" dirty="0" smtClean="0">
                <a:cs typeface="2  Koodak" panose="00000700000000000000" pitchFamily="2" charset="-78"/>
              </a:rPr>
              <a:t> » او تمام زورش را  زد تا توانست چیزی که به قلابش خورده را از آب بیرون بیاورم ولی وقتی مرد قلابش را بیرون آورد ، خیـلی خیلی بیشتر</a:t>
            </a:r>
            <a:br>
              <a:rPr lang="fa-IR" sz="2900" dirty="0" smtClean="0">
                <a:cs typeface="2  Koodak" panose="00000700000000000000" pitchFamily="2" charset="-78"/>
              </a:rPr>
            </a:br>
            <a:r>
              <a:rPr lang="fa-IR" sz="2900" dirty="0" smtClean="0">
                <a:cs typeface="2  Koodak" panose="00000700000000000000" pitchFamily="2" charset="-78"/>
              </a:rPr>
              <a:t> خوش حا ل شد !چون او گنج را پیدا کرده بود! او خوش حال به طرف ساحل رفت ولی از یک جایی به بعد، هر چه سعی می کرد ،</a:t>
            </a:r>
            <a:br>
              <a:rPr lang="fa-IR" sz="2900" dirty="0" smtClean="0">
                <a:cs typeface="2  Koodak" panose="00000700000000000000" pitchFamily="2" charset="-78"/>
              </a:rPr>
            </a:br>
            <a:r>
              <a:rPr lang="fa-IR" sz="2900" dirty="0" smtClean="0">
                <a:cs typeface="2  Koodak" panose="00000700000000000000" pitchFamily="2" charset="-78"/>
              </a:rPr>
              <a:t> قایق تکان نمی خورد! یک دفعه غولی که گنج را دزدیده بود  از آب بیرون آمدو به مرد گفت :« به چه جرأت گنج من را برداشته ای ؟»</a:t>
            </a:r>
            <a:br>
              <a:rPr lang="fa-IR" sz="2900" dirty="0" smtClean="0">
                <a:cs typeface="2  Koodak" panose="00000700000000000000" pitchFamily="2" charset="-78"/>
              </a:rPr>
            </a:br>
            <a:r>
              <a:rPr lang="fa-IR" sz="2900" dirty="0">
                <a:cs typeface="2  Koodak" panose="00000700000000000000" pitchFamily="2" charset="-78"/>
              </a:rPr>
              <a:t/>
            </a:r>
            <a:br>
              <a:rPr lang="fa-IR" sz="2900" dirty="0">
                <a:cs typeface="2  Koodak" panose="00000700000000000000" pitchFamily="2" charset="-78"/>
              </a:rPr>
            </a:br>
            <a:r>
              <a:rPr lang="fa-IR" sz="2900" dirty="0" smtClean="0">
                <a:solidFill>
                  <a:schemeClr val="tx2"/>
                </a:solidFill>
                <a:cs typeface="2  Koodak" panose="00000700000000000000" pitchFamily="2" charset="-78"/>
              </a:rPr>
              <a:t>این داستان ادامه دارد . . .</a:t>
            </a:r>
            <a:endParaRPr lang="en-US" sz="2900" dirty="0">
              <a:cs typeface="2  Koodak" panose="00000700000000000000" pitchFamily="2" charset="-7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452648" y="86710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1040490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381</TotalTime>
  <Words>61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2  Koodak</vt:lpstr>
      <vt:lpstr>Arial</vt:lpstr>
      <vt:lpstr>Corbel</vt:lpstr>
      <vt:lpstr>Depth</vt:lpstr>
      <vt:lpstr>PowerPoint Presentation</vt:lpstr>
      <vt:lpstr>گنج خانواده دست یک غول  افتاده!</vt:lpstr>
      <vt:lpstr>سلام ! من اینجا هستم تا برای شما یک داستان تعریف کنم ، یک داستان خیلی خوب</vt:lpstr>
      <vt:lpstr>در روزگاران قدیم ، یک خانواده پول دار زندگی می کردند .  این خانواده ، یک خانواده ی پنج نفری بودند . اعضای این خانواده دو پسر  { یکی بزرگ تر و دیگری کوچک تر } ، یک دختر ، یک مادر و یک پدر بودند . بعد از سا ل های ز یا دی تمام بچه ها ا زدواج کردند و رفتند سر زندگی یشان و در خانه ی پدر یشان تنها پدر و مادرشان بودند. یک روز  یک غول  آبی خــــــــیــــــلــــــی بــــــــزرگــــــــ به خانه پدر یشان حمله کرد و گنج خانوادگی  شان را که در یک صندوق طلایی قرار داشت و نشان آن خانواده  روی آن بود ، دزدید. . پسر کوچک خانواده تصمیم گرفت تا گنج خانواده را از غول پس بگیرد .او از همان موقع رفت در جزیره ای که دور آن پر از آب بود  و شروع به ماهیگیری کرد تا شاید بتواند غول را پیدا کند . او هر روز سوار یک قایق چوبی کوچکی که خودش از چوب درختان جزیره  درست کرده بود می شد و به در یا می رفت و ماهگیری می کرد و ماهی هایی که شکار می کرد را می فروخت و روزگار می گذراند به امید اینکه غول را پیدا کند و گنج را پس بگیرد . روزی وقتی مشغول ماهیگیری بود یک چیز خیلی سنگین به قلابش خورد او به خود گفت :« حتما یک ماهی خـیـلـی گنده به قلابم خورده باید با قدرت آن را بیرون بکشم تا بتوانم پول خوبی از فروش این ماهی دربیاورم  » او تمام زورش را  زد تا توانست چیزی که به قلابش خورده را از آب بیرون بیاورم ولی وقتی مرد قلابش را بیرون آورد ، خیـلی خیلی بیشتر  خوش حا ل شد !چون او گنج را پیدا کرده بود! او خوش حال به طرف ساحل رفت ولی از یک جایی به بعد، هر چه سعی می کرد ،  قایق تکان نمی خورد! یک دفعه غولی که گنج را دزدیده بود  از آب بیرون آمدو به مرد گفت :« به چه جرأت گنج من را برداشته ای ؟»  این داستان ادامه دارد . . 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hp</dc:creator>
  <cp:lastModifiedBy>hp</cp:lastModifiedBy>
  <cp:revision>21</cp:revision>
  <dcterms:created xsi:type="dcterms:W3CDTF">2021-05-14T05:42:33Z</dcterms:created>
  <dcterms:modified xsi:type="dcterms:W3CDTF">2021-05-14T12:04:26Z</dcterms:modified>
</cp:coreProperties>
</file>