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2" r:id="rId7"/>
    <p:sldId id="263" r:id="rId8"/>
    <p:sldId id="264" r:id="rId9"/>
    <p:sldId id="261" r:id="rId10"/>
    <p:sldId id="266" r:id="rId11"/>
    <p:sldId id="267" r:id="rId12"/>
    <p:sldId id="268" r:id="rId13"/>
    <p:sldId id="270" r:id="rId14"/>
    <p:sldId id="269" r:id="rId15"/>
    <p:sldId id="265" r:id="rId16"/>
  </p:sldIdLst>
  <p:sldSz cx="10980738" cy="7164388"/>
  <p:notesSz cx="6858000" cy="9144000"/>
  <p:defaultTextStyle>
    <a:defPPr>
      <a:defRPr lang="en-US"/>
    </a:defPPr>
    <a:lvl1pPr marL="0" algn="l" defTabSz="1026597" rtl="0" eaLnBrk="1" latinLnBrk="0" hangingPunct="1">
      <a:defRPr sz="2000" kern="1200">
        <a:solidFill>
          <a:schemeClr val="tx1"/>
        </a:solidFill>
        <a:latin typeface="+mn-lt"/>
        <a:ea typeface="+mn-ea"/>
        <a:cs typeface="+mn-cs"/>
      </a:defRPr>
    </a:lvl1pPr>
    <a:lvl2pPr marL="513298" algn="l" defTabSz="1026597" rtl="0" eaLnBrk="1" latinLnBrk="0" hangingPunct="1">
      <a:defRPr sz="2000" kern="1200">
        <a:solidFill>
          <a:schemeClr val="tx1"/>
        </a:solidFill>
        <a:latin typeface="+mn-lt"/>
        <a:ea typeface="+mn-ea"/>
        <a:cs typeface="+mn-cs"/>
      </a:defRPr>
    </a:lvl2pPr>
    <a:lvl3pPr marL="1026597" algn="l" defTabSz="1026597" rtl="0" eaLnBrk="1" latinLnBrk="0" hangingPunct="1">
      <a:defRPr sz="2000" kern="1200">
        <a:solidFill>
          <a:schemeClr val="tx1"/>
        </a:solidFill>
        <a:latin typeface="+mn-lt"/>
        <a:ea typeface="+mn-ea"/>
        <a:cs typeface="+mn-cs"/>
      </a:defRPr>
    </a:lvl3pPr>
    <a:lvl4pPr marL="1539895" algn="l" defTabSz="1026597" rtl="0" eaLnBrk="1" latinLnBrk="0" hangingPunct="1">
      <a:defRPr sz="2000" kern="1200">
        <a:solidFill>
          <a:schemeClr val="tx1"/>
        </a:solidFill>
        <a:latin typeface="+mn-lt"/>
        <a:ea typeface="+mn-ea"/>
        <a:cs typeface="+mn-cs"/>
      </a:defRPr>
    </a:lvl4pPr>
    <a:lvl5pPr marL="2053194" algn="l" defTabSz="1026597" rtl="0" eaLnBrk="1" latinLnBrk="0" hangingPunct="1">
      <a:defRPr sz="2000" kern="1200">
        <a:solidFill>
          <a:schemeClr val="tx1"/>
        </a:solidFill>
        <a:latin typeface="+mn-lt"/>
        <a:ea typeface="+mn-ea"/>
        <a:cs typeface="+mn-cs"/>
      </a:defRPr>
    </a:lvl5pPr>
    <a:lvl6pPr marL="2566492" algn="l" defTabSz="1026597" rtl="0" eaLnBrk="1" latinLnBrk="0" hangingPunct="1">
      <a:defRPr sz="2000" kern="1200">
        <a:solidFill>
          <a:schemeClr val="tx1"/>
        </a:solidFill>
        <a:latin typeface="+mn-lt"/>
        <a:ea typeface="+mn-ea"/>
        <a:cs typeface="+mn-cs"/>
      </a:defRPr>
    </a:lvl6pPr>
    <a:lvl7pPr marL="3079791" algn="l" defTabSz="1026597" rtl="0" eaLnBrk="1" latinLnBrk="0" hangingPunct="1">
      <a:defRPr sz="2000" kern="1200">
        <a:solidFill>
          <a:schemeClr val="tx1"/>
        </a:solidFill>
        <a:latin typeface="+mn-lt"/>
        <a:ea typeface="+mn-ea"/>
        <a:cs typeface="+mn-cs"/>
      </a:defRPr>
    </a:lvl7pPr>
    <a:lvl8pPr marL="3593089" algn="l" defTabSz="1026597" rtl="0" eaLnBrk="1" latinLnBrk="0" hangingPunct="1">
      <a:defRPr sz="2000" kern="1200">
        <a:solidFill>
          <a:schemeClr val="tx1"/>
        </a:solidFill>
        <a:latin typeface="+mn-lt"/>
        <a:ea typeface="+mn-ea"/>
        <a:cs typeface="+mn-cs"/>
      </a:defRPr>
    </a:lvl8pPr>
    <a:lvl9pPr marL="4106388" algn="l" defTabSz="1026597"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90" autoAdjust="0"/>
    <p:restoredTop sz="94660"/>
  </p:normalViewPr>
  <p:slideViewPr>
    <p:cSldViewPr>
      <p:cViewPr>
        <p:scale>
          <a:sx n="100" d="100"/>
          <a:sy n="100" d="100"/>
        </p:scale>
        <p:origin x="-1584" y="-222"/>
      </p:cViewPr>
      <p:guideLst>
        <p:guide orient="horz" pos="2257"/>
        <p:guide pos="345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549037" y="3865096"/>
            <a:ext cx="9974170" cy="1194065"/>
          </a:xfrm>
        </p:spPr>
        <p:txBody>
          <a:bodyPr>
            <a:noAutofit/>
          </a:bodyPr>
          <a:lstStyle>
            <a:lvl1pPr marL="0" indent="0" algn="ctr">
              <a:buNone/>
              <a:defRPr sz="2500" spc="113" baseline="0">
                <a:solidFill>
                  <a:schemeClr val="tx2"/>
                </a:solidFill>
              </a:defRPr>
            </a:lvl1pPr>
            <a:lvl2pPr marL="518419" indent="0" algn="ctr">
              <a:buNone/>
            </a:lvl2pPr>
            <a:lvl3pPr marL="1036838" indent="0" algn="ctr">
              <a:buNone/>
            </a:lvl3pPr>
            <a:lvl4pPr marL="1555257" indent="0" algn="ctr">
              <a:buNone/>
            </a:lvl4pPr>
            <a:lvl5pPr marL="2073676" indent="0" algn="ctr">
              <a:buNone/>
            </a:lvl5pPr>
            <a:lvl6pPr marL="2592095" indent="0" algn="ctr">
              <a:buNone/>
            </a:lvl6pPr>
            <a:lvl7pPr marL="3110514" indent="0" algn="ctr">
              <a:buNone/>
            </a:lvl7pPr>
            <a:lvl8pPr marL="3628934" indent="0" algn="ctr">
              <a:buNone/>
            </a:lvl8pPr>
            <a:lvl9pPr marL="4147353"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549037" y="1497785"/>
            <a:ext cx="9974170" cy="2069712"/>
          </a:xfrm>
          <a:ln w="6350" cap="rnd">
            <a:noFill/>
          </a:ln>
        </p:spPr>
        <p:txBody>
          <a:bodyPr anchor="b" anchorCtr="0">
            <a:noAutofit/>
          </a:bodyPr>
          <a:lstStyle>
            <a:lvl1pPr algn="ctr">
              <a:defRPr lang="en-US" sz="54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757622" y="3708731"/>
            <a:ext cx="3568740" cy="1659"/>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654376" y="3708731"/>
            <a:ext cx="3568740" cy="1659"/>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5452359" y="3683843"/>
            <a:ext cx="54904" cy="47763"/>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lIns="103684" tIns="51842" rIns="103684" bIns="51842"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1/15/2021</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1035" y="286908"/>
            <a:ext cx="2470666" cy="611294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49037" y="286908"/>
            <a:ext cx="7228986" cy="611294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549037" y="1592086"/>
            <a:ext cx="9882664" cy="4776259"/>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1/15/2021</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823555" y="3661798"/>
            <a:ext cx="9516640" cy="1432878"/>
          </a:xfrm>
        </p:spPr>
        <p:txBody>
          <a:bodyPr>
            <a:noAutofit/>
          </a:bodyPr>
          <a:lstStyle>
            <a:lvl1pPr algn="l" rtl="0">
              <a:spcBef>
                <a:spcPct val="0"/>
              </a:spcBef>
              <a:buNone/>
              <a:defRPr lang="en-US" sz="54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823555" y="5180406"/>
            <a:ext cx="9516640" cy="1028730"/>
          </a:xfrm>
        </p:spPr>
        <p:txBody>
          <a:bodyPr anchor="t"/>
          <a:lstStyle>
            <a:lvl1pPr marL="0" indent="0">
              <a:buNone/>
              <a:defRPr sz="2300" spc="113" baseline="0">
                <a:solidFill>
                  <a:schemeClr val="tx2"/>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823555" y="5136664"/>
            <a:ext cx="9516640" cy="4493"/>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549037" y="1592086"/>
            <a:ext cx="4875448" cy="4776259"/>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5581875" y="1592086"/>
            <a:ext cx="4875448" cy="4776259"/>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1/15/2021</a:t>
            </a:fld>
            <a:endParaRPr lang="en-US"/>
          </a:p>
        </p:txBody>
      </p:sp>
      <p:sp>
        <p:nvSpPr>
          <p:cNvPr id="3" name="Text Placeholder 2"/>
          <p:cNvSpPr>
            <a:spLocks noGrp="1"/>
          </p:cNvSpPr>
          <p:nvPr>
            <p:ph type="body" idx="1"/>
          </p:nvPr>
        </p:nvSpPr>
        <p:spPr>
          <a:xfrm>
            <a:off x="549037" y="1462121"/>
            <a:ext cx="4851733" cy="796043"/>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103684" tIns="51842" rIns="103684" bIns="51842" anchor="b">
            <a:noAutofit/>
          </a:bodyPr>
          <a:lstStyle>
            <a:lvl1pPr marL="0" indent="0" algn="l">
              <a:spcBef>
                <a:spcPts val="0"/>
              </a:spcBef>
              <a:buNone/>
              <a:defRPr sz="2900" b="1">
                <a:solidFill>
                  <a:schemeClr val="tx2"/>
                </a:solidFill>
              </a:defRPr>
            </a:lvl1pPr>
            <a:lvl2pPr>
              <a:buNone/>
              <a:defRPr sz="23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549037" y="2300268"/>
            <a:ext cx="4849826" cy="4088477"/>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5583782" y="2300268"/>
            <a:ext cx="4849826" cy="4088477"/>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549037" y="162393"/>
            <a:ext cx="9882664" cy="1194065"/>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5581875" y="1462121"/>
            <a:ext cx="4851733" cy="796043"/>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103684" tIns="51842" rIns="103684" bIns="51842" anchor="b">
            <a:noAutofit/>
          </a:bodyPr>
          <a:lstStyle>
            <a:lvl1pPr marL="0" indent="0" algn="l">
              <a:spcBef>
                <a:spcPts val="0"/>
              </a:spcBef>
              <a:buNone/>
              <a:defRPr sz="2900" b="1" baseline="0">
                <a:solidFill>
                  <a:schemeClr val="tx2"/>
                </a:solidFill>
              </a:defRPr>
            </a:lvl1pPr>
            <a:lvl2pPr>
              <a:buNone/>
              <a:defRPr sz="23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cxnSp>
        <p:nvCxnSpPr>
          <p:cNvPr id="10" name="Straight Connector 9"/>
          <p:cNvCxnSpPr/>
          <p:nvPr/>
        </p:nvCxnSpPr>
        <p:spPr>
          <a:xfrm>
            <a:off x="676022" y="2277622"/>
            <a:ext cx="4502103" cy="1659"/>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09984" y="2277622"/>
            <a:ext cx="4502103" cy="1659"/>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549037" y="477626"/>
            <a:ext cx="7503504" cy="5970323"/>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8144047" y="1671691"/>
            <a:ext cx="2382820" cy="3900611"/>
          </a:xfrm>
        </p:spPr>
        <p:txBody>
          <a:bodyPr tIns="51842" bIns="51842" anchor="t" anchorCtr="0"/>
          <a:lstStyle>
            <a:lvl1pPr marL="0" indent="0">
              <a:lnSpc>
                <a:spcPct val="125000"/>
              </a:lnSpc>
              <a:spcAft>
                <a:spcPts val="1134"/>
              </a:spcAft>
              <a:buNone/>
              <a:defRPr sz="1800">
                <a:solidFill>
                  <a:schemeClr val="tx2"/>
                </a:solidFill>
              </a:defRPr>
            </a:lvl1pPr>
            <a:lvl2pPr>
              <a:buNone/>
              <a:defRPr sz="14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8144047" y="477626"/>
            <a:ext cx="2379160" cy="1114460"/>
          </a:xfrm>
        </p:spPr>
        <p:txBody>
          <a:bodyPr lIns="103684" tIns="103684" anchor="b" anchorCtr="0"/>
          <a:lstStyle>
            <a:lvl1pPr algn="l">
              <a:buNone/>
              <a:defRPr sz="2000" b="1" spc="-57"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1/15/2021</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961035" y="477626"/>
            <a:ext cx="2470666" cy="1114460"/>
          </a:xfrm>
        </p:spPr>
        <p:txBody>
          <a:bodyPr lIns="103684" tIns="103684" anchor="b" anchorCtr="0"/>
          <a:lstStyle>
            <a:lvl1pPr algn="l">
              <a:buNone/>
              <a:defRPr sz="2000" b="1" spc="-57"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549037" y="477626"/>
            <a:ext cx="7228986" cy="5811115"/>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6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7961035" y="1671691"/>
            <a:ext cx="2470666" cy="4617050"/>
          </a:xfrm>
        </p:spPr>
        <p:txBody>
          <a:bodyPr anchor="t" anchorCtr="0"/>
          <a:lstStyle>
            <a:lvl1pPr marL="0" indent="0">
              <a:lnSpc>
                <a:spcPct val="125000"/>
              </a:lnSpc>
              <a:spcAft>
                <a:spcPts val="1134"/>
              </a:spcAft>
              <a:buFontTx/>
              <a:buNone/>
              <a:defRPr sz="1800" b="0">
                <a:solidFill>
                  <a:schemeClr val="tx2"/>
                </a:solidFill>
              </a:defRPr>
            </a:lvl1pPr>
            <a:lvl2pPr>
              <a:defRPr sz="14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1/15/2021</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549037" y="1512482"/>
            <a:ext cx="9882664" cy="4887374"/>
          </a:xfrm>
          <a:prstGeom prst="rect">
            <a:avLst/>
          </a:prstGeom>
        </p:spPr>
        <p:txBody>
          <a:bodyPr vert="horz" lIns="103684" tIns="51842" rIns="103684" bIns="51842">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6954467" y="6480822"/>
            <a:ext cx="3111209" cy="401206"/>
          </a:xfrm>
          <a:prstGeom prst="rect">
            <a:avLst/>
          </a:prstGeom>
        </p:spPr>
        <p:txBody>
          <a:bodyPr vert="horz" lIns="103684" tIns="51842" rIns="103684" bIns="51842" anchor="ctr" anchorCtr="0"/>
          <a:lstStyle>
            <a:lvl1pPr algn="l" eaLnBrk="1" latinLnBrk="0" hangingPunct="1">
              <a:defRPr kumimoji="0" sz="1400">
                <a:solidFill>
                  <a:schemeClr val="tx2"/>
                </a:solidFill>
              </a:defRPr>
            </a:lvl1pPr>
          </a:lstStyle>
          <a:p>
            <a:fld id="{1D8BD707-D9CF-40AE-B4C6-C98DA3205C09}" type="datetimeFigureOut">
              <a:rPr lang="en-US" smtClean="0"/>
              <a:pPr/>
              <a:t>1/15/2021</a:t>
            </a:fld>
            <a:endParaRPr lang="en-US"/>
          </a:p>
        </p:txBody>
      </p:sp>
      <p:sp>
        <p:nvSpPr>
          <p:cNvPr id="10" name="Footer Placeholder 9"/>
          <p:cNvSpPr>
            <a:spLocks noGrp="1"/>
          </p:cNvSpPr>
          <p:nvPr>
            <p:ph type="ftr" sz="quarter" idx="3"/>
          </p:nvPr>
        </p:nvSpPr>
        <p:spPr>
          <a:xfrm>
            <a:off x="2562172" y="6480822"/>
            <a:ext cx="4300789" cy="401206"/>
          </a:xfrm>
          <a:prstGeom prst="rect">
            <a:avLst/>
          </a:prstGeom>
        </p:spPr>
        <p:txBody>
          <a:bodyPr vert="horz" lIns="103684" tIns="51842" rIns="103684" bIns="51842" anchor="ctr" anchorCtr="0"/>
          <a:lstStyle>
            <a:lvl1pPr algn="r" eaLnBrk="1" latinLnBrk="0" hangingPunct="1">
              <a:defRPr kumimoji="0" sz="1400">
                <a:solidFill>
                  <a:schemeClr val="tx2"/>
                </a:solidFill>
              </a:defRPr>
            </a:lvl1pPr>
          </a:lstStyle>
          <a:p>
            <a:endParaRPr lang="en-US"/>
          </a:p>
        </p:txBody>
      </p:sp>
      <p:sp>
        <p:nvSpPr>
          <p:cNvPr id="22" name="Slide Number Placeholder 21"/>
          <p:cNvSpPr>
            <a:spLocks noGrp="1"/>
          </p:cNvSpPr>
          <p:nvPr>
            <p:ph type="sldNum" sz="quarter" idx="4"/>
          </p:nvPr>
        </p:nvSpPr>
        <p:spPr>
          <a:xfrm>
            <a:off x="10099991" y="6457697"/>
            <a:ext cx="732049" cy="477626"/>
          </a:xfrm>
          <a:prstGeom prst="rect">
            <a:avLst/>
          </a:prstGeom>
          <a:noFill/>
        </p:spPr>
        <p:txBody>
          <a:bodyPr vert="horz" lIns="0" tIns="0" rIns="0" bIns="0" anchor="ctr" anchorCtr="0">
            <a:noAutofit/>
          </a:bodyPr>
          <a:lstStyle>
            <a:lvl1pPr algn="ctr" eaLnBrk="1" latinLnBrk="0" hangingPunct="1">
              <a:defRPr kumimoji="0" sz="18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549037" y="159209"/>
            <a:ext cx="9882664" cy="1273669"/>
          </a:xfrm>
          <a:prstGeom prst="rect">
            <a:avLst/>
          </a:prstGeom>
          <a:ln w="6350" cap="rnd">
            <a:noFill/>
          </a:ln>
        </p:spPr>
        <p:txBody>
          <a:bodyPr vert="horz" lIns="103684" tIns="51842" rIns="103684" bIns="51842"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lang="en-US" sz="4800" b="0" kern="1200" spc="-113"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311051" indent="-311051" algn="l" rtl="0" eaLnBrk="1" latinLnBrk="0" hangingPunct="1">
        <a:spcBef>
          <a:spcPts val="680"/>
        </a:spcBef>
        <a:buClr>
          <a:schemeClr val="accent2"/>
        </a:buClr>
        <a:buSzPct val="85000"/>
        <a:buFont typeface="Wingdings 2"/>
        <a:buChar char=""/>
        <a:defRPr kumimoji="0" sz="2900" kern="1200">
          <a:solidFill>
            <a:schemeClr val="tx1"/>
          </a:solidFill>
          <a:latin typeface="+mn-lt"/>
          <a:ea typeface="+mn-ea"/>
          <a:cs typeface="+mn-cs"/>
        </a:defRPr>
      </a:lvl1pPr>
      <a:lvl2pPr marL="725787" indent="-311051" algn="l" rtl="0" eaLnBrk="1" latinLnBrk="0" hangingPunct="1">
        <a:spcBef>
          <a:spcPts val="340"/>
        </a:spcBef>
        <a:buClr>
          <a:schemeClr val="accent2">
            <a:shade val="75000"/>
          </a:schemeClr>
        </a:buClr>
        <a:buSzPct val="85000"/>
        <a:buFont typeface="Wingdings 2"/>
        <a:buChar char=""/>
        <a:defRPr kumimoji="0" sz="2700" kern="1200">
          <a:solidFill>
            <a:schemeClr val="tx2"/>
          </a:solidFill>
          <a:latin typeface="+mn-lt"/>
          <a:ea typeface="+mn-ea"/>
          <a:cs typeface="+mn-cs"/>
        </a:defRPr>
      </a:lvl2pPr>
      <a:lvl3pPr marL="1140522" indent="-259210" algn="l" rtl="0" eaLnBrk="1" latinLnBrk="0" hangingPunct="1">
        <a:spcBef>
          <a:spcPts val="340"/>
        </a:spcBef>
        <a:buClr>
          <a:schemeClr val="accent2">
            <a:shade val="50000"/>
          </a:schemeClr>
        </a:buClr>
        <a:buSzPct val="85000"/>
        <a:buFont typeface="Wingdings 2"/>
        <a:buChar char=""/>
        <a:defRPr kumimoji="0" sz="2400" kern="1200">
          <a:solidFill>
            <a:schemeClr val="tx1"/>
          </a:solidFill>
          <a:latin typeface="+mn-lt"/>
          <a:ea typeface="+mn-ea"/>
          <a:cs typeface="+mn-cs"/>
        </a:defRPr>
      </a:lvl3pPr>
      <a:lvl4pPr marL="1451573" indent="-259210" algn="l" rtl="0" eaLnBrk="1" latinLnBrk="0" hangingPunct="1">
        <a:spcBef>
          <a:spcPts val="340"/>
        </a:spcBef>
        <a:buClr>
          <a:schemeClr val="accent2">
            <a:shade val="75000"/>
          </a:schemeClr>
        </a:buClr>
        <a:buSzPct val="85000"/>
        <a:buFont typeface="Wingdings 2" pitchFamily="18" charset="2"/>
        <a:buChar char=""/>
        <a:defRPr kumimoji="0" sz="2200" kern="1200">
          <a:solidFill>
            <a:schemeClr val="tx1"/>
          </a:solidFill>
          <a:latin typeface="+mn-lt"/>
          <a:ea typeface="+mn-ea"/>
          <a:cs typeface="+mn-cs"/>
        </a:defRPr>
      </a:lvl4pPr>
      <a:lvl5pPr marL="1762625" indent="-259210" algn="l" rtl="0" eaLnBrk="1" latinLnBrk="0" hangingPunct="1">
        <a:spcBef>
          <a:spcPts val="386"/>
        </a:spcBef>
        <a:buClr>
          <a:schemeClr val="accent2">
            <a:shade val="75000"/>
          </a:schemeClr>
        </a:buClr>
        <a:buSzPct val="85000"/>
        <a:buFont typeface="Wingdings 2" pitchFamily="18" charset="2"/>
        <a:buChar char=""/>
        <a:defRPr kumimoji="0" sz="1800" kern="1200">
          <a:solidFill>
            <a:schemeClr val="tx1"/>
          </a:solidFill>
          <a:latin typeface="+mn-lt"/>
          <a:ea typeface="+mn-ea"/>
          <a:cs typeface="+mn-cs"/>
        </a:defRPr>
      </a:lvl5pPr>
      <a:lvl6pPr marL="2073676" indent="-259210" algn="l" rtl="0" eaLnBrk="1" latinLnBrk="0" hangingPunct="1">
        <a:spcBef>
          <a:spcPts val="386"/>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6pPr>
      <a:lvl7pPr marL="2281044" indent="-207368" algn="l" rtl="0" eaLnBrk="1" latinLnBrk="0" hangingPunct="1">
        <a:spcBef>
          <a:spcPts val="386"/>
        </a:spcBef>
        <a:buClr>
          <a:schemeClr val="accent2">
            <a:shade val="75000"/>
          </a:schemeClr>
        </a:buClr>
        <a:buSzPct val="85000"/>
        <a:buFont typeface="Wingdings 2" pitchFamily="18" charset="2"/>
        <a:buChar char="?"/>
        <a:defRPr kumimoji="0" sz="1800" kern="1200" baseline="0">
          <a:solidFill>
            <a:schemeClr val="tx1"/>
          </a:solidFill>
          <a:latin typeface="+mn-lt"/>
          <a:ea typeface="+mn-ea"/>
          <a:cs typeface="+mn-cs"/>
        </a:defRPr>
      </a:lvl7pPr>
      <a:lvl8pPr marL="2592095" indent="-207368" algn="l" rtl="0" eaLnBrk="1" latinLnBrk="0" hangingPunct="1">
        <a:spcBef>
          <a:spcPts val="386"/>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8pPr>
      <a:lvl9pPr marL="2903147" indent="-207368" algn="l" rtl="0" eaLnBrk="1" latinLnBrk="0" hangingPunct="1">
        <a:spcBef>
          <a:spcPts val="386"/>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18419" algn="l" rtl="0" eaLnBrk="1" latinLnBrk="0" hangingPunct="1">
        <a:defRPr kumimoji="0" kern="1200">
          <a:solidFill>
            <a:schemeClr val="tx1"/>
          </a:solidFill>
          <a:latin typeface="+mn-lt"/>
          <a:ea typeface="+mn-ea"/>
          <a:cs typeface="+mn-cs"/>
        </a:defRPr>
      </a:lvl2pPr>
      <a:lvl3pPr marL="1036838" algn="l" rtl="0" eaLnBrk="1" latinLnBrk="0" hangingPunct="1">
        <a:defRPr kumimoji="0" kern="1200">
          <a:solidFill>
            <a:schemeClr val="tx1"/>
          </a:solidFill>
          <a:latin typeface="+mn-lt"/>
          <a:ea typeface="+mn-ea"/>
          <a:cs typeface="+mn-cs"/>
        </a:defRPr>
      </a:lvl3pPr>
      <a:lvl4pPr marL="1555257" algn="l" rtl="0" eaLnBrk="1" latinLnBrk="0" hangingPunct="1">
        <a:defRPr kumimoji="0" kern="1200">
          <a:solidFill>
            <a:schemeClr val="tx1"/>
          </a:solidFill>
          <a:latin typeface="+mn-lt"/>
          <a:ea typeface="+mn-ea"/>
          <a:cs typeface="+mn-cs"/>
        </a:defRPr>
      </a:lvl4pPr>
      <a:lvl5pPr marL="2073676" algn="l" rtl="0" eaLnBrk="1" latinLnBrk="0" hangingPunct="1">
        <a:defRPr kumimoji="0" kern="1200">
          <a:solidFill>
            <a:schemeClr val="tx1"/>
          </a:solidFill>
          <a:latin typeface="+mn-lt"/>
          <a:ea typeface="+mn-ea"/>
          <a:cs typeface="+mn-cs"/>
        </a:defRPr>
      </a:lvl5pPr>
      <a:lvl6pPr marL="2592095" algn="l" rtl="0" eaLnBrk="1" latinLnBrk="0" hangingPunct="1">
        <a:defRPr kumimoji="0" kern="1200">
          <a:solidFill>
            <a:schemeClr val="tx1"/>
          </a:solidFill>
          <a:latin typeface="+mn-lt"/>
          <a:ea typeface="+mn-ea"/>
          <a:cs typeface="+mn-cs"/>
        </a:defRPr>
      </a:lvl6pPr>
      <a:lvl7pPr marL="3110514" algn="l" rtl="0" eaLnBrk="1" latinLnBrk="0" hangingPunct="1">
        <a:defRPr kumimoji="0" kern="1200">
          <a:solidFill>
            <a:schemeClr val="tx1"/>
          </a:solidFill>
          <a:latin typeface="+mn-lt"/>
          <a:ea typeface="+mn-ea"/>
          <a:cs typeface="+mn-cs"/>
        </a:defRPr>
      </a:lvl7pPr>
      <a:lvl8pPr marL="3628934" algn="l" rtl="0" eaLnBrk="1" latinLnBrk="0" hangingPunct="1">
        <a:defRPr kumimoji="0" kern="1200">
          <a:solidFill>
            <a:schemeClr val="tx1"/>
          </a:solidFill>
          <a:latin typeface="+mn-lt"/>
          <a:ea typeface="+mn-ea"/>
          <a:cs typeface="+mn-cs"/>
        </a:defRPr>
      </a:lvl8pPr>
      <a:lvl9pPr marL="4147353"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20067303">
            <a:off x="-229028" y="456589"/>
            <a:ext cx="3798332" cy="1194065"/>
          </a:xfrm>
        </p:spPr>
        <p:txBody>
          <a:bodyPr/>
          <a:lstStyle/>
          <a:p>
            <a:pPr rtl="1"/>
            <a:r>
              <a:rPr lang="fa-IR" sz="4000" b="1" dirty="0" smtClean="0">
                <a:ln w="19050">
                  <a:solidFill>
                    <a:schemeClr val="tx1"/>
                  </a:solidFill>
                </a:ln>
                <a:solidFill>
                  <a:schemeClr val="bg2"/>
                </a:solidFill>
                <a:cs typeface="B Arabic Style" pitchFamily="2" charset="-78"/>
              </a:rPr>
              <a:t>سینا عباسی</a:t>
            </a:r>
            <a:endParaRPr lang="en-US" sz="4000" b="1" dirty="0">
              <a:ln w="19050">
                <a:solidFill>
                  <a:schemeClr val="tx1"/>
                </a:solidFill>
              </a:ln>
              <a:solidFill>
                <a:schemeClr val="bg2"/>
              </a:solidFill>
              <a:cs typeface="B Arabic Style" pitchFamily="2" charset="-78"/>
            </a:endParaRPr>
          </a:p>
        </p:txBody>
      </p:sp>
      <p:sp>
        <p:nvSpPr>
          <p:cNvPr id="2" name="Title 1"/>
          <p:cNvSpPr>
            <a:spLocks noGrp="1"/>
          </p:cNvSpPr>
          <p:nvPr>
            <p:ph type="ctrTitle"/>
          </p:nvPr>
        </p:nvSpPr>
        <p:spPr>
          <a:xfrm>
            <a:off x="0" y="1524794"/>
            <a:ext cx="10980737" cy="2069712"/>
          </a:xfrm>
        </p:spPr>
        <p:txBody>
          <a:bodyPr anchor="ctr"/>
          <a:lstStyle/>
          <a:p>
            <a:pPr rtl="1"/>
            <a:r>
              <a:rPr lang="fa-IR" u="sng" dirty="0" smtClean="0">
                <a:cs typeface="B Esfehan" pitchFamily="2" charset="-78"/>
              </a:rPr>
              <a:t>عطار و جلالدین محمد</a:t>
            </a:r>
            <a:endParaRPr lang="en-US" u="sng" dirty="0">
              <a:cs typeface="B Esfehan" pitchFamily="2" charset="-78"/>
            </a:endParaRPr>
          </a:p>
        </p:txBody>
      </p:sp>
      <p:sp>
        <p:nvSpPr>
          <p:cNvPr id="13" name="TextBox 12"/>
          <p:cNvSpPr txBox="1"/>
          <p:nvPr/>
        </p:nvSpPr>
        <p:spPr>
          <a:xfrm>
            <a:off x="4499769" y="3963193"/>
            <a:ext cx="1981200" cy="2554545"/>
          </a:xfrm>
          <a:prstGeom prst="rect">
            <a:avLst/>
          </a:prstGeom>
          <a:solidFill>
            <a:schemeClr val="tx1"/>
          </a:solidFill>
          <a:ln w="76200">
            <a:solidFill>
              <a:schemeClr val="bg1"/>
            </a:solidFill>
          </a:ln>
        </p:spPr>
        <p:txBody>
          <a:bodyPr wrap="square" rtlCol="0" anchor="ctr">
            <a:spAutoFit/>
          </a:bodyPr>
          <a:lstStyle/>
          <a:p>
            <a:pPr algn="ctr" rtl="1"/>
            <a:r>
              <a:rPr lang="fa-IR" dirty="0" smtClean="0">
                <a:solidFill>
                  <a:schemeClr val="bg1"/>
                </a:solidFill>
                <a:cs typeface="B Esfehan" pitchFamily="2" charset="-78"/>
              </a:rPr>
              <a:t>فارسی ششم</a:t>
            </a:r>
          </a:p>
          <a:p>
            <a:pPr algn="ctr" rtl="1"/>
            <a:endParaRPr lang="fa-IR" dirty="0" smtClean="0">
              <a:solidFill>
                <a:schemeClr val="bg1"/>
              </a:solidFill>
            </a:endParaRPr>
          </a:p>
          <a:p>
            <a:pPr algn="ctr" rtl="1"/>
            <a:endParaRPr lang="fa-IR" dirty="0">
              <a:solidFill>
                <a:schemeClr val="bg1"/>
              </a:solidFill>
            </a:endParaRPr>
          </a:p>
          <a:p>
            <a:pPr algn="ctr" rtl="1"/>
            <a:endParaRPr lang="fa-IR" dirty="0" smtClean="0">
              <a:solidFill>
                <a:schemeClr val="bg1"/>
              </a:solidFill>
            </a:endParaRPr>
          </a:p>
          <a:p>
            <a:pPr algn="ctr" rtl="1"/>
            <a:endParaRPr lang="fa-IR" dirty="0" smtClean="0">
              <a:solidFill>
                <a:schemeClr val="bg1"/>
              </a:solidFill>
            </a:endParaRPr>
          </a:p>
          <a:p>
            <a:pPr algn="ctr" rtl="1"/>
            <a:endParaRPr lang="fa-IR" dirty="0">
              <a:solidFill>
                <a:schemeClr val="bg1"/>
              </a:solidFill>
            </a:endParaRPr>
          </a:p>
          <a:p>
            <a:pPr algn="ctr" rtl="1"/>
            <a:endParaRPr lang="fa-IR" dirty="0" smtClean="0">
              <a:solidFill>
                <a:schemeClr val="bg1"/>
              </a:solidFill>
            </a:endParaRPr>
          </a:p>
          <a:p>
            <a:pPr algn="ctr" rtl="1"/>
            <a:endParaRPr lang="en-US" dirty="0">
              <a:solidFill>
                <a:schemeClr val="bg1"/>
              </a:solidFill>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75696" y="4420394"/>
            <a:ext cx="1429346" cy="1905794"/>
          </a:xfrm>
          <a:prstGeom prst="rect">
            <a:avLst/>
          </a:prstGeom>
          <a:ln w="38100">
            <a:solidFill>
              <a:schemeClr val="bg1"/>
            </a:solidFill>
          </a:ln>
        </p:spPr>
      </p:pic>
    </p:spTree>
    <p:extLst>
      <p:ext uri="{BB962C8B-B14F-4D97-AF65-F5344CB8AC3E}">
        <p14:creationId xmlns:p14="http://schemas.microsoft.com/office/powerpoint/2010/main" val="1600471856"/>
      </p:ext>
    </p:extLst>
  </p:cSld>
  <p:clrMapOvr>
    <a:masterClrMapping/>
  </p:clrMapOvr>
  <p:transition spd="slow">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8769" y="1143795"/>
            <a:ext cx="10416064" cy="2133600"/>
          </a:xfrm>
        </p:spPr>
        <p:txBody>
          <a:bodyPr/>
          <a:lstStyle/>
          <a:p>
            <a:pPr marL="0" indent="0" algn="justLow" rtl="1">
              <a:buNone/>
            </a:pPr>
            <a:r>
              <a:rPr lang="fa-IR" sz="32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مثنوی</a:t>
            </a:r>
            <a:r>
              <a:rPr lang="fa-IR" sz="36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a:t>
            </a:r>
          </a:p>
          <a:p>
            <a:pPr algn="justLow" rtl="1">
              <a:buFont typeface="Wingdings" pitchFamily="2" charset="2"/>
              <a:buChar char="v"/>
            </a:pPr>
            <a:r>
              <a:rPr lang="fa-IR" sz="1900" dirty="0">
                <a:cs typeface="B Titr" pitchFamily="2" charset="-78"/>
              </a:rPr>
              <a:t>معروفیت مولانا به دلیل این کتاب است که تعلیم و درسی در زمینۀ عرفان و اصول تصوف و اخلاق و معارف می باشد. مثنوی از همان ابتدا در مجالس رقص و سماع خوانده می شد و افرادی به نام مثنوی خوانان این کتاب را با صوتی دلکش می خواندند. 18 بیت نخست مثنوی را نی نامه می گویند و همۀ شش دفتر مثنوی شرحی است بر این 18 بیت</a:t>
            </a:r>
            <a:r>
              <a:rPr lang="fa-IR" dirty="0"/>
              <a:t>.</a:t>
            </a:r>
            <a:endParaRPr lang="en-US" dirty="0"/>
          </a:p>
        </p:txBody>
      </p:sp>
      <p:sp>
        <p:nvSpPr>
          <p:cNvPr id="3" name="Title 2"/>
          <p:cNvSpPr>
            <a:spLocks noGrp="1"/>
          </p:cNvSpPr>
          <p:nvPr>
            <p:ph type="title"/>
          </p:nvPr>
        </p:nvSpPr>
        <p:spPr>
          <a:xfrm>
            <a:off x="308769" y="305595"/>
            <a:ext cx="10439400" cy="838200"/>
          </a:xfrm>
        </p:spPr>
        <p:txBody>
          <a:bodyPr anchor="t">
            <a:normAutofit/>
          </a:bodyPr>
          <a:lstStyle/>
          <a:p>
            <a:pPr algn="ctr" rtl="1"/>
            <a:r>
              <a:rPr lang="fa-IR" dirty="0">
                <a:solidFill>
                  <a:schemeClr val="bg2">
                    <a:lumMod val="50000"/>
                  </a:schemeClr>
                </a:solidFill>
                <a:effectLst>
                  <a:innerShdw blurRad="50800" dist="25400" dir="13500000">
                    <a:srgbClr val="000000">
                      <a:alpha val="70000"/>
                    </a:srgbClr>
                  </a:innerShdw>
                </a:effectLst>
                <a:cs typeface="B Esfehan" pitchFamily="2" charset="-78"/>
              </a:rPr>
              <a:t>مثنوی و غزلیات و رباعیات</a:t>
            </a:r>
            <a:endParaRPr lang="en-US" dirty="0">
              <a:solidFill>
                <a:schemeClr val="bg2">
                  <a:lumMod val="50000"/>
                </a:schemeClr>
              </a:solidFill>
              <a:effectLst>
                <a:innerShdw blurRad="50800" dist="25400" dir="13500000">
                  <a:srgbClr val="000000">
                    <a:alpha val="70000"/>
                  </a:srgbClr>
                </a:innerShdw>
              </a:effectLst>
              <a:cs typeface="B Esfehan" pitchFamily="2" charset="-78"/>
            </a:endParaRPr>
          </a:p>
        </p:txBody>
      </p:sp>
      <p:sp>
        <p:nvSpPr>
          <p:cNvPr id="4" name="Rectangle 3"/>
          <p:cNvSpPr/>
          <p:nvPr/>
        </p:nvSpPr>
        <p:spPr>
          <a:xfrm>
            <a:off x="308769" y="3048794"/>
            <a:ext cx="10290175" cy="2539157"/>
          </a:xfrm>
          <a:prstGeom prst="rect">
            <a:avLst/>
          </a:prstGeom>
        </p:spPr>
        <p:txBody>
          <a:bodyPr wrap="square">
            <a:spAutoFit/>
          </a:bodyPr>
          <a:lstStyle/>
          <a:p>
            <a:pPr algn="justLow" rtl="1"/>
            <a:r>
              <a:rPr lang="fa-IR" sz="32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غزلیات:</a:t>
            </a:r>
          </a:p>
          <a:p>
            <a:pPr marL="342900" indent="-342900" algn="justLow" rtl="1">
              <a:buFont typeface="Wingdings" pitchFamily="2" charset="2"/>
              <a:buChar char="v"/>
            </a:pPr>
            <a:r>
              <a:rPr lang="fa-IR" sz="1900" dirty="0">
                <a:cs typeface="B Titr" pitchFamily="2" charset="-78"/>
              </a:rPr>
              <a:t>مجموعۀ غزلیات مولانا حدود 2500 غزل است که در در پایان و مقطع بیشتر آنها مولانا تخلص خود را بیان نکرده و به نام شمس تبریزی تخلص کرده است بنابراین این بخش از آثار مولانا به کلیات یا دیوان شمس معروف گشتهاست.</a:t>
            </a:r>
          </a:p>
          <a:p>
            <a:pPr marL="342900" indent="-342900" algn="justLow" rtl="1">
              <a:buFont typeface="Wingdings" pitchFamily="2" charset="2"/>
              <a:buChar char="v"/>
            </a:pPr>
            <a:endParaRPr lang="fa-IR" sz="1900" dirty="0">
              <a:cs typeface="B Titr" pitchFamily="2" charset="-78"/>
            </a:endParaRPr>
          </a:p>
          <a:p>
            <a:pPr algn="justLow" rtl="1"/>
            <a:r>
              <a:rPr lang="fa-IR" sz="32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رباعیات:</a:t>
            </a:r>
          </a:p>
          <a:p>
            <a:pPr marL="342900" indent="-342900" algn="justLow" rtl="1">
              <a:buFont typeface="Wingdings" pitchFamily="2" charset="2"/>
              <a:buChar char="v"/>
            </a:pPr>
            <a:r>
              <a:rPr lang="fa-IR" sz="1900" dirty="0">
                <a:cs typeface="B Titr" pitchFamily="2" charset="-78"/>
              </a:rPr>
              <a:t>رباعیات به پایۀ غزلیات و مثنوی نمی رسد و متضمّن 1659 رباعی است. در این رباعیها با معانی و مضامین عرفانی و معنوی و روش فکر و عبارت بندی مولانا می توان آشنا گشت.</a:t>
            </a:r>
            <a:endParaRPr lang="en-US" sz="1900" dirty="0">
              <a:cs typeface="B Titr" pitchFamily="2" charset="-78"/>
            </a:endParaRPr>
          </a:p>
        </p:txBody>
      </p:sp>
    </p:spTree>
    <p:extLst>
      <p:ext uri="{BB962C8B-B14F-4D97-AF65-F5344CB8AC3E}">
        <p14:creationId xmlns:p14="http://schemas.microsoft.com/office/powerpoint/2010/main" val="315816419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1169" y="1592086"/>
            <a:ext cx="9970532" cy="4776259"/>
          </a:xfrm>
        </p:spPr>
        <p:txBody>
          <a:bodyPr>
            <a:normAutofit fontScale="77500" lnSpcReduction="20000"/>
          </a:bodyPr>
          <a:lstStyle/>
          <a:p>
            <a:pPr algn="justLow" rtl="1">
              <a:lnSpc>
                <a:spcPct val="150000"/>
              </a:lnSpc>
              <a:buFont typeface="Wingdings" pitchFamily="2" charset="2"/>
              <a:buChar char="v"/>
            </a:pPr>
            <a:r>
              <a:rPr lang="fa-IR" sz="38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فیه ما فیه:</a:t>
            </a:r>
          </a:p>
          <a:p>
            <a:pPr algn="justLow" rtl="1">
              <a:lnSpc>
                <a:spcPct val="150000"/>
              </a:lnSpc>
              <a:buFont typeface="Wingdings" pitchFamily="2" charset="2"/>
              <a:buChar char="v"/>
            </a:pPr>
            <a:r>
              <a:rPr lang="fa-IR" sz="2100" dirty="0">
                <a:cs typeface="B Titr" pitchFamily="2" charset="-78"/>
              </a:rPr>
              <a:t>فیه ما فیه مجموعۀ تقریرات مولانا است که در مجالس خود بیان کرده و با مثنوی مشابهت فراوان دارد. بیانات مولانا در مجالس را پسر او بهاءالدین یا یکی دیگر از مریدان یادداشت کرده است. فیه ما فیه نسبت به مثنوی مفهوم تر و روشن تر است و کنایات شعری ندارد و به نثر است.</a:t>
            </a:r>
          </a:p>
          <a:p>
            <a:pPr algn="justLow" rtl="1">
              <a:lnSpc>
                <a:spcPct val="150000"/>
              </a:lnSpc>
              <a:buFont typeface="Wingdings" pitchFamily="2" charset="2"/>
              <a:buChar char="v"/>
            </a:pPr>
            <a:endParaRPr lang="fa-IR" sz="2100" dirty="0">
              <a:cs typeface="B Titr" pitchFamily="2" charset="-78"/>
            </a:endParaRPr>
          </a:p>
          <a:p>
            <a:pPr algn="justLow" rtl="1">
              <a:lnSpc>
                <a:spcPct val="150000"/>
              </a:lnSpc>
              <a:buFont typeface="Wingdings" pitchFamily="2" charset="2"/>
              <a:buChar char="v"/>
            </a:pPr>
            <a:r>
              <a:rPr lang="fa-IR" sz="37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مکاتیب:</a:t>
            </a:r>
          </a:p>
          <a:p>
            <a:pPr algn="justLow" rtl="1">
              <a:lnSpc>
                <a:spcPct val="150000"/>
              </a:lnSpc>
              <a:buFont typeface="Wingdings" pitchFamily="2" charset="2"/>
              <a:buChar char="v"/>
            </a:pPr>
            <a:r>
              <a:rPr lang="fa-IR" sz="2100" dirty="0">
                <a:cs typeface="B Titr" pitchFamily="2" charset="-78"/>
              </a:rPr>
              <a:t>این اثر به نثر است و شامل نامه ها و نوشته های مولانا برای معاصرین خود می باشد.</a:t>
            </a:r>
          </a:p>
          <a:p>
            <a:pPr algn="justLow" rtl="1">
              <a:lnSpc>
                <a:spcPct val="150000"/>
              </a:lnSpc>
              <a:buFont typeface="Wingdings" pitchFamily="2" charset="2"/>
              <a:buChar char="v"/>
            </a:pPr>
            <a:endParaRPr lang="fa-IR" sz="2100" dirty="0">
              <a:cs typeface="B Titr" pitchFamily="2" charset="-78"/>
            </a:endParaRPr>
          </a:p>
          <a:p>
            <a:pPr algn="justLow" rtl="1">
              <a:lnSpc>
                <a:spcPct val="150000"/>
              </a:lnSpc>
              <a:buFont typeface="Wingdings" pitchFamily="2" charset="2"/>
              <a:buChar char="v"/>
            </a:pPr>
            <a:r>
              <a:rPr lang="fa-IR" sz="37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مجالس سبعه:</a:t>
            </a:r>
          </a:p>
          <a:p>
            <a:pPr algn="justLow" rtl="1">
              <a:lnSpc>
                <a:spcPct val="150000"/>
              </a:lnSpc>
              <a:buFont typeface="Wingdings" pitchFamily="2" charset="2"/>
              <a:buChar char="v"/>
            </a:pPr>
            <a:r>
              <a:rPr lang="fa-IR" sz="2100" dirty="0">
                <a:cs typeface="B Titr" pitchFamily="2" charset="-78"/>
              </a:rPr>
              <a:t>این اثر شامل مواعظ و مجالس مولانا و سخنانی است که او بر سر منبر برای پند دادن دیگران بیان نموده است.</a:t>
            </a:r>
          </a:p>
          <a:p>
            <a:pPr algn="justLow" rtl="1">
              <a:buFont typeface="Wingdings" pitchFamily="2" charset="2"/>
              <a:buChar char="v"/>
            </a:pPr>
            <a:endParaRPr lang="fa-IR" sz="2100" dirty="0">
              <a:cs typeface="B Titr" pitchFamily="2" charset="-78"/>
            </a:endParaRPr>
          </a:p>
          <a:p>
            <a:pPr algn="justLow" rtl="1">
              <a:buFont typeface="Wingdings" pitchFamily="2" charset="2"/>
              <a:buChar char="v"/>
            </a:pPr>
            <a:endParaRPr lang="en-US" dirty="0"/>
          </a:p>
        </p:txBody>
      </p:sp>
      <p:sp>
        <p:nvSpPr>
          <p:cNvPr id="3" name="Title 2"/>
          <p:cNvSpPr>
            <a:spLocks noGrp="1"/>
          </p:cNvSpPr>
          <p:nvPr>
            <p:ph type="title"/>
          </p:nvPr>
        </p:nvSpPr>
        <p:spPr/>
        <p:txBody>
          <a:bodyPr>
            <a:normAutofit/>
          </a:bodyPr>
          <a:lstStyle/>
          <a:p>
            <a:pPr algn="ctr" rtl="1"/>
            <a:r>
              <a:rPr lang="fa-IR" dirty="0">
                <a:solidFill>
                  <a:schemeClr val="bg2">
                    <a:lumMod val="50000"/>
                  </a:schemeClr>
                </a:solidFill>
                <a:effectLst>
                  <a:innerShdw blurRad="50800" dist="25400" dir="13500000">
                    <a:srgbClr val="000000">
                      <a:alpha val="70000"/>
                    </a:srgbClr>
                  </a:innerShdw>
                </a:effectLst>
                <a:cs typeface="B Esfehan" pitchFamily="2" charset="-78"/>
              </a:rPr>
              <a:t>فیه مافیه و مکاتیب و مجالس سبعه</a:t>
            </a:r>
            <a:endParaRPr lang="en-US" dirty="0">
              <a:solidFill>
                <a:schemeClr val="bg2">
                  <a:lumMod val="50000"/>
                </a:schemeClr>
              </a:solidFill>
              <a:effectLst>
                <a:innerShdw blurRad="50800" dist="25400" dir="13500000">
                  <a:srgbClr val="000000">
                    <a:alpha val="70000"/>
                  </a:srgbClr>
                </a:innerShdw>
              </a:effectLst>
              <a:cs typeface="B Esfehan" pitchFamily="2" charset="-78"/>
            </a:endParaRPr>
          </a:p>
        </p:txBody>
      </p:sp>
    </p:spTree>
    <p:extLst>
      <p:ext uri="{BB962C8B-B14F-4D97-AF65-F5344CB8AC3E}">
        <p14:creationId xmlns:p14="http://schemas.microsoft.com/office/powerpoint/2010/main" val="40252345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47569" y="157307"/>
            <a:ext cx="4876800" cy="3583063"/>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569" y="305594"/>
            <a:ext cx="3183647" cy="3453032"/>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70969" y="3963194"/>
            <a:ext cx="4572000" cy="2819400"/>
          </a:xfrm>
          <a:prstGeom prst="rect">
            <a:avLst/>
          </a:prstGeom>
        </p:spPr>
      </p:pic>
    </p:spTree>
    <p:extLst>
      <p:ext uri="{BB962C8B-B14F-4D97-AF65-F5344CB8AC3E}">
        <p14:creationId xmlns:p14="http://schemas.microsoft.com/office/powerpoint/2010/main" val="1833918717"/>
      </p:ext>
    </p:extLst>
  </p:cSld>
  <p:clrMapOvr>
    <a:masterClrMapping/>
  </p:clrMapOvr>
  <mc:AlternateContent xmlns:mc="http://schemas.openxmlformats.org/markup-compatibility/2006" xmlns:p14="http://schemas.microsoft.com/office/powerpoint/2010/main">
    <mc:Choice Requires="p14">
      <p:transition spd="slow" p14:dur="3900">
        <p14:glitt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5969" y="1372394"/>
            <a:ext cx="9882664" cy="4776259"/>
          </a:xfrm>
        </p:spPr>
        <p:txBody>
          <a:bodyPr>
            <a:normAutofit/>
          </a:bodyPr>
          <a:lstStyle/>
          <a:p>
            <a:pPr marL="0" indent="0" algn="justLow" rtl="1">
              <a:buNone/>
            </a:pPr>
            <a:r>
              <a:rPr lang="fa-IR" sz="48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معرفي آثار عطار :</a:t>
            </a:r>
          </a:p>
          <a:p>
            <a:pPr marL="0" indent="0" algn="justLow" rtl="1">
              <a:buNone/>
            </a:pPr>
            <a:endParaRPr lang="fa-IR" dirty="0"/>
          </a:p>
          <a:p>
            <a:pPr marL="0" indent="0" algn="justLow" rtl="1">
              <a:buNone/>
            </a:pPr>
            <a:endParaRPr lang="fa-IR" dirty="0" smtClean="0"/>
          </a:p>
          <a:p>
            <a:pPr marL="0" indent="0" algn="justLow" rtl="1">
              <a:buNone/>
            </a:pPr>
            <a:r>
              <a:rPr lang="fa-IR" sz="2400" dirty="0">
                <a:cs typeface="B Titr" pitchFamily="2" charset="-78"/>
              </a:rPr>
              <a:t>آثار </a:t>
            </a:r>
            <a:r>
              <a:rPr lang="fa-IR" sz="2400" dirty="0">
                <a:cs typeface="B Titr" pitchFamily="2" charset="-78"/>
              </a:rPr>
              <a:t>شيخ به دو دسته منظوم و منثور تقسيم مي شود. آثار منظوم او عبارت است از: </a:t>
            </a:r>
            <a:r>
              <a:rPr lang="fa-IR" sz="2400" dirty="0">
                <a:solidFill>
                  <a:srgbClr val="FFC000"/>
                </a:solidFill>
                <a:cs typeface="B Titr" pitchFamily="2" charset="-78"/>
              </a:rPr>
              <a:t>1</a:t>
            </a:r>
            <a:r>
              <a:rPr lang="fa-IR" sz="2400" dirty="0">
                <a:cs typeface="B Titr" pitchFamily="2" charset="-78"/>
              </a:rPr>
              <a:t>- ديوان اشعار كه شامل غزليات و قصايد و رباعيات است. </a:t>
            </a:r>
            <a:r>
              <a:rPr lang="fa-IR" sz="2400" dirty="0">
                <a:solidFill>
                  <a:srgbClr val="FFC000"/>
                </a:solidFill>
                <a:cs typeface="B Titr" pitchFamily="2" charset="-78"/>
              </a:rPr>
              <a:t>2</a:t>
            </a:r>
            <a:r>
              <a:rPr lang="fa-IR" sz="2400" dirty="0">
                <a:cs typeface="B Titr" pitchFamily="2" charset="-78"/>
              </a:rPr>
              <a:t>- مثنويات او عبارت است از</a:t>
            </a:r>
            <a:r>
              <a:rPr lang="fa-IR" sz="2400" dirty="0">
                <a:solidFill>
                  <a:srgbClr val="FFC000"/>
                </a:solidFill>
                <a:cs typeface="B Titr" pitchFamily="2" charset="-78"/>
              </a:rPr>
              <a:t>: الهي نامه</a:t>
            </a:r>
            <a:r>
              <a:rPr lang="fa-IR" sz="2400" dirty="0">
                <a:cs typeface="B Titr" pitchFamily="2" charset="-78"/>
              </a:rPr>
              <a:t>، </a:t>
            </a:r>
            <a:r>
              <a:rPr lang="fa-IR" sz="2400" dirty="0">
                <a:solidFill>
                  <a:srgbClr val="FFC000"/>
                </a:solidFill>
                <a:cs typeface="B Titr" pitchFamily="2" charset="-78"/>
              </a:rPr>
              <a:t>اسرار نامه</a:t>
            </a:r>
            <a:r>
              <a:rPr lang="fa-IR" sz="2400" dirty="0">
                <a:cs typeface="B Titr" pitchFamily="2" charset="-78"/>
              </a:rPr>
              <a:t>، </a:t>
            </a:r>
            <a:r>
              <a:rPr lang="fa-IR" sz="2400" dirty="0">
                <a:solidFill>
                  <a:srgbClr val="FFC000"/>
                </a:solidFill>
                <a:cs typeface="B Titr" pitchFamily="2" charset="-78"/>
              </a:rPr>
              <a:t>مصيبت نامه</a:t>
            </a:r>
            <a:r>
              <a:rPr lang="fa-IR" sz="2400" dirty="0">
                <a:cs typeface="B Titr" pitchFamily="2" charset="-78"/>
              </a:rPr>
              <a:t>، </a:t>
            </a:r>
            <a:r>
              <a:rPr lang="fa-IR" sz="2400" dirty="0">
                <a:solidFill>
                  <a:srgbClr val="FFC000"/>
                </a:solidFill>
                <a:cs typeface="B Titr" pitchFamily="2" charset="-78"/>
              </a:rPr>
              <a:t>وصلت نامه، بلبل نامه، بي سر نامه، منطق الطير</a:t>
            </a:r>
            <a:r>
              <a:rPr lang="fa-IR" sz="2400" dirty="0">
                <a:cs typeface="B Titr" pitchFamily="2" charset="-78"/>
              </a:rPr>
              <a:t>، </a:t>
            </a:r>
            <a:r>
              <a:rPr lang="fa-IR" sz="2400" dirty="0">
                <a:solidFill>
                  <a:srgbClr val="FFC000"/>
                </a:solidFill>
                <a:cs typeface="B Titr" pitchFamily="2" charset="-78"/>
              </a:rPr>
              <a:t>جواهر الذات</a:t>
            </a:r>
            <a:r>
              <a:rPr lang="fa-IR" sz="2400" dirty="0">
                <a:cs typeface="B Titr" pitchFamily="2" charset="-78"/>
              </a:rPr>
              <a:t>،</a:t>
            </a:r>
            <a:r>
              <a:rPr lang="fa-IR" sz="2400" dirty="0">
                <a:solidFill>
                  <a:srgbClr val="FFC000"/>
                </a:solidFill>
                <a:cs typeface="B Titr" pitchFamily="2" charset="-78"/>
              </a:rPr>
              <a:t> حيدر نامه</a:t>
            </a:r>
            <a:r>
              <a:rPr lang="fa-IR" sz="2400" dirty="0">
                <a:cs typeface="B Titr" pitchFamily="2" charset="-78"/>
              </a:rPr>
              <a:t>،</a:t>
            </a:r>
            <a:r>
              <a:rPr lang="fa-IR" sz="2400" dirty="0">
                <a:solidFill>
                  <a:srgbClr val="FFC000"/>
                </a:solidFill>
                <a:cs typeface="B Titr" pitchFamily="2" charset="-78"/>
              </a:rPr>
              <a:t> مختار نامه</a:t>
            </a:r>
            <a:r>
              <a:rPr lang="fa-IR" sz="2400" dirty="0">
                <a:cs typeface="B Titr" pitchFamily="2" charset="-78"/>
              </a:rPr>
              <a:t>،</a:t>
            </a:r>
            <a:r>
              <a:rPr lang="fa-IR" sz="2400" dirty="0">
                <a:solidFill>
                  <a:srgbClr val="FFC000"/>
                </a:solidFill>
                <a:cs typeface="B Titr" pitchFamily="2" charset="-78"/>
              </a:rPr>
              <a:t> خسرو نامه</a:t>
            </a:r>
            <a:r>
              <a:rPr lang="fa-IR" sz="2400" dirty="0">
                <a:cs typeface="B Titr" pitchFamily="2" charset="-78"/>
              </a:rPr>
              <a:t>،</a:t>
            </a:r>
            <a:r>
              <a:rPr lang="fa-IR" sz="2400" dirty="0">
                <a:solidFill>
                  <a:srgbClr val="FFC000"/>
                </a:solidFill>
                <a:cs typeface="B Titr" pitchFamily="2" charset="-78"/>
              </a:rPr>
              <a:t> اشتر نامه و مظهر العجايب.</a:t>
            </a:r>
            <a:endParaRPr lang="en-US" sz="2400" dirty="0">
              <a:solidFill>
                <a:srgbClr val="FFC000"/>
              </a:solidFill>
              <a:cs typeface="B Titr" pitchFamily="2" charset="-78"/>
            </a:endParaRPr>
          </a:p>
        </p:txBody>
      </p:sp>
      <p:sp>
        <p:nvSpPr>
          <p:cNvPr id="3" name="Title 2"/>
          <p:cNvSpPr>
            <a:spLocks noGrp="1"/>
          </p:cNvSpPr>
          <p:nvPr>
            <p:ph type="title"/>
          </p:nvPr>
        </p:nvSpPr>
        <p:spPr/>
        <p:txBody>
          <a:bodyPr>
            <a:normAutofit/>
          </a:bodyPr>
          <a:lstStyle/>
          <a:p>
            <a:pPr algn="ctr" rtl="1"/>
            <a:r>
              <a:rPr lang="fa-IR" dirty="0">
                <a:solidFill>
                  <a:schemeClr val="bg2">
                    <a:lumMod val="50000"/>
                  </a:schemeClr>
                </a:solidFill>
                <a:effectLst>
                  <a:innerShdw blurRad="50800" dist="25400" dir="13500000">
                    <a:srgbClr val="000000">
                      <a:alpha val="70000"/>
                    </a:srgbClr>
                  </a:innerShdw>
                </a:effectLst>
                <a:cs typeface="B Esfehan" pitchFamily="2" charset="-78"/>
              </a:rPr>
              <a:t>عطار</a:t>
            </a:r>
            <a:endParaRPr lang="en-US" dirty="0">
              <a:solidFill>
                <a:schemeClr val="bg2">
                  <a:lumMod val="50000"/>
                </a:schemeClr>
              </a:solidFill>
              <a:effectLst>
                <a:innerShdw blurRad="50800" dist="25400" dir="13500000">
                  <a:srgbClr val="000000">
                    <a:alpha val="70000"/>
                  </a:srgbClr>
                </a:innerShdw>
              </a:effectLst>
              <a:cs typeface="B Esfehan" pitchFamily="2" charset="-78"/>
            </a:endParaRPr>
          </a:p>
        </p:txBody>
      </p:sp>
    </p:spTree>
    <p:extLst>
      <p:ext uri="{BB962C8B-B14F-4D97-AF65-F5344CB8AC3E}">
        <p14:creationId xmlns:p14="http://schemas.microsoft.com/office/powerpoint/2010/main" val="4036139302"/>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7369" y="2210595"/>
            <a:ext cx="9882664" cy="2286000"/>
          </a:xfrm>
        </p:spPr>
        <p:txBody>
          <a:bodyPr>
            <a:normAutofit/>
          </a:bodyPr>
          <a:lstStyle/>
          <a:p>
            <a:pPr algn="justLow" rtl="1">
              <a:buFont typeface="Wingdings" pitchFamily="2" charset="2"/>
              <a:buChar char="q"/>
            </a:pPr>
            <a:r>
              <a:rPr lang="fa-IR" sz="2400" dirty="0">
                <a:solidFill>
                  <a:srgbClr val="FFC000"/>
                </a:solidFill>
                <a:cs typeface="B Titr" pitchFamily="2" charset="-78"/>
              </a:rPr>
              <a:t>ما توبه شکستیم                                                         </a:t>
            </a:r>
            <a:r>
              <a:rPr lang="fa-IR" sz="2400" dirty="0" smtClean="0">
                <a:solidFill>
                  <a:srgbClr val="FFC000"/>
                </a:solidFill>
                <a:cs typeface="B Titr" pitchFamily="2" charset="-78"/>
              </a:rPr>
              <a:t>                                          ولی </a:t>
            </a:r>
            <a:r>
              <a:rPr lang="fa-IR" sz="2400" dirty="0">
                <a:solidFill>
                  <a:srgbClr val="FFC000"/>
                </a:solidFill>
                <a:cs typeface="B Titr" pitchFamily="2" charset="-78"/>
              </a:rPr>
              <a:t>دل نشکستیم</a:t>
            </a:r>
          </a:p>
          <a:p>
            <a:pPr algn="justLow" rtl="1">
              <a:buFont typeface="Wingdings" pitchFamily="2" charset="2"/>
              <a:buChar char="q"/>
            </a:pPr>
            <a:r>
              <a:rPr lang="fa-IR" sz="2400" dirty="0">
                <a:solidFill>
                  <a:srgbClr val="002060"/>
                </a:solidFill>
                <a:cs typeface="B Titr" pitchFamily="2" charset="-78"/>
              </a:rPr>
              <a:t>هزار بار گر طواف کعبه کنی                      </a:t>
            </a:r>
            <a:r>
              <a:rPr lang="fa-IR" sz="2400" dirty="0" smtClean="0">
                <a:solidFill>
                  <a:srgbClr val="002060"/>
                </a:solidFill>
                <a:cs typeface="B Titr" pitchFamily="2" charset="-78"/>
              </a:rPr>
              <a:t>                              قبول </a:t>
            </a:r>
            <a:r>
              <a:rPr lang="fa-IR" sz="2400" dirty="0">
                <a:solidFill>
                  <a:srgbClr val="002060"/>
                </a:solidFill>
                <a:cs typeface="B Titr" pitchFamily="2" charset="-78"/>
              </a:rPr>
              <a:t>حق نشود گر دلی بیازاری   </a:t>
            </a:r>
          </a:p>
          <a:p>
            <a:pPr algn="justLow" rtl="1">
              <a:buFont typeface="Wingdings" pitchFamily="2" charset="2"/>
              <a:buChar char="q"/>
            </a:pPr>
            <a:r>
              <a:rPr lang="fa-IR" sz="2400" dirty="0">
                <a:solidFill>
                  <a:schemeClr val="bg1"/>
                </a:solidFill>
                <a:cs typeface="B Titr" pitchFamily="2" charset="-78"/>
              </a:rPr>
              <a:t>آبی که تورا تیره کند زهر بود                  </a:t>
            </a:r>
            <a:r>
              <a:rPr lang="fa-IR" sz="2400" dirty="0" smtClean="0">
                <a:solidFill>
                  <a:schemeClr val="bg1"/>
                </a:solidFill>
                <a:cs typeface="B Titr" pitchFamily="2" charset="-78"/>
              </a:rPr>
              <a:t>                             </a:t>
            </a:r>
            <a:r>
              <a:rPr lang="fa-IR" sz="2400" dirty="0">
                <a:solidFill>
                  <a:schemeClr val="bg1"/>
                </a:solidFill>
                <a:cs typeface="B Titr" pitchFamily="2" charset="-78"/>
              </a:rPr>
              <a:t>زهری که تو را صاف کند آب بود</a:t>
            </a:r>
          </a:p>
          <a:p>
            <a:pPr algn="justLow" rtl="1">
              <a:buFont typeface="Wingdings" pitchFamily="2" charset="2"/>
              <a:buChar char="q"/>
            </a:pPr>
            <a:r>
              <a:rPr lang="fa-IR" sz="2400" dirty="0">
                <a:cs typeface="B Titr" pitchFamily="2" charset="-78"/>
              </a:rPr>
              <a:t>موی بشکافی به عیب دیگران                 </a:t>
            </a:r>
            <a:r>
              <a:rPr lang="fa-IR" sz="2400" dirty="0" smtClean="0">
                <a:cs typeface="B Titr" pitchFamily="2" charset="-78"/>
              </a:rPr>
              <a:t>                          چون </a:t>
            </a:r>
            <a:r>
              <a:rPr lang="fa-IR" sz="2400" dirty="0">
                <a:cs typeface="B Titr" pitchFamily="2" charset="-78"/>
              </a:rPr>
              <a:t>به عیب خود رسی کوری ازآن </a:t>
            </a:r>
            <a:endParaRPr lang="en-US" sz="2400" dirty="0">
              <a:cs typeface="B Titr" pitchFamily="2" charset="-78"/>
            </a:endParaRPr>
          </a:p>
        </p:txBody>
      </p:sp>
      <p:sp>
        <p:nvSpPr>
          <p:cNvPr id="3" name="Title 2"/>
          <p:cNvSpPr>
            <a:spLocks noGrp="1"/>
          </p:cNvSpPr>
          <p:nvPr>
            <p:ph type="title"/>
          </p:nvPr>
        </p:nvSpPr>
        <p:spPr/>
        <p:txBody>
          <a:bodyPr>
            <a:normAutofit/>
          </a:bodyPr>
          <a:lstStyle/>
          <a:p>
            <a:pPr algn="ctr" rtl="1"/>
            <a:r>
              <a:rPr lang="fa-IR" dirty="0">
                <a:solidFill>
                  <a:schemeClr val="bg2">
                    <a:lumMod val="50000"/>
                  </a:schemeClr>
                </a:solidFill>
                <a:effectLst>
                  <a:innerShdw blurRad="50800" dist="25400" dir="13500000">
                    <a:srgbClr val="000000">
                      <a:alpha val="70000"/>
                    </a:srgbClr>
                  </a:innerShdw>
                </a:effectLst>
                <a:cs typeface="B Esfehan" pitchFamily="2" charset="-78"/>
              </a:rPr>
              <a:t>اشعار مولانا</a:t>
            </a:r>
            <a:endParaRPr lang="en-US" dirty="0">
              <a:solidFill>
                <a:schemeClr val="bg2">
                  <a:lumMod val="50000"/>
                </a:schemeClr>
              </a:solidFill>
              <a:effectLst>
                <a:innerShdw blurRad="50800" dist="25400" dir="13500000">
                  <a:srgbClr val="000000">
                    <a:alpha val="70000"/>
                  </a:srgbClr>
                </a:innerShdw>
              </a:effectLst>
              <a:cs typeface="B Esfehan" pitchFamily="2" charset="-78"/>
            </a:endParaRPr>
          </a:p>
        </p:txBody>
      </p:sp>
    </p:spTree>
    <p:extLst>
      <p:ext uri="{BB962C8B-B14F-4D97-AF65-F5344CB8AC3E}">
        <p14:creationId xmlns:p14="http://schemas.microsoft.com/office/powerpoint/2010/main" val="237180369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1394"/>
            <a:ext cx="10980738" cy="4776259"/>
          </a:xfrm>
        </p:spPr>
        <p:txBody>
          <a:bodyPr>
            <a:normAutofit/>
          </a:bodyPr>
          <a:lstStyle/>
          <a:p>
            <a:pPr marL="0" indent="0" algn="ctr" rtl="1">
              <a:buNone/>
            </a:pPr>
            <a:r>
              <a:rPr lang="fa-IR" sz="8800" dirty="0" smtClean="0">
                <a:solidFill>
                  <a:schemeClr val="bg1"/>
                </a:solidFill>
                <a:cs typeface="B Jadid" pitchFamily="2" charset="-78"/>
              </a:rPr>
              <a:t>پایان</a:t>
            </a:r>
            <a:endParaRPr lang="en-US" sz="8800" dirty="0">
              <a:solidFill>
                <a:schemeClr val="bg1"/>
              </a:solidFill>
              <a:cs typeface="B Jadid" pitchFamily="2" charset="-78"/>
            </a:endParaRPr>
          </a:p>
        </p:txBody>
      </p:sp>
      <p:sp>
        <p:nvSpPr>
          <p:cNvPr id="3" name="Title 2"/>
          <p:cNvSpPr>
            <a:spLocks noGrp="1"/>
          </p:cNvSpPr>
          <p:nvPr>
            <p:ph type="title"/>
          </p:nvPr>
        </p:nvSpPr>
        <p:spPr>
          <a:xfrm rot="1478742">
            <a:off x="7894387" y="785245"/>
            <a:ext cx="2819400" cy="816469"/>
          </a:xfrm>
        </p:spPr>
        <p:txBody>
          <a:bodyPr>
            <a:noAutofit/>
          </a:bodyPr>
          <a:lstStyle/>
          <a:p>
            <a:pPr algn="ctr" rtl="1">
              <a:spcBef>
                <a:spcPts val="680"/>
              </a:spcBef>
              <a:buClr>
                <a:schemeClr val="accent2"/>
              </a:buClr>
              <a:buSzPct val="85000"/>
            </a:pPr>
            <a:r>
              <a:rPr lang="fa-IR" b="1" spc="113" dirty="0">
                <a:ln w="19050">
                  <a:solidFill>
                    <a:schemeClr val="tx1"/>
                  </a:solidFill>
                </a:ln>
                <a:solidFill>
                  <a:schemeClr val="bg2"/>
                </a:solidFill>
                <a:latin typeface="+mn-lt"/>
                <a:ea typeface="+mn-ea"/>
                <a:cs typeface="B Arabic Style" pitchFamily="2" charset="-78"/>
              </a:rPr>
              <a:t>سینا عباسی</a:t>
            </a:r>
            <a:endParaRPr lang="en-US" b="1" spc="113" dirty="0">
              <a:ln w="19050">
                <a:solidFill>
                  <a:schemeClr val="tx1"/>
                </a:solidFill>
              </a:ln>
              <a:solidFill>
                <a:schemeClr val="bg2"/>
              </a:solidFill>
              <a:latin typeface="+mn-lt"/>
              <a:ea typeface="+mn-ea"/>
              <a:cs typeface="B Arabic Style"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85369" y="2591594"/>
            <a:ext cx="4114800" cy="4114800"/>
          </a:xfrm>
          <a:prstGeom prst="ellipse">
            <a:avLst/>
          </a:prstGeom>
          <a:ln w="63500" cap="rnd">
            <a:solidFill>
              <a:schemeClr val="tx1"/>
            </a:solidFill>
          </a:ln>
          <a:effectLst>
            <a:glow rad="101600">
              <a:schemeClr val="bg2">
                <a:alpha val="60000"/>
              </a:schemeClr>
            </a:glow>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le 2"/>
          <p:cNvSpPr txBox="1">
            <a:spLocks/>
          </p:cNvSpPr>
          <p:nvPr/>
        </p:nvSpPr>
        <p:spPr>
          <a:xfrm rot="20335371">
            <a:off x="361267" y="785245"/>
            <a:ext cx="2819400" cy="816469"/>
          </a:xfrm>
          <a:prstGeom prst="rect">
            <a:avLst/>
          </a:prstGeom>
          <a:ln w="6350" cap="rnd">
            <a:noFill/>
          </a:ln>
        </p:spPr>
        <p:txBody>
          <a:bodyPr vert="horz" lIns="103684" tIns="51842" rIns="103684" bIns="51842" rtlCol="0" anchor="b" anchorCtr="0">
            <a:noAutofit/>
          </a:bodyPr>
          <a:lstStyle>
            <a:lvl1pPr algn="l" rtl="0" eaLnBrk="1" latinLnBrk="0" hangingPunct="1">
              <a:spcBef>
                <a:spcPct val="0"/>
              </a:spcBef>
              <a:buNone/>
              <a:defRPr kumimoji="0" lang="en-US" sz="4800" b="0" kern="1200" spc="-113"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pPr algn="ctr" rtl="1">
              <a:spcBef>
                <a:spcPts val="680"/>
              </a:spcBef>
              <a:buClr>
                <a:schemeClr val="accent2"/>
              </a:buClr>
              <a:buSzPct val="85000"/>
            </a:pPr>
            <a:r>
              <a:rPr lang="fa-IR" b="1" spc="113" dirty="0" smtClean="0">
                <a:ln w="19050">
                  <a:solidFill>
                    <a:schemeClr val="tx1"/>
                  </a:solidFill>
                </a:ln>
                <a:solidFill>
                  <a:schemeClr val="bg2"/>
                </a:solidFill>
                <a:latin typeface="+mn-lt"/>
                <a:ea typeface="+mn-ea"/>
                <a:cs typeface="B Arabic Style" pitchFamily="2" charset="-78"/>
              </a:rPr>
              <a:t>سینا عباسی</a:t>
            </a:r>
            <a:endParaRPr lang="fa-IR" b="1" spc="113" dirty="0">
              <a:ln w="19050">
                <a:solidFill>
                  <a:schemeClr val="tx1"/>
                </a:solidFill>
              </a:ln>
              <a:solidFill>
                <a:schemeClr val="bg2"/>
              </a:solidFill>
              <a:latin typeface="+mn-lt"/>
              <a:ea typeface="+mn-ea"/>
              <a:cs typeface="B Arabic Style" pitchFamily="2" charset="-78"/>
            </a:endParaRPr>
          </a:p>
        </p:txBody>
      </p:sp>
    </p:spTree>
    <p:extLst>
      <p:ext uri="{BB962C8B-B14F-4D97-AF65-F5344CB8AC3E}">
        <p14:creationId xmlns:p14="http://schemas.microsoft.com/office/powerpoint/2010/main" val="118330832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6369" y="686594"/>
            <a:ext cx="10572433" cy="3938059"/>
          </a:xfrm>
        </p:spPr>
        <p:txBody>
          <a:bodyPr anchor="t">
            <a:normAutofit lnSpcReduction="10000"/>
          </a:bodyPr>
          <a:lstStyle/>
          <a:p>
            <a:pPr algn="justLow" rtl="1">
              <a:buFont typeface="Wingdings" pitchFamily="2" charset="2"/>
              <a:buChar char="v"/>
            </a:pPr>
            <a:endParaRPr lang="fa-IR" dirty="0"/>
          </a:p>
          <a:p>
            <a:pPr>
              <a:buFont typeface="Wingdings" pitchFamily="2" charset="2"/>
              <a:buChar char="v"/>
            </a:pPr>
            <a:endParaRPr lang="fa-IR" dirty="0"/>
          </a:p>
          <a:p>
            <a:pPr algn="justLow" rtl="1">
              <a:lnSpc>
                <a:spcPct val="200000"/>
              </a:lnSpc>
              <a:buFont typeface="Wingdings" pitchFamily="2" charset="2"/>
              <a:buChar char="v"/>
            </a:pPr>
            <a:r>
              <a:rPr lang="fa-IR" sz="1900" dirty="0">
                <a:cs typeface="B Titr" pitchFamily="2" charset="-78"/>
              </a:rPr>
              <a:t>جلال الدین محمد در ششم ربیع الاول سال 604 هجری (قرن هفتم) در شهر بلخ دیده به جهان گشود، ایشان اجدادش همه اهل خراسان بوده‌اند. پدرش نیز محمد نام داشته سلطان العلماء خوانده می‌شد و به بهاءالدین ولدبن ولد مشهور، پدرش مردی سخنور بوده، مردم بلخ علاقه فراوانی بر او داشته که ظاهرا همان وابستگی مردم به بهاء ولد سبب ایجاد ترس در محمد خوارزمشاه گردیده است. که در نتیجه آن، مهاجرت بهاءالدین ولد به قونیه گردید. اما از بدشناسی در آنجا نیز تحت مخالت امام فخررازی که فردی بانفوذ در دربار خوارزمشاه بود قرار گرفت.</a:t>
            </a:r>
            <a:endParaRPr lang="en-US" sz="1900" dirty="0">
              <a:cs typeface="B Titr" pitchFamily="2" charset="-78"/>
            </a:endParaRPr>
          </a:p>
        </p:txBody>
      </p:sp>
      <p:sp>
        <p:nvSpPr>
          <p:cNvPr id="3" name="Title 2"/>
          <p:cNvSpPr>
            <a:spLocks noGrp="1"/>
          </p:cNvSpPr>
          <p:nvPr>
            <p:ph type="title"/>
          </p:nvPr>
        </p:nvSpPr>
        <p:spPr>
          <a:xfrm>
            <a:off x="0" y="159209"/>
            <a:ext cx="10980738" cy="1273669"/>
          </a:xfrm>
        </p:spPr>
        <p:txBody>
          <a:bodyPr/>
          <a:lstStyle/>
          <a:p>
            <a:pPr algn="ctr" rtl="1"/>
            <a:r>
              <a:rPr lang="fa-IR" sz="5400" dirty="0" smtClean="0">
                <a:solidFill>
                  <a:schemeClr val="bg2">
                    <a:lumMod val="50000"/>
                  </a:schemeClr>
                </a:solidFill>
                <a:effectLst>
                  <a:innerShdw blurRad="50800" dist="25400" dir="13500000">
                    <a:srgbClr val="000000">
                      <a:alpha val="70000"/>
                    </a:srgbClr>
                  </a:innerShdw>
                </a:effectLst>
                <a:cs typeface="B Esfehan" pitchFamily="2" charset="-78"/>
              </a:rPr>
              <a:t>زندگی</a:t>
            </a:r>
            <a:endParaRPr lang="en-US" dirty="0">
              <a:solidFill>
                <a:schemeClr val="bg2">
                  <a:lumMod val="50000"/>
                </a:schemeClr>
              </a:solidFill>
            </a:endParaRPr>
          </a:p>
        </p:txBody>
      </p:sp>
      <p:sp>
        <p:nvSpPr>
          <p:cNvPr id="4" name="Rectangle 3"/>
          <p:cNvSpPr/>
          <p:nvPr/>
        </p:nvSpPr>
        <p:spPr>
          <a:xfrm>
            <a:off x="13495" y="4953794"/>
            <a:ext cx="10595768" cy="877163"/>
          </a:xfrm>
          <a:prstGeom prst="rect">
            <a:avLst/>
          </a:prstGeom>
        </p:spPr>
        <p:txBody>
          <a:bodyPr wrap="square">
            <a:spAutoFit/>
          </a:bodyPr>
          <a:lstStyle/>
          <a:p>
            <a:pPr marL="457200" indent="-457200" algn="justLow" rtl="1">
              <a:buFont typeface="Wingdings" pitchFamily="2" charset="2"/>
              <a:buChar char="v"/>
            </a:pPr>
            <a:r>
              <a:rPr lang="fa-IR" sz="32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القاب وی</a:t>
            </a:r>
          </a:p>
          <a:p>
            <a:pPr algn="justLow" rtl="1"/>
            <a:r>
              <a:rPr lang="fa-IR" sz="1900" dirty="0">
                <a:cs typeface="B Titr" pitchFamily="2" charset="-78"/>
              </a:rPr>
              <a:t>با لقبهای </a:t>
            </a:r>
            <a:r>
              <a:rPr lang="fa-IR" sz="1900" dirty="0">
                <a:solidFill>
                  <a:srgbClr val="FFC000"/>
                </a:solidFill>
                <a:cs typeface="B Titr" pitchFamily="2" charset="-78"/>
              </a:rPr>
              <a:t>خداوندگار</a:t>
            </a:r>
            <a:r>
              <a:rPr lang="fa-IR" sz="1900" dirty="0">
                <a:cs typeface="B Titr" pitchFamily="2" charset="-78"/>
              </a:rPr>
              <a:t>، </a:t>
            </a:r>
            <a:r>
              <a:rPr lang="fa-IR" sz="1900" dirty="0">
                <a:solidFill>
                  <a:srgbClr val="FFC000"/>
                </a:solidFill>
                <a:cs typeface="B Titr" pitchFamily="2" charset="-78"/>
              </a:rPr>
              <a:t>مولانا</a:t>
            </a:r>
            <a:r>
              <a:rPr lang="fa-IR" sz="1900" dirty="0">
                <a:cs typeface="B Titr" pitchFamily="2" charset="-78"/>
              </a:rPr>
              <a:t>، </a:t>
            </a:r>
            <a:r>
              <a:rPr lang="fa-IR" sz="1900" dirty="0">
                <a:solidFill>
                  <a:srgbClr val="FFC000"/>
                </a:solidFill>
                <a:cs typeface="B Titr" pitchFamily="2" charset="-78"/>
              </a:rPr>
              <a:t>مولوی</a:t>
            </a:r>
            <a:r>
              <a:rPr lang="fa-IR" sz="1900" dirty="0">
                <a:cs typeface="B Titr" pitchFamily="2" charset="-78"/>
              </a:rPr>
              <a:t>، </a:t>
            </a:r>
            <a:r>
              <a:rPr lang="fa-IR" sz="1900" dirty="0">
                <a:solidFill>
                  <a:srgbClr val="FFC000"/>
                </a:solidFill>
                <a:cs typeface="B Titr" pitchFamily="2" charset="-78"/>
              </a:rPr>
              <a:t>ملّای روم </a:t>
            </a:r>
            <a:r>
              <a:rPr lang="fa-IR" sz="1900" dirty="0">
                <a:cs typeface="B Titr" pitchFamily="2" charset="-78"/>
              </a:rPr>
              <a:t>و گاهی با تخلص خاموش در میان فارس زبانان شهرت یافته است.</a:t>
            </a:r>
            <a:endParaRPr lang="en-US" sz="1900" dirty="0">
              <a:cs typeface="B Titr" pitchFamily="2" charset="-78"/>
            </a:endParaRPr>
          </a:p>
        </p:txBody>
      </p:sp>
    </p:spTree>
    <p:extLst>
      <p:ext uri="{BB962C8B-B14F-4D97-AF65-F5344CB8AC3E}">
        <p14:creationId xmlns:p14="http://schemas.microsoft.com/office/powerpoint/2010/main" val="207649673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1169" y="686594"/>
            <a:ext cx="10339864" cy="4776259"/>
          </a:xfrm>
        </p:spPr>
        <p:txBody>
          <a:bodyPr anchor="t">
            <a:noAutofit/>
          </a:bodyPr>
          <a:lstStyle/>
          <a:p>
            <a:pPr algn="justLow" rtl="1">
              <a:buFont typeface="Wingdings" pitchFamily="2" charset="2"/>
              <a:buChar char="v"/>
            </a:pPr>
            <a:endParaRPr lang="fa-IR" sz="2000" dirty="0"/>
          </a:p>
          <a:p>
            <a:pPr algn="justLow" rtl="1">
              <a:lnSpc>
                <a:spcPct val="220000"/>
              </a:lnSpc>
              <a:buFont typeface="Wingdings" pitchFamily="2" charset="2"/>
              <a:buChar char="v"/>
            </a:pPr>
            <a:r>
              <a:rPr lang="fa-IR" sz="1600" dirty="0" smtClean="0">
                <a:cs typeface="B Titr" pitchFamily="2" charset="-78"/>
              </a:rPr>
              <a:t>جلال الدین محمد در سفر زیارتی که پدرش از بلخ به آن عازم گردید پدرش را همراهی نمود، در طی این سفر در شهر نیشابور همراه پدرش به دیدار شیخ فریدالدین عطار عارف و شاعر شتافت. ظاهرا شیخ فریدالدین سفارش مولوی را در همان کودکیش (6 سالکی یا 13 سالگی ) به پدر نمود. در این سفر حج علاوه بر نیشابور در بغداد نیز مدتی رحل اقامت گزید و ظاهرا به خاطر فتنه تاتار از بازگشت به وطن منصرف گردیده و بهاء الدین ولد در آسیای صغیر ساکن شد. اما پس از مدتی براساس دعوت علاء الدین کیقباد به شهر قونینه بازگشت.</a:t>
            </a:r>
          </a:p>
          <a:p>
            <a:pPr algn="justLow" rtl="1">
              <a:lnSpc>
                <a:spcPct val="220000"/>
              </a:lnSpc>
              <a:buFont typeface="Wingdings" pitchFamily="2" charset="2"/>
              <a:buChar char="v"/>
            </a:pPr>
            <a:r>
              <a:rPr lang="fa-IR" sz="24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ازدواج وی</a:t>
            </a:r>
          </a:p>
          <a:p>
            <a:pPr marL="0" indent="0" algn="justLow" rtl="1">
              <a:lnSpc>
                <a:spcPct val="220000"/>
              </a:lnSpc>
              <a:buNone/>
            </a:pPr>
            <a:r>
              <a:rPr lang="fa-IR" sz="1600" dirty="0" smtClean="0">
                <a:cs typeface="B Titr" pitchFamily="2" charset="-78"/>
              </a:rPr>
              <a:t>جلال الدین محمد در هجده سالگی با </a:t>
            </a:r>
            <a:r>
              <a:rPr lang="fa-IR" sz="1600" dirty="0" smtClean="0">
                <a:solidFill>
                  <a:srgbClr val="FFC000"/>
                </a:solidFill>
                <a:cs typeface="B Titr" pitchFamily="2" charset="-78"/>
              </a:rPr>
              <a:t>گوهر خاتون دختر خواجه لالای سمرقندی ازدواج نمود </a:t>
            </a:r>
            <a:r>
              <a:rPr lang="fa-IR" sz="1600" dirty="0" smtClean="0">
                <a:cs typeface="B Titr" pitchFamily="2" charset="-78"/>
              </a:rPr>
              <a:t>که حاصل این ازدواج </a:t>
            </a:r>
            <a:r>
              <a:rPr lang="fa-IR" sz="1600" dirty="0" smtClean="0">
                <a:solidFill>
                  <a:srgbClr val="FFC000"/>
                </a:solidFill>
                <a:cs typeface="B Titr" pitchFamily="2" charset="-78"/>
              </a:rPr>
              <a:t>سه پسر و یک دختر بود</a:t>
            </a:r>
            <a:r>
              <a:rPr lang="fa-IR" sz="1600" dirty="0" smtClean="0">
                <a:cs typeface="B Titr" pitchFamily="2" charset="-78"/>
              </a:rPr>
              <a:t>. پس از فوت پدرش بهاء ولد راه پدر را ادامه داده و به هدایت و ارشاد مردم عمر خود را سپری </a:t>
            </a:r>
            <a:r>
              <a:rPr lang="fa-IR" sz="1600" dirty="0">
                <a:cs typeface="B Titr" pitchFamily="2" charset="-78"/>
              </a:rPr>
              <a:t>نمود</a:t>
            </a:r>
            <a:r>
              <a:rPr lang="fa-IR" sz="2000" dirty="0" smtClean="0"/>
              <a:t>.</a:t>
            </a:r>
            <a:endParaRPr lang="en-US" sz="2000" dirty="0"/>
          </a:p>
        </p:txBody>
      </p:sp>
      <p:sp>
        <p:nvSpPr>
          <p:cNvPr id="3" name="Title 2"/>
          <p:cNvSpPr>
            <a:spLocks noGrp="1"/>
          </p:cNvSpPr>
          <p:nvPr>
            <p:ph type="title"/>
          </p:nvPr>
        </p:nvSpPr>
        <p:spPr/>
        <p:txBody>
          <a:bodyPr anchor="t">
            <a:normAutofit/>
          </a:bodyPr>
          <a:lstStyle/>
          <a:p>
            <a:pPr algn="ctr" rtl="1"/>
            <a:r>
              <a:rPr lang="fa-IR" dirty="0">
                <a:solidFill>
                  <a:schemeClr val="bg2">
                    <a:lumMod val="50000"/>
                  </a:schemeClr>
                </a:solidFill>
                <a:effectLst>
                  <a:innerShdw blurRad="50800" dist="25400" dir="13500000">
                    <a:srgbClr val="000000">
                      <a:alpha val="70000"/>
                    </a:srgbClr>
                  </a:innerShdw>
                </a:effectLst>
                <a:cs typeface="B Esfehan" pitchFamily="2" charset="-78"/>
              </a:rPr>
              <a:t>مسافرت های او</a:t>
            </a:r>
            <a:endParaRPr lang="en-US" dirty="0">
              <a:solidFill>
                <a:schemeClr val="bg2">
                  <a:lumMod val="50000"/>
                </a:schemeClr>
              </a:solidFill>
              <a:effectLst>
                <a:innerShdw blurRad="50800" dist="25400" dir="13500000">
                  <a:srgbClr val="000000">
                    <a:alpha val="70000"/>
                  </a:srgbClr>
                </a:innerShdw>
              </a:effectLst>
              <a:cs typeface="B Esfehan" pitchFamily="2" charset="-78"/>
            </a:endParaRPr>
          </a:p>
        </p:txBody>
      </p:sp>
    </p:spTree>
    <p:extLst>
      <p:ext uri="{BB962C8B-B14F-4D97-AF65-F5344CB8AC3E}">
        <p14:creationId xmlns:p14="http://schemas.microsoft.com/office/powerpoint/2010/main" val="1356825738"/>
      </p:ext>
    </p:extLst>
  </p:cSld>
  <p:clrMapOvr>
    <a:masterClrMapping/>
  </p:clrMapOvr>
  <mc:AlternateContent xmlns:mc="http://schemas.openxmlformats.org/markup-compatibility/2006" xmlns:p14="http://schemas.microsoft.com/office/powerpoint/2010/main">
    <mc:Choice Requires="p14">
      <p:transition spd="slow" p14:dur="1500">
        <p14:ripple dir="lu"/>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6369" y="1372394"/>
            <a:ext cx="10751582" cy="4776259"/>
          </a:xfrm>
        </p:spPr>
        <p:txBody>
          <a:bodyPr>
            <a:noAutofit/>
          </a:bodyPr>
          <a:lstStyle/>
          <a:p>
            <a:pPr algn="justLow" rtl="1">
              <a:lnSpc>
                <a:spcPct val="150000"/>
              </a:lnSpc>
              <a:buFont typeface="Wingdings" pitchFamily="2" charset="2"/>
              <a:buChar char="v"/>
            </a:pPr>
            <a:r>
              <a:rPr lang="fa-IR" sz="1800" dirty="0" smtClean="0">
                <a:cs typeface="B Titr" pitchFamily="2" charset="-78"/>
              </a:rPr>
              <a:t>مولانا همیشه در حال یادگیری علوم بود و از تربیت خود غافل نبود. او طرفداران زیادی داشت و برای تربیت شاگردان مجالسی را برگزار می کرد. </a:t>
            </a:r>
            <a:r>
              <a:rPr lang="fa-IR" sz="1800" dirty="0" smtClean="0">
                <a:solidFill>
                  <a:srgbClr val="FFC000"/>
                </a:solidFill>
                <a:cs typeface="B Titr" pitchFamily="2" charset="-78"/>
              </a:rPr>
              <a:t>یکی از جالب ترین بخش های زندگی مولانا جلال الدین محمد بلخی آشنایی او با شمس است </a:t>
            </a:r>
            <a:r>
              <a:rPr lang="fa-IR" sz="1800" dirty="0" smtClean="0">
                <a:cs typeface="B Titr" pitchFamily="2" charset="-78"/>
              </a:rPr>
              <a:t>. روزی </a:t>
            </a:r>
            <a:r>
              <a:rPr lang="fa-IR" sz="1800" dirty="0" smtClean="0">
                <a:solidFill>
                  <a:srgbClr val="FFC000"/>
                </a:solidFill>
                <a:cs typeface="B Titr" pitchFamily="2" charset="-78"/>
              </a:rPr>
              <a:t>شمس</a:t>
            </a:r>
            <a:r>
              <a:rPr lang="fa-IR" sz="1800" dirty="0" smtClean="0">
                <a:cs typeface="B Titr" pitchFamily="2" charset="-78"/>
              </a:rPr>
              <a:t> وارد مجلس مولانا می شود و مشاهده می کند که مولانا در کنارش چند کتاب وجود دارد، از او سوال می کند که اینها چیست؟ </a:t>
            </a:r>
            <a:r>
              <a:rPr lang="fa-IR" sz="1800" dirty="0" smtClean="0">
                <a:solidFill>
                  <a:srgbClr val="FFC000"/>
                </a:solidFill>
                <a:cs typeface="B Titr" pitchFamily="2" charset="-78"/>
              </a:rPr>
              <a:t>مولانا پاسخ می دهد قیل و قال است.</a:t>
            </a:r>
          </a:p>
          <a:p>
            <a:pPr algn="justLow" rtl="1">
              <a:lnSpc>
                <a:spcPct val="150000"/>
              </a:lnSpc>
              <a:buFont typeface="Wingdings" pitchFamily="2" charset="2"/>
              <a:buChar char="v"/>
            </a:pPr>
            <a:r>
              <a:rPr lang="fa-IR" sz="1800" dirty="0" smtClean="0">
                <a:cs typeface="B Titr" pitchFamily="2" charset="-78"/>
              </a:rPr>
              <a:t>شمس به او می گوید اینها </a:t>
            </a:r>
            <a:r>
              <a:rPr lang="fa-IR" sz="1800" dirty="0" smtClean="0">
                <a:solidFill>
                  <a:srgbClr val="FFC000"/>
                </a:solidFill>
                <a:cs typeface="B Titr" pitchFamily="2" charset="-78"/>
              </a:rPr>
              <a:t>به درد تو نمی خورد و کتابها را در داخل حوضی </a:t>
            </a:r>
            <a:r>
              <a:rPr lang="fa-IR" sz="1800" dirty="0" smtClean="0">
                <a:cs typeface="B Titr" pitchFamily="2" charset="-78"/>
              </a:rPr>
              <a:t>در آن نزدیکی می اندازد. مولانا با ناراحتی می گوید ای درویش چرا </a:t>
            </a:r>
            <a:r>
              <a:rPr lang="fa-IR" sz="1800" dirty="0" smtClean="0">
                <a:solidFill>
                  <a:srgbClr val="FFC000"/>
                </a:solidFill>
                <a:cs typeface="B Titr" pitchFamily="2" charset="-78"/>
              </a:rPr>
              <a:t>اینگونه نمودی، برخی از کتابها نسخه منحصر بفردی بود که از پدرم به من رسیده بود و دیگر یافت نمی شود</a:t>
            </a:r>
            <a:r>
              <a:rPr lang="fa-IR" sz="1800" dirty="0" smtClean="0">
                <a:cs typeface="B Titr" pitchFamily="2" charset="-78"/>
              </a:rPr>
              <a:t>؛ شمس تبریزی </a:t>
            </a:r>
            <a:r>
              <a:rPr lang="fa-IR" sz="1800" dirty="0" smtClean="0">
                <a:solidFill>
                  <a:srgbClr val="FFC000"/>
                </a:solidFill>
                <a:cs typeface="B Titr" pitchFamily="2" charset="-78"/>
              </a:rPr>
              <a:t>کتابها</a:t>
            </a:r>
            <a:r>
              <a:rPr lang="fa-IR" sz="1800" dirty="0" smtClean="0">
                <a:cs typeface="B Titr" pitchFamily="2" charset="-78"/>
              </a:rPr>
              <a:t> را از آب خارج می کند، بدون اینکه </a:t>
            </a:r>
            <a:r>
              <a:rPr lang="fa-IR" sz="1800" dirty="0" smtClean="0">
                <a:solidFill>
                  <a:srgbClr val="FFC000"/>
                </a:solidFill>
                <a:cs typeface="B Titr" pitchFamily="2" charset="-78"/>
              </a:rPr>
              <a:t>خیس شده باشند</a:t>
            </a:r>
            <a:r>
              <a:rPr lang="fa-IR" sz="1800" dirty="0" smtClean="0">
                <a:cs typeface="B Titr" pitchFamily="2" charset="-78"/>
              </a:rPr>
              <a:t>. مولانا متعجب می پرسد این چه </a:t>
            </a:r>
            <a:r>
              <a:rPr lang="fa-IR" sz="1800" dirty="0" smtClean="0">
                <a:solidFill>
                  <a:srgbClr val="FFC000"/>
                </a:solidFill>
                <a:cs typeface="B Titr" pitchFamily="2" charset="-78"/>
              </a:rPr>
              <a:t>رازی</a:t>
            </a:r>
            <a:r>
              <a:rPr lang="fa-IR" sz="1800" dirty="0" smtClean="0">
                <a:cs typeface="B Titr" pitchFamily="2" charset="-78"/>
              </a:rPr>
              <a:t> است؟ شمس می گوید این </a:t>
            </a:r>
            <a:r>
              <a:rPr lang="fa-IR" sz="1800" dirty="0" smtClean="0">
                <a:solidFill>
                  <a:srgbClr val="FFC000"/>
                </a:solidFill>
                <a:cs typeface="B Titr" pitchFamily="2" charset="-78"/>
              </a:rPr>
              <a:t>ذوق وحال</a:t>
            </a:r>
            <a:r>
              <a:rPr lang="fa-IR" sz="1800" dirty="0" smtClean="0">
                <a:cs typeface="B Titr" pitchFamily="2" charset="-78"/>
              </a:rPr>
              <a:t> است که تو از آن بی خبری.</a:t>
            </a:r>
          </a:p>
          <a:p>
            <a:pPr algn="justLow" rtl="1">
              <a:lnSpc>
                <a:spcPct val="150000"/>
              </a:lnSpc>
              <a:buFont typeface="Wingdings" pitchFamily="2" charset="2"/>
              <a:buChar char="v"/>
            </a:pPr>
            <a:r>
              <a:rPr lang="fa-IR" sz="1800" dirty="0" smtClean="0">
                <a:cs typeface="B Titr" pitchFamily="2" charset="-78"/>
              </a:rPr>
              <a:t>مولانا از آن روز به بعد درس و بحث را کنار می گذارد و از مریدان و شاگردان شمس </a:t>
            </a:r>
            <a:r>
              <a:rPr lang="fa-IR" sz="1800" dirty="0">
                <a:cs typeface="B Titr" pitchFamily="2" charset="-78"/>
              </a:rPr>
              <a:t>تبریزی می شود و تغییر یافته و به شوریدگی روی می نهد و به عبارتی تولدی دوباره می یابد</a:t>
            </a:r>
            <a:r>
              <a:rPr lang="fa-IR" sz="2400" dirty="0" smtClean="0"/>
              <a:t>.</a:t>
            </a:r>
            <a:endParaRPr lang="en-US" sz="2400" dirty="0"/>
          </a:p>
        </p:txBody>
      </p:sp>
      <p:sp>
        <p:nvSpPr>
          <p:cNvPr id="3" name="Title 2"/>
          <p:cNvSpPr>
            <a:spLocks noGrp="1"/>
          </p:cNvSpPr>
          <p:nvPr>
            <p:ph type="title"/>
          </p:nvPr>
        </p:nvSpPr>
        <p:spPr>
          <a:xfrm>
            <a:off x="537369" y="229394"/>
            <a:ext cx="9882664" cy="1273669"/>
          </a:xfrm>
          <a:ln w="6350" cap="rnd">
            <a:noFill/>
          </a:ln>
        </p:spPr>
        <p:txBody>
          <a:bodyPr vert="horz" lIns="103684" tIns="51842" rIns="103684" bIns="51842" rtlCol="0" anchor="t" anchorCtr="0">
            <a:normAutofit/>
          </a:bodyPr>
          <a:lstStyle/>
          <a:p>
            <a:pPr algn="ctr" rtl="1"/>
            <a:r>
              <a:rPr lang="fa-IR" dirty="0">
                <a:solidFill>
                  <a:schemeClr val="bg2">
                    <a:lumMod val="50000"/>
                  </a:schemeClr>
                </a:solidFill>
                <a:effectLst>
                  <a:innerShdw blurRad="50800" dist="25400" dir="13500000">
                    <a:srgbClr val="000000">
                      <a:alpha val="70000"/>
                    </a:srgbClr>
                  </a:innerShdw>
                </a:effectLst>
                <a:cs typeface="B Esfehan" pitchFamily="2" charset="-78"/>
              </a:rPr>
              <a:t>داستان آشنایی مولانا با شمس</a:t>
            </a:r>
            <a:endParaRPr lang="en-US" dirty="0">
              <a:solidFill>
                <a:schemeClr val="bg2">
                  <a:lumMod val="50000"/>
                </a:schemeClr>
              </a:solidFill>
              <a:effectLst>
                <a:innerShdw blurRad="50800" dist="25400" dir="13500000">
                  <a:srgbClr val="000000">
                    <a:alpha val="70000"/>
                  </a:srgbClr>
                </a:innerShdw>
              </a:effectLst>
              <a:cs typeface="B Esfehan" pitchFamily="2" charset="-78"/>
            </a:endParaRPr>
          </a:p>
        </p:txBody>
      </p:sp>
    </p:spTree>
    <p:extLst>
      <p:ext uri="{BB962C8B-B14F-4D97-AF65-F5344CB8AC3E}">
        <p14:creationId xmlns:p14="http://schemas.microsoft.com/office/powerpoint/2010/main" val="252427650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968" y="381794"/>
            <a:ext cx="10595769" cy="4776259"/>
          </a:xfrm>
        </p:spPr>
        <p:txBody>
          <a:bodyPr>
            <a:normAutofit/>
          </a:bodyPr>
          <a:lstStyle/>
          <a:p>
            <a:pPr algn="justLow" rtl="1">
              <a:buFont typeface="Wingdings" pitchFamily="2" charset="2"/>
              <a:buChar char="v"/>
            </a:pPr>
            <a:r>
              <a:rPr lang="fa-IR" sz="1800" dirty="0">
                <a:cs typeface="B Titr" pitchFamily="2" charset="-78"/>
              </a:rPr>
              <a:t>قطه عطف زندگی مولوی آشنایی و دلدادگی اش با شمس تبریزی است. تاثیر شمس در زندگی مولوی چنان است که از یک فقیه و عالم دینی به عاشقی دل سوخته بدل می شود و عقاید خشک مذهبی را کنار گذاشته وارد دنیای متفاوتی از شناخت می شود. مولوی دل به گفته ها و حقایق شمس می بندد.</a:t>
            </a:r>
          </a:p>
          <a:p>
            <a:pPr algn="justLow" rtl="1">
              <a:buFont typeface="Wingdings" pitchFamily="2" charset="2"/>
              <a:buChar char="v"/>
            </a:pPr>
            <a:endParaRPr lang="fa-IR" sz="1800" dirty="0">
              <a:cs typeface="B Titr" pitchFamily="2" charset="-78"/>
            </a:endParaRPr>
          </a:p>
          <a:p>
            <a:pPr algn="justLow" rtl="1">
              <a:buFont typeface="Wingdings" pitchFamily="2" charset="2"/>
              <a:buChar char="v"/>
            </a:pPr>
            <a:r>
              <a:rPr lang="fa-IR" sz="1800" dirty="0">
                <a:cs typeface="B Titr" pitchFamily="2" charset="-78"/>
              </a:rPr>
              <a:t>از دید شمس عشق زیربنای خلقت است و عشق همه چیز هستی را هدایت می کند. خداوند عاشق بود پس خلق کرد. شمس مانند خورشیدی زندگی مولانا را روشن و گرم نمود. مولانا که جز محراب و منبر جایی را نمی ستود، تغییر نمود و به رقص و سماع عاشقانه روی آورد.</a:t>
            </a:r>
          </a:p>
          <a:p>
            <a:pPr algn="justLow" rtl="1">
              <a:buFont typeface="Wingdings" pitchFamily="2" charset="2"/>
              <a:buChar char="v"/>
            </a:pPr>
            <a:endParaRPr lang="fa-IR" sz="1800" dirty="0">
              <a:cs typeface="B Titr" pitchFamily="2" charset="-78"/>
            </a:endParaRPr>
          </a:p>
          <a:p>
            <a:pPr algn="justLow" rtl="1">
              <a:buFont typeface="Wingdings" pitchFamily="2" charset="2"/>
              <a:buChar char="v"/>
            </a:pPr>
            <a:r>
              <a:rPr lang="fa-IR" sz="1800" dirty="0">
                <a:cs typeface="B Titr" pitchFamily="2" charset="-78"/>
              </a:rPr>
              <a:t>مولانا در طول شصت و هشت سال عمر خود از استادانی مانند محقق ترمذی، شیخ عطار، کمال الدین عدیم و محی الدین عربی استفاده نموده و از همه آنها بسیار آموخته اما کسی مانند شمس تبریزی در زندگیش تاثیر گذار نبوده است و پس از آشنایی با او یک رابطه عاشقانه بین او و شمس ایجاد شده بود.</a:t>
            </a:r>
          </a:p>
          <a:p>
            <a:pPr algn="justLow" rtl="1">
              <a:buFont typeface="Wingdings" pitchFamily="2" charset="2"/>
              <a:buChar char="v"/>
            </a:pPr>
            <a:endParaRPr lang="fa-IR" sz="1800" dirty="0">
              <a:cs typeface="B Titr" pitchFamily="2" charset="-78"/>
            </a:endParaRPr>
          </a:p>
          <a:p>
            <a:pPr algn="justLow" rtl="1">
              <a:buFont typeface="Wingdings" pitchFamily="2" charset="2"/>
              <a:buChar char="v"/>
            </a:pPr>
            <a:r>
              <a:rPr lang="fa-IR" sz="1800" dirty="0">
                <a:cs typeface="B Titr" pitchFamily="2" charset="-78"/>
              </a:rPr>
              <a:t>بعد از غیبت شمس از زندگی مولانا، او با صلاح الدین زرکوب آشنا و با این عارف ساده دل الفتی برگزید که سبب حسادت عده ای گردید. پس از مرگ صلاح الدین، مولانا ، حسان الدین چلبی را به عنوان دوست برگزید و همنشینی با حسام الدین، سبب نوشتن مثنوی معنوی گردید که حاصل لحظه هایی از همصحبتی با حسام الدین می باشد.</a:t>
            </a:r>
            <a:endParaRPr lang="en-US" sz="1800" dirty="0">
              <a:cs typeface="B Titr" pitchFamily="2" charset="-78"/>
            </a:endParaRPr>
          </a:p>
        </p:txBody>
      </p:sp>
    </p:spTree>
    <p:extLst>
      <p:ext uri="{BB962C8B-B14F-4D97-AF65-F5344CB8AC3E}">
        <p14:creationId xmlns:p14="http://schemas.microsoft.com/office/powerpoint/2010/main" val="1783503895"/>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0980738" cy="7164388"/>
          </a:xfrm>
        </p:spPr>
      </p:pic>
      <p:sp>
        <p:nvSpPr>
          <p:cNvPr id="2" name="Freeform 1"/>
          <p:cNvSpPr/>
          <p:nvPr/>
        </p:nvSpPr>
        <p:spPr>
          <a:xfrm>
            <a:off x="4505154" y="388558"/>
            <a:ext cx="3861486" cy="1536151"/>
          </a:xfrm>
          <a:custGeom>
            <a:avLst/>
            <a:gdLst>
              <a:gd name="connsiteX0" fmla="*/ 200196 w 3861486"/>
              <a:gd name="connsiteY0" fmla="*/ 582992 h 1536151"/>
              <a:gd name="connsiteX1" fmla="*/ 171621 w 3861486"/>
              <a:gd name="connsiteY1" fmla="*/ 716342 h 1536151"/>
              <a:gd name="connsiteX2" fmla="*/ 152571 w 3861486"/>
              <a:gd name="connsiteY2" fmla="*/ 754442 h 1536151"/>
              <a:gd name="connsiteX3" fmla="*/ 162096 w 3861486"/>
              <a:gd name="connsiteY3" fmla="*/ 973517 h 1536151"/>
              <a:gd name="connsiteX4" fmla="*/ 190671 w 3861486"/>
              <a:gd name="connsiteY4" fmla="*/ 954467 h 1536151"/>
              <a:gd name="connsiteX5" fmla="*/ 228771 w 3861486"/>
              <a:gd name="connsiteY5" fmla="*/ 887792 h 1536151"/>
              <a:gd name="connsiteX6" fmla="*/ 257346 w 3861486"/>
              <a:gd name="connsiteY6" fmla="*/ 849692 h 1536151"/>
              <a:gd name="connsiteX7" fmla="*/ 276396 w 3861486"/>
              <a:gd name="connsiteY7" fmla="*/ 802067 h 1536151"/>
              <a:gd name="connsiteX8" fmla="*/ 304971 w 3861486"/>
              <a:gd name="connsiteY8" fmla="*/ 763967 h 1536151"/>
              <a:gd name="connsiteX9" fmla="*/ 352596 w 3861486"/>
              <a:gd name="connsiteY9" fmla="*/ 687767 h 1536151"/>
              <a:gd name="connsiteX10" fmla="*/ 371646 w 3861486"/>
              <a:gd name="connsiteY10" fmla="*/ 621092 h 1536151"/>
              <a:gd name="connsiteX11" fmla="*/ 381171 w 3861486"/>
              <a:gd name="connsiteY11" fmla="*/ 592517 h 1536151"/>
              <a:gd name="connsiteX12" fmla="*/ 409746 w 3861486"/>
              <a:gd name="connsiteY12" fmla="*/ 535367 h 1536151"/>
              <a:gd name="connsiteX13" fmla="*/ 428796 w 3861486"/>
              <a:gd name="connsiteY13" fmla="*/ 459167 h 1536151"/>
              <a:gd name="connsiteX14" fmla="*/ 447846 w 3861486"/>
              <a:gd name="connsiteY14" fmla="*/ 421067 h 1536151"/>
              <a:gd name="connsiteX15" fmla="*/ 409746 w 3861486"/>
              <a:gd name="connsiteY15" fmla="*/ 459167 h 1536151"/>
              <a:gd name="connsiteX16" fmla="*/ 343071 w 3861486"/>
              <a:gd name="connsiteY16" fmla="*/ 554417 h 1536151"/>
              <a:gd name="connsiteX17" fmla="*/ 314496 w 3861486"/>
              <a:gd name="connsiteY17" fmla="*/ 602042 h 1536151"/>
              <a:gd name="connsiteX18" fmla="*/ 276396 w 3861486"/>
              <a:gd name="connsiteY18" fmla="*/ 649667 h 1536151"/>
              <a:gd name="connsiteX19" fmla="*/ 200196 w 3861486"/>
              <a:gd name="connsiteY19" fmla="*/ 763967 h 1536151"/>
              <a:gd name="connsiteX20" fmla="*/ 152571 w 3861486"/>
              <a:gd name="connsiteY20" fmla="*/ 821117 h 1536151"/>
              <a:gd name="connsiteX21" fmla="*/ 123996 w 3861486"/>
              <a:gd name="connsiteY21" fmla="*/ 868742 h 1536151"/>
              <a:gd name="connsiteX22" fmla="*/ 85896 w 3861486"/>
              <a:gd name="connsiteY22" fmla="*/ 916367 h 1536151"/>
              <a:gd name="connsiteX23" fmla="*/ 66846 w 3861486"/>
              <a:gd name="connsiteY23" fmla="*/ 954467 h 1536151"/>
              <a:gd name="connsiteX24" fmla="*/ 9696 w 3861486"/>
              <a:gd name="connsiteY24" fmla="*/ 1021142 h 1536151"/>
              <a:gd name="connsiteX25" fmla="*/ 171 w 3861486"/>
              <a:gd name="connsiteY25" fmla="*/ 992567 h 1536151"/>
              <a:gd name="connsiteX26" fmla="*/ 38271 w 3861486"/>
              <a:gd name="connsiteY26" fmla="*/ 925892 h 1536151"/>
              <a:gd name="connsiteX27" fmla="*/ 47796 w 3861486"/>
              <a:gd name="connsiteY27" fmla="*/ 887792 h 1536151"/>
              <a:gd name="connsiteX28" fmla="*/ 76371 w 3861486"/>
              <a:gd name="connsiteY28" fmla="*/ 859217 h 1536151"/>
              <a:gd name="connsiteX29" fmla="*/ 104946 w 3861486"/>
              <a:gd name="connsiteY29" fmla="*/ 811592 h 1536151"/>
              <a:gd name="connsiteX30" fmla="*/ 114471 w 3861486"/>
              <a:gd name="connsiteY30" fmla="*/ 783017 h 1536151"/>
              <a:gd name="connsiteX31" fmla="*/ 171621 w 3861486"/>
              <a:gd name="connsiteY31" fmla="*/ 706817 h 1536151"/>
              <a:gd name="connsiteX32" fmla="*/ 190671 w 3861486"/>
              <a:gd name="connsiteY32" fmla="*/ 678242 h 1536151"/>
              <a:gd name="connsiteX33" fmla="*/ 219246 w 3861486"/>
              <a:gd name="connsiteY33" fmla="*/ 659192 h 1536151"/>
              <a:gd name="connsiteX34" fmla="*/ 200196 w 3861486"/>
              <a:gd name="connsiteY34" fmla="*/ 773492 h 1536151"/>
              <a:gd name="connsiteX35" fmla="*/ 190671 w 3861486"/>
              <a:gd name="connsiteY35" fmla="*/ 821117 h 1536151"/>
              <a:gd name="connsiteX36" fmla="*/ 171621 w 3861486"/>
              <a:gd name="connsiteY36" fmla="*/ 878267 h 1536151"/>
              <a:gd name="connsiteX37" fmla="*/ 152571 w 3861486"/>
              <a:gd name="connsiteY37" fmla="*/ 954467 h 1536151"/>
              <a:gd name="connsiteX38" fmla="*/ 228771 w 3861486"/>
              <a:gd name="connsiteY38" fmla="*/ 868742 h 1536151"/>
              <a:gd name="connsiteX39" fmla="*/ 304971 w 3861486"/>
              <a:gd name="connsiteY39" fmla="*/ 763967 h 1536151"/>
              <a:gd name="connsiteX40" fmla="*/ 381171 w 3861486"/>
              <a:gd name="connsiteY40" fmla="*/ 678242 h 1536151"/>
              <a:gd name="connsiteX41" fmla="*/ 438321 w 3861486"/>
              <a:gd name="connsiteY41" fmla="*/ 592517 h 1536151"/>
              <a:gd name="connsiteX42" fmla="*/ 571671 w 3861486"/>
              <a:gd name="connsiteY42" fmla="*/ 430592 h 1536151"/>
              <a:gd name="connsiteX43" fmla="*/ 638346 w 3861486"/>
              <a:gd name="connsiteY43" fmla="*/ 354392 h 1536151"/>
              <a:gd name="connsiteX44" fmla="*/ 628821 w 3861486"/>
              <a:gd name="connsiteY44" fmla="*/ 430592 h 1536151"/>
              <a:gd name="connsiteX45" fmla="*/ 609771 w 3861486"/>
              <a:gd name="connsiteY45" fmla="*/ 478217 h 1536151"/>
              <a:gd name="connsiteX46" fmla="*/ 600246 w 3861486"/>
              <a:gd name="connsiteY46" fmla="*/ 525842 h 1536151"/>
              <a:gd name="connsiteX47" fmla="*/ 581196 w 3861486"/>
              <a:gd name="connsiteY47" fmla="*/ 563942 h 1536151"/>
              <a:gd name="connsiteX48" fmla="*/ 619296 w 3861486"/>
              <a:gd name="connsiteY48" fmla="*/ 487742 h 1536151"/>
              <a:gd name="connsiteX49" fmla="*/ 638346 w 3861486"/>
              <a:gd name="connsiteY49" fmla="*/ 440117 h 1536151"/>
              <a:gd name="connsiteX50" fmla="*/ 657396 w 3861486"/>
              <a:gd name="connsiteY50" fmla="*/ 402017 h 1536151"/>
              <a:gd name="connsiteX51" fmla="*/ 600246 w 3861486"/>
              <a:gd name="connsiteY51" fmla="*/ 468692 h 1536151"/>
              <a:gd name="connsiteX52" fmla="*/ 504996 w 3861486"/>
              <a:gd name="connsiteY52" fmla="*/ 621092 h 1536151"/>
              <a:gd name="connsiteX53" fmla="*/ 438321 w 3861486"/>
              <a:gd name="connsiteY53" fmla="*/ 716342 h 1536151"/>
              <a:gd name="connsiteX54" fmla="*/ 390696 w 3861486"/>
              <a:gd name="connsiteY54" fmla="*/ 802067 h 1536151"/>
              <a:gd name="connsiteX55" fmla="*/ 333546 w 3861486"/>
              <a:gd name="connsiteY55" fmla="*/ 868742 h 1536151"/>
              <a:gd name="connsiteX56" fmla="*/ 295446 w 3861486"/>
              <a:gd name="connsiteY56" fmla="*/ 935417 h 1536151"/>
              <a:gd name="connsiteX57" fmla="*/ 219246 w 3861486"/>
              <a:gd name="connsiteY57" fmla="*/ 1049717 h 1536151"/>
              <a:gd name="connsiteX58" fmla="*/ 209721 w 3861486"/>
              <a:gd name="connsiteY58" fmla="*/ 1087817 h 1536151"/>
              <a:gd name="connsiteX59" fmla="*/ 190671 w 3861486"/>
              <a:gd name="connsiteY59" fmla="*/ 1116392 h 1536151"/>
              <a:gd name="connsiteX60" fmla="*/ 228771 w 3861486"/>
              <a:gd name="connsiteY60" fmla="*/ 992567 h 1536151"/>
              <a:gd name="connsiteX61" fmla="*/ 266871 w 3861486"/>
              <a:gd name="connsiteY61" fmla="*/ 916367 h 1536151"/>
              <a:gd name="connsiteX62" fmla="*/ 295446 w 3861486"/>
              <a:gd name="connsiteY62" fmla="*/ 849692 h 1536151"/>
              <a:gd name="connsiteX63" fmla="*/ 314496 w 3861486"/>
              <a:gd name="connsiteY63" fmla="*/ 811592 h 1536151"/>
              <a:gd name="connsiteX64" fmla="*/ 333546 w 3861486"/>
              <a:gd name="connsiteY64" fmla="*/ 754442 h 1536151"/>
              <a:gd name="connsiteX65" fmla="*/ 352596 w 3861486"/>
              <a:gd name="connsiteY65" fmla="*/ 725867 h 1536151"/>
              <a:gd name="connsiteX66" fmla="*/ 381171 w 3861486"/>
              <a:gd name="connsiteY66" fmla="*/ 659192 h 1536151"/>
              <a:gd name="connsiteX67" fmla="*/ 400221 w 3861486"/>
              <a:gd name="connsiteY67" fmla="*/ 621092 h 1536151"/>
              <a:gd name="connsiteX68" fmla="*/ 409746 w 3861486"/>
              <a:gd name="connsiteY68" fmla="*/ 659192 h 1536151"/>
              <a:gd name="connsiteX69" fmla="*/ 400221 w 3861486"/>
              <a:gd name="connsiteY69" fmla="*/ 687767 h 1536151"/>
              <a:gd name="connsiteX70" fmla="*/ 390696 w 3861486"/>
              <a:gd name="connsiteY70" fmla="*/ 725867 h 1536151"/>
              <a:gd name="connsiteX71" fmla="*/ 371646 w 3861486"/>
              <a:gd name="connsiteY71" fmla="*/ 754442 h 1536151"/>
              <a:gd name="connsiteX72" fmla="*/ 362121 w 3861486"/>
              <a:gd name="connsiteY72" fmla="*/ 783017 h 1536151"/>
              <a:gd name="connsiteX73" fmla="*/ 381171 w 3861486"/>
              <a:gd name="connsiteY73" fmla="*/ 878267 h 1536151"/>
              <a:gd name="connsiteX74" fmla="*/ 409746 w 3861486"/>
              <a:gd name="connsiteY74" fmla="*/ 887792 h 1536151"/>
              <a:gd name="connsiteX75" fmla="*/ 514521 w 3861486"/>
              <a:gd name="connsiteY75" fmla="*/ 878267 h 1536151"/>
              <a:gd name="connsiteX76" fmla="*/ 705021 w 3861486"/>
              <a:gd name="connsiteY76" fmla="*/ 763967 h 1536151"/>
              <a:gd name="connsiteX77" fmla="*/ 847896 w 3861486"/>
              <a:gd name="connsiteY77" fmla="*/ 649667 h 1536151"/>
              <a:gd name="connsiteX78" fmla="*/ 933621 w 3861486"/>
              <a:gd name="connsiteY78" fmla="*/ 582992 h 1536151"/>
              <a:gd name="connsiteX79" fmla="*/ 990771 w 3861486"/>
              <a:gd name="connsiteY79" fmla="*/ 525842 h 1536151"/>
              <a:gd name="connsiteX80" fmla="*/ 1000296 w 3861486"/>
              <a:gd name="connsiteY80" fmla="*/ 563942 h 1536151"/>
              <a:gd name="connsiteX81" fmla="*/ 962196 w 3861486"/>
              <a:gd name="connsiteY81" fmla="*/ 649667 h 1536151"/>
              <a:gd name="connsiteX82" fmla="*/ 952671 w 3861486"/>
              <a:gd name="connsiteY82" fmla="*/ 687767 h 1536151"/>
              <a:gd name="connsiteX83" fmla="*/ 914571 w 3861486"/>
              <a:gd name="connsiteY83" fmla="*/ 744917 h 1536151"/>
              <a:gd name="connsiteX84" fmla="*/ 876471 w 3861486"/>
              <a:gd name="connsiteY84" fmla="*/ 802067 h 1536151"/>
              <a:gd name="connsiteX85" fmla="*/ 857421 w 3861486"/>
              <a:gd name="connsiteY85" fmla="*/ 830642 h 1536151"/>
              <a:gd name="connsiteX86" fmla="*/ 828846 w 3861486"/>
              <a:gd name="connsiteY86" fmla="*/ 849692 h 1536151"/>
              <a:gd name="connsiteX87" fmla="*/ 762171 w 3861486"/>
              <a:gd name="connsiteY87" fmla="*/ 916367 h 1536151"/>
              <a:gd name="connsiteX88" fmla="*/ 733596 w 3861486"/>
              <a:gd name="connsiteY88" fmla="*/ 935417 h 1536151"/>
              <a:gd name="connsiteX89" fmla="*/ 800271 w 3861486"/>
              <a:gd name="connsiteY89" fmla="*/ 849692 h 1536151"/>
              <a:gd name="connsiteX90" fmla="*/ 857421 w 3861486"/>
              <a:gd name="connsiteY90" fmla="*/ 773492 h 1536151"/>
              <a:gd name="connsiteX91" fmla="*/ 1038396 w 3861486"/>
              <a:gd name="connsiteY91" fmla="*/ 525842 h 1536151"/>
              <a:gd name="connsiteX92" fmla="*/ 1066971 w 3861486"/>
              <a:gd name="connsiteY92" fmla="*/ 459167 h 1536151"/>
              <a:gd name="connsiteX93" fmla="*/ 1076496 w 3861486"/>
              <a:gd name="connsiteY93" fmla="*/ 421067 h 1536151"/>
              <a:gd name="connsiteX94" fmla="*/ 1095546 w 3861486"/>
              <a:gd name="connsiteY94" fmla="*/ 382967 h 1536151"/>
              <a:gd name="connsiteX95" fmla="*/ 1105071 w 3861486"/>
              <a:gd name="connsiteY95" fmla="*/ 354392 h 1536151"/>
              <a:gd name="connsiteX96" fmla="*/ 1066971 w 3861486"/>
              <a:gd name="connsiteY96" fmla="*/ 363917 h 1536151"/>
              <a:gd name="connsiteX97" fmla="*/ 981246 w 3861486"/>
              <a:gd name="connsiteY97" fmla="*/ 411542 h 1536151"/>
              <a:gd name="connsiteX98" fmla="*/ 866946 w 3861486"/>
              <a:gd name="connsiteY98" fmla="*/ 487742 h 1536151"/>
              <a:gd name="connsiteX99" fmla="*/ 809796 w 3861486"/>
              <a:gd name="connsiteY99" fmla="*/ 516317 h 1536151"/>
              <a:gd name="connsiteX100" fmla="*/ 762171 w 3861486"/>
              <a:gd name="connsiteY100" fmla="*/ 544892 h 1536151"/>
              <a:gd name="connsiteX101" fmla="*/ 733596 w 3861486"/>
              <a:gd name="connsiteY101" fmla="*/ 554417 h 1536151"/>
              <a:gd name="connsiteX102" fmla="*/ 628821 w 3861486"/>
              <a:gd name="connsiteY102" fmla="*/ 602042 h 1536151"/>
              <a:gd name="connsiteX103" fmla="*/ 647871 w 3861486"/>
              <a:gd name="connsiteY103" fmla="*/ 573467 h 1536151"/>
              <a:gd name="connsiteX104" fmla="*/ 676446 w 3861486"/>
              <a:gd name="connsiteY104" fmla="*/ 525842 h 1536151"/>
              <a:gd name="connsiteX105" fmla="*/ 705021 w 3861486"/>
              <a:gd name="connsiteY105" fmla="*/ 506792 h 1536151"/>
              <a:gd name="connsiteX106" fmla="*/ 724071 w 3861486"/>
              <a:gd name="connsiteY106" fmla="*/ 478217 h 1536151"/>
              <a:gd name="connsiteX107" fmla="*/ 695496 w 3861486"/>
              <a:gd name="connsiteY107" fmla="*/ 516317 h 1536151"/>
              <a:gd name="connsiteX108" fmla="*/ 562146 w 3861486"/>
              <a:gd name="connsiteY108" fmla="*/ 621092 h 1536151"/>
              <a:gd name="connsiteX109" fmla="*/ 495471 w 3861486"/>
              <a:gd name="connsiteY109" fmla="*/ 697292 h 1536151"/>
              <a:gd name="connsiteX110" fmla="*/ 419271 w 3861486"/>
              <a:gd name="connsiteY110" fmla="*/ 754442 h 1536151"/>
              <a:gd name="connsiteX111" fmla="*/ 352596 w 3861486"/>
              <a:gd name="connsiteY111" fmla="*/ 821117 h 1536151"/>
              <a:gd name="connsiteX112" fmla="*/ 266871 w 3861486"/>
              <a:gd name="connsiteY112" fmla="*/ 878267 h 1536151"/>
              <a:gd name="connsiteX113" fmla="*/ 200196 w 3861486"/>
              <a:gd name="connsiteY113" fmla="*/ 944942 h 1536151"/>
              <a:gd name="connsiteX114" fmla="*/ 123996 w 3861486"/>
              <a:gd name="connsiteY114" fmla="*/ 1002092 h 1536151"/>
              <a:gd name="connsiteX115" fmla="*/ 343071 w 3861486"/>
              <a:gd name="connsiteY115" fmla="*/ 802067 h 1536151"/>
              <a:gd name="connsiteX116" fmla="*/ 533571 w 3861486"/>
              <a:gd name="connsiteY116" fmla="*/ 630617 h 1536151"/>
              <a:gd name="connsiteX117" fmla="*/ 685971 w 3861486"/>
              <a:gd name="connsiteY117" fmla="*/ 506792 h 1536151"/>
              <a:gd name="connsiteX118" fmla="*/ 828846 w 3861486"/>
              <a:gd name="connsiteY118" fmla="*/ 382967 h 1536151"/>
              <a:gd name="connsiteX119" fmla="*/ 857421 w 3861486"/>
              <a:gd name="connsiteY119" fmla="*/ 363917 h 1536151"/>
              <a:gd name="connsiteX120" fmla="*/ 933621 w 3861486"/>
              <a:gd name="connsiteY120" fmla="*/ 287717 h 1536151"/>
              <a:gd name="connsiteX121" fmla="*/ 1000296 w 3861486"/>
              <a:gd name="connsiteY121" fmla="*/ 249617 h 1536151"/>
              <a:gd name="connsiteX122" fmla="*/ 933621 w 3861486"/>
              <a:gd name="connsiteY122" fmla="*/ 325817 h 1536151"/>
              <a:gd name="connsiteX123" fmla="*/ 885996 w 3861486"/>
              <a:gd name="connsiteY123" fmla="*/ 363917 h 1536151"/>
              <a:gd name="connsiteX124" fmla="*/ 762171 w 3861486"/>
              <a:gd name="connsiteY124" fmla="*/ 487742 h 1536151"/>
              <a:gd name="connsiteX125" fmla="*/ 685971 w 3861486"/>
              <a:gd name="connsiteY125" fmla="*/ 563942 h 1536151"/>
              <a:gd name="connsiteX126" fmla="*/ 571671 w 3861486"/>
              <a:gd name="connsiteY126" fmla="*/ 668717 h 1536151"/>
              <a:gd name="connsiteX127" fmla="*/ 495471 w 3861486"/>
              <a:gd name="connsiteY127" fmla="*/ 754442 h 1536151"/>
              <a:gd name="connsiteX128" fmla="*/ 485946 w 3861486"/>
              <a:gd name="connsiteY128" fmla="*/ 783017 h 1536151"/>
              <a:gd name="connsiteX129" fmla="*/ 466896 w 3861486"/>
              <a:gd name="connsiteY129" fmla="*/ 811592 h 1536151"/>
              <a:gd name="connsiteX130" fmla="*/ 628821 w 3861486"/>
              <a:gd name="connsiteY130" fmla="*/ 735392 h 1536151"/>
              <a:gd name="connsiteX131" fmla="*/ 705021 w 3861486"/>
              <a:gd name="connsiteY131" fmla="*/ 697292 h 1536151"/>
              <a:gd name="connsiteX132" fmla="*/ 924096 w 3861486"/>
              <a:gd name="connsiteY132" fmla="*/ 563942 h 1536151"/>
              <a:gd name="connsiteX133" fmla="*/ 1095546 w 3861486"/>
              <a:gd name="connsiteY133" fmla="*/ 478217 h 1536151"/>
              <a:gd name="connsiteX134" fmla="*/ 1181271 w 3861486"/>
              <a:gd name="connsiteY134" fmla="*/ 421067 h 1536151"/>
              <a:gd name="connsiteX135" fmla="*/ 1238421 w 3861486"/>
              <a:gd name="connsiteY135" fmla="*/ 402017 h 1536151"/>
              <a:gd name="connsiteX136" fmla="*/ 1190796 w 3861486"/>
              <a:gd name="connsiteY136" fmla="*/ 487742 h 1536151"/>
              <a:gd name="connsiteX137" fmla="*/ 1162221 w 3861486"/>
              <a:gd name="connsiteY137" fmla="*/ 506792 h 1536151"/>
              <a:gd name="connsiteX138" fmla="*/ 1257471 w 3861486"/>
              <a:gd name="connsiteY138" fmla="*/ 497267 h 1536151"/>
              <a:gd name="connsiteX139" fmla="*/ 1314621 w 3861486"/>
              <a:gd name="connsiteY139" fmla="*/ 468692 h 1536151"/>
              <a:gd name="connsiteX140" fmla="*/ 1438446 w 3861486"/>
              <a:gd name="connsiteY140" fmla="*/ 373442 h 1536151"/>
              <a:gd name="connsiteX141" fmla="*/ 1486071 w 3861486"/>
              <a:gd name="connsiteY141" fmla="*/ 354392 h 1536151"/>
              <a:gd name="connsiteX142" fmla="*/ 1524171 w 3861486"/>
              <a:gd name="connsiteY142" fmla="*/ 335342 h 1536151"/>
              <a:gd name="connsiteX143" fmla="*/ 1581321 w 3861486"/>
              <a:gd name="connsiteY143" fmla="*/ 297242 h 1536151"/>
              <a:gd name="connsiteX144" fmla="*/ 1476546 w 3861486"/>
              <a:gd name="connsiteY144" fmla="*/ 402017 h 1536151"/>
              <a:gd name="connsiteX145" fmla="*/ 1371771 w 3861486"/>
              <a:gd name="connsiteY145" fmla="*/ 487742 h 1536151"/>
              <a:gd name="connsiteX146" fmla="*/ 1324146 w 3861486"/>
              <a:gd name="connsiteY146" fmla="*/ 535367 h 1536151"/>
              <a:gd name="connsiteX147" fmla="*/ 1276521 w 3861486"/>
              <a:gd name="connsiteY147" fmla="*/ 573467 h 1536151"/>
              <a:gd name="connsiteX148" fmla="*/ 1219371 w 3861486"/>
              <a:gd name="connsiteY148" fmla="*/ 630617 h 1536151"/>
              <a:gd name="connsiteX149" fmla="*/ 1409871 w 3861486"/>
              <a:gd name="connsiteY149" fmla="*/ 478217 h 1536151"/>
              <a:gd name="connsiteX150" fmla="*/ 1476546 w 3861486"/>
              <a:gd name="connsiteY150" fmla="*/ 430592 h 1536151"/>
              <a:gd name="connsiteX151" fmla="*/ 1628946 w 3861486"/>
              <a:gd name="connsiteY151" fmla="*/ 306767 h 1536151"/>
              <a:gd name="connsiteX152" fmla="*/ 1676571 w 3861486"/>
              <a:gd name="connsiteY152" fmla="*/ 268667 h 1536151"/>
              <a:gd name="connsiteX153" fmla="*/ 1619421 w 3861486"/>
              <a:gd name="connsiteY153" fmla="*/ 363917 h 1536151"/>
              <a:gd name="connsiteX154" fmla="*/ 1476546 w 3861486"/>
              <a:gd name="connsiteY154" fmla="*/ 516317 h 1536151"/>
              <a:gd name="connsiteX155" fmla="*/ 1371771 w 3861486"/>
              <a:gd name="connsiteY155" fmla="*/ 602042 h 1536151"/>
              <a:gd name="connsiteX156" fmla="*/ 1266996 w 3861486"/>
              <a:gd name="connsiteY156" fmla="*/ 706817 h 1536151"/>
              <a:gd name="connsiteX157" fmla="*/ 1266996 w 3861486"/>
              <a:gd name="connsiteY157" fmla="*/ 725867 h 1536151"/>
              <a:gd name="connsiteX158" fmla="*/ 1381296 w 3861486"/>
              <a:gd name="connsiteY158" fmla="*/ 640142 h 1536151"/>
              <a:gd name="connsiteX159" fmla="*/ 1543221 w 3861486"/>
              <a:gd name="connsiteY159" fmla="*/ 525842 h 1536151"/>
              <a:gd name="connsiteX160" fmla="*/ 1733721 w 3861486"/>
              <a:gd name="connsiteY160" fmla="*/ 373442 h 1536151"/>
              <a:gd name="connsiteX161" fmla="*/ 1800396 w 3861486"/>
              <a:gd name="connsiteY161" fmla="*/ 316292 h 1536151"/>
              <a:gd name="connsiteX162" fmla="*/ 1895646 w 3861486"/>
              <a:gd name="connsiteY162" fmla="*/ 249617 h 1536151"/>
              <a:gd name="connsiteX163" fmla="*/ 1876596 w 3861486"/>
              <a:gd name="connsiteY163" fmla="*/ 259142 h 1536151"/>
              <a:gd name="connsiteX164" fmla="*/ 1819446 w 3861486"/>
              <a:gd name="connsiteY164" fmla="*/ 297242 h 1536151"/>
              <a:gd name="connsiteX165" fmla="*/ 1600371 w 3861486"/>
              <a:gd name="connsiteY165" fmla="*/ 449642 h 1536151"/>
              <a:gd name="connsiteX166" fmla="*/ 1362246 w 3861486"/>
              <a:gd name="connsiteY166" fmla="*/ 573467 h 1536151"/>
              <a:gd name="connsiteX167" fmla="*/ 1305096 w 3861486"/>
              <a:gd name="connsiteY167" fmla="*/ 602042 h 1536151"/>
              <a:gd name="connsiteX168" fmla="*/ 1276521 w 3861486"/>
              <a:gd name="connsiteY168" fmla="*/ 621092 h 1536151"/>
              <a:gd name="connsiteX169" fmla="*/ 1247946 w 3861486"/>
              <a:gd name="connsiteY169" fmla="*/ 630617 h 1536151"/>
              <a:gd name="connsiteX170" fmla="*/ 1219371 w 3861486"/>
              <a:gd name="connsiteY170" fmla="*/ 649667 h 1536151"/>
              <a:gd name="connsiteX171" fmla="*/ 1276521 w 3861486"/>
              <a:gd name="connsiteY171" fmla="*/ 640142 h 1536151"/>
              <a:gd name="connsiteX172" fmla="*/ 1305096 w 3861486"/>
              <a:gd name="connsiteY172" fmla="*/ 630617 h 1536151"/>
              <a:gd name="connsiteX173" fmla="*/ 1238421 w 3861486"/>
              <a:gd name="connsiteY173" fmla="*/ 649667 h 1536151"/>
              <a:gd name="connsiteX174" fmla="*/ 981246 w 3861486"/>
              <a:gd name="connsiteY174" fmla="*/ 802067 h 1536151"/>
              <a:gd name="connsiteX175" fmla="*/ 914571 w 3861486"/>
              <a:gd name="connsiteY175" fmla="*/ 830642 h 1536151"/>
              <a:gd name="connsiteX176" fmla="*/ 866946 w 3861486"/>
              <a:gd name="connsiteY176" fmla="*/ 859217 h 1536151"/>
              <a:gd name="connsiteX177" fmla="*/ 905046 w 3861486"/>
              <a:gd name="connsiteY177" fmla="*/ 830642 h 1536151"/>
              <a:gd name="connsiteX178" fmla="*/ 971721 w 3861486"/>
              <a:gd name="connsiteY178" fmla="*/ 792542 h 1536151"/>
              <a:gd name="connsiteX179" fmla="*/ 1028871 w 3861486"/>
              <a:gd name="connsiteY179" fmla="*/ 773492 h 1536151"/>
              <a:gd name="connsiteX180" fmla="*/ 1057446 w 3861486"/>
              <a:gd name="connsiteY180" fmla="*/ 763967 h 1536151"/>
              <a:gd name="connsiteX181" fmla="*/ 1028871 w 3861486"/>
              <a:gd name="connsiteY181" fmla="*/ 792542 h 1536151"/>
              <a:gd name="connsiteX182" fmla="*/ 1133646 w 3861486"/>
              <a:gd name="connsiteY182" fmla="*/ 725867 h 1536151"/>
              <a:gd name="connsiteX183" fmla="*/ 1247946 w 3861486"/>
              <a:gd name="connsiteY183" fmla="*/ 649667 h 1536151"/>
              <a:gd name="connsiteX184" fmla="*/ 1324146 w 3861486"/>
              <a:gd name="connsiteY184" fmla="*/ 592517 h 1536151"/>
              <a:gd name="connsiteX185" fmla="*/ 1362246 w 3861486"/>
              <a:gd name="connsiteY185" fmla="*/ 573467 h 1536151"/>
              <a:gd name="connsiteX186" fmla="*/ 1343196 w 3861486"/>
              <a:gd name="connsiteY186" fmla="*/ 611567 h 1536151"/>
              <a:gd name="connsiteX187" fmla="*/ 1314621 w 3861486"/>
              <a:gd name="connsiteY187" fmla="*/ 630617 h 1536151"/>
              <a:gd name="connsiteX188" fmla="*/ 1371771 w 3861486"/>
              <a:gd name="connsiteY188" fmla="*/ 611567 h 1536151"/>
              <a:gd name="connsiteX189" fmla="*/ 1467021 w 3861486"/>
              <a:gd name="connsiteY189" fmla="*/ 554417 h 1536151"/>
              <a:gd name="connsiteX190" fmla="*/ 1524171 w 3861486"/>
              <a:gd name="connsiteY190" fmla="*/ 497267 h 1536151"/>
              <a:gd name="connsiteX191" fmla="*/ 1552746 w 3861486"/>
              <a:gd name="connsiteY191" fmla="*/ 468692 h 1536151"/>
              <a:gd name="connsiteX192" fmla="*/ 1514646 w 3861486"/>
              <a:gd name="connsiteY192" fmla="*/ 497267 h 1536151"/>
              <a:gd name="connsiteX193" fmla="*/ 1428921 w 3861486"/>
              <a:gd name="connsiteY193" fmla="*/ 554417 h 1536151"/>
              <a:gd name="connsiteX194" fmla="*/ 1390821 w 3861486"/>
              <a:gd name="connsiteY194" fmla="*/ 592517 h 1536151"/>
              <a:gd name="connsiteX195" fmla="*/ 1305096 w 3861486"/>
              <a:gd name="connsiteY195" fmla="*/ 659192 h 1536151"/>
              <a:gd name="connsiteX196" fmla="*/ 1276521 w 3861486"/>
              <a:gd name="connsiteY196" fmla="*/ 697292 h 1536151"/>
              <a:gd name="connsiteX197" fmla="*/ 1209846 w 3861486"/>
              <a:gd name="connsiteY197" fmla="*/ 744917 h 1536151"/>
              <a:gd name="connsiteX198" fmla="*/ 1143171 w 3861486"/>
              <a:gd name="connsiteY198" fmla="*/ 792542 h 1536151"/>
              <a:gd name="connsiteX199" fmla="*/ 1162221 w 3861486"/>
              <a:gd name="connsiteY199" fmla="*/ 830642 h 1536151"/>
              <a:gd name="connsiteX200" fmla="*/ 1200321 w 3861486"/>
              <a:gd name="connsiteY200" fmla="*/ 802067 h 1536151"/>
              <a:gd name="connsiteX201" fmla="*/ 1238421 w 3861486"/>
              <a:gd name="connsiteY201" fmla="*/ 783017 h 1536151"/>
              <a:gd name="connsiteX202" fmla="*/ 1381296 w 3861486"/>
              <a:gd name="connsiteY202" fmla="*/ 678242 h 1536151"/>
              <a:gd name="connsiteX203" fmla="*/ 1419396 w 3861486"/>
              <a:gd name="connsiteY203" fmla="*/ 649667 h 1536151"/>
              <a:gd name="connsiteX204" fmla="*/ 1428921 w 3861486"/>
              <a:gd name="connsiteY204" fmla="*/ 678242 h 1536151"/>
              <a:gd name="connsiteX205" fmla="*/ 1390821 w 3861486"/>
              <a:gd name="connsiteY205" fmla="*/ 725867 h 1536151"/>
              <a:gd name="connsiteX206" fmla="*/ 1371771 w 3861486"/>
              <a:gd name="connsiteY206" fmla="*/ 754442 h 1536151"/>
              <a:gd name="connsiteX207" fmla="*/ 1343196 w 3861486"/>
              <a:gd name="connsiteY207" fmla="*/ 792542 h 1536151"/>
              <a:gd name="connsiteX208" fmla="*/ 1324146 w 3861486"/>
              <a:gd name="connsiteY208" fmla="*/ 830642 h 1536151"/>
              <a:gd name="connsiteX209" fmla="*/ 1314621 w 3861486"/>
              <a:gd name="connsiteY209" fmla="*/ 859217 h 1536151"/>
              <a:gd name="connsiteX210" fmla="*/ 1381296 w 3861486"/>
              <a:gd name="connsiteY210" fmla="*/ 830642 h 1536151"/>
              <a:gd name="connsiteX211" fmla="*/ 1486071 w 3861486"/>
              <a:gd name="connsiteY211" fmla="*/ 744917 h 1536151"/>
              <a:gd name="connsiteX212" fmla="*/ 1533696 w 3861486"/>
              <a:gd name="connsiteY212" fmla="*/ 706817 h 1536151"/>
              <a:gd name="connsiteX213" fmla="*/ 1581321 w 3861486"/>
              <a:gd name="connsiteY213" fmla="*/ 659192 h 1536151"/>
              <a:gd name="connsiteX214" fmla="*/ 1676571 w 3861486"/>
              <a:gd name="connsiteY214" fmla="*/ 573467 h 1536151"/>
              <a:gd name="connsiteX215" fmla="*/ 1705146 w 3861486"/>
              <a:gd name="connsiteY215" fmla="*/ 525842 h 1536151"/>
              <a:gd name="connsiteX216" fmla="*/ 1771821 w 3861486"/>
              <a:gd name="connsiteY216" fmla="*/ 459167 h 1536151"/>
              <a:gd name="connsiteX217" fmla="*/ 1790871 w 3861486"/>
              <a:gd name="connsiteY217" fmla="*/ 421067 h 1536151"/>
              <a:gd name="connsiteX218" fmla="*/ 1724196 w 3861486"/>
              <a:gd name="connsiteY218" fmla="*/ 468692 h 1536151"/>
              <a:gd name="connsiteX219" fmla="*/ 1647996 w 3861486"/>
              <a:gd name="connsiteY219" fmla="*/ 535367 h 1536151"/>
              <a:gd name="connsiteX220" fmla="*/ 1600371 w 3861486"/>
              <a:gd name="connsiteY220" fmla="*/ 563942 h 1536151"/>
              <a:gd name="connsiteX221" fmla="*/ 1571796 w 3861486"/>
              <a:gd name="connsiteY221" fmla="*/ 592517 h 1536151"/>
              <a:gd name="connsiteX222" fmla="*/ 1543221 w 3861486"/>
              <a:gd name="connsiteY222" fmla="*/ 611567 h 1536151"/>
              <a:gd name="connsiteX223" fmla="*/ 1514646 w 3861486"/>
              <a:gd name="connsiteY223" fmla="*/ 640142 h 1536151"/>
              <a:gd name="connsiteX224" fmla="*/ 1600371 w 3861486"/>
              <a:gd name="connsiteY224" fmla="*/ 525842 h 1536151"/>
              <a:gd name="connsiteX225" fmla="*/ 1686096 w 3861486"/>
              <a:gd name="connsiteY225" fmla="*/ 411542 h 1536151"/>
              <a:gd name="connsiteX226" fmla="*/ 1752771 w 3861486"/>
              <a:gd name="connsiteY226" fmla="*/ 335342 h 1536151"/>
              <a:gd name="connsiteX227" fmla="*/ 1771821 w 3861486"/>
              <a:gd name="connsiteY227" fmla="*/ 306767 h 1536151"/>
              <a:gd name="connsiteX228" fmla="*/ 1571796 w 3861486"/>
              <a:gd name="connsiteY228" fmla="*/ 487742 h 1536151"/>
              <a:gd name="connsiteX229" fmla="*/ 1514646 w 3861486"/>
              <a:gd name="connsiteY229" fmla="*/ 544892 h 1536151"/>
              <a:gd name="connsiteX230" fmla="*/ 1419396 w 3861486"/>
              <a:gd name="connsiteY230" fmla="*/ 630617 h 1536151"/>
              <a:gd name="connsiteX231" fmla="*/ 1390821 w 3861486"/>
              <a:gd name="connsiteY231" fmla="*/ 659192 h 1536151"/>
              <a:gd name="connsiteX232" fmla="*/ 1371771 w 3861486"/>
              <a:gd name="connsiteY232" fmla="*/ 687767 h 1536151"/>
              <a:gd name="connsiteX233" fmla="*/ 1514646 w 3861486"/>
              <a:gd name="connsiteY233" fmla="*/ 602042 h 1536151"/>
              <a:gd name="connsiteX234" fmla="*/ 1590846 w 3861486"/>
              <a:gd name="connsiteY234" fmla="*/ 554417 h 1536151"/>
              <a:gd name="connsiteX235" fmla="*/ 1733721 w 3861486"/>
              <a:gd name="connsiteY235" fmla="*/ 430592 h 1536151"/>
              <a:gd name="connsiteX236" fmla="*/ 1800396 w 3861486"/>
              <a:gd name="connsiteY236" fmla="*/ 373442 h 1536151"/>
              <a:gd name="connsiteX237" fmla="*/ 1876596 w 3861486"/>
              <a:gd name="connsiteY237" fmla="*/ 306767 h 1536151"/>
              <a:gd name="connsiteX238" fmla="*/ 1914696 w 3861486"/>
              <a:gd name="connsiteY238" fmla="*/ 259142 h 1536151"/>
              <a:gd name="connsiteX239" fmla="*/ 1962321 w 3861486"/>
              <a:gd name="connsiteY239" fmla="*/ 230567 h 1536151"/>
              <a:gd name="connsiteX240" fmla="*/ 2019471 w 3861486"/>
              <a:gd name="connsiteY240" fmla="*/ 173417 h 1536151"/>
              <a:gd name="connsiteX241" fmla="*/ 1905171 w 3861486"/>
              <a:gd name="connsiteY241" fmla="*/ 268667 h 1536151"/>
              <a:gd name="connsiteX242" fmla="*/ 1876596 w 3861486"/>
              <a:gd name="connsiteY242" fmla="*/ 306767 h 1536151"/>
              <a:gd name="connsiteX243" fmla="*/ 1828971 w 3861486"/>
              <a:gd name="connsiteY243" fmla="*/ 335342 h 1536151"/>
              <a:gd name="connsiteX244" fmla="*/ 1714671 w 3861486"/>
              <a:gd name="connsiteY244" fmla="*/ 440117 h 1536151"/>
              <a:gd name="connsiteX245" fmla="*/ 1733721 w 3861486"/>
              <a:gd name="connsiteY245" fmla="*/ 478217 h 1536151"/>
              <a:gd name="connsiteX246" fmla="*/ 1819446 w 3861486"/>
              <a:gd name="connsiteY246" fmla="*/ 411542 h 1536151"/>
              <a:gd name="connsiteX247" fmla="*/ 1848021 w 3861486"/>
              <a:gd name="connsiteY247" fmla="*/ 392492 h 1536151"/>
              <a:gd name="connsiteX248" fmla="*/ 1876596 w 3861486"/>
              <a:gd name="connsiteY248" fmla="*/ 363917 h 1536151"/>
              <a:gd name="connsiteX249" fmla="*/ 1857546 w 3861486"/>
              <a:gd name="connsiteY249" fmla="*/ 392492 h 1536151"/>
              <a:gd name="connsiteX250" fmla="*/ 1819446 w 3861486"/>
              <a:gd name="connsiteY250" fmla="*/ 440117 h 1536151"/>
              <a:gd name="connsiteX251" fmla="*/ 1771821 w 3861486"/>
              <a:gd name="connsiteY251" fmla="*/ 487742 h 1536151"/>
              <a:gd name="connsiteX252" fmla="*/ 1733721 w 3861486"/>
              <a:gd name="connsiteY252" fmla="*/ 535367 h 1536151"/>
              <a:gd name="connsiteX253" fmla="*/ 1686096 w 3861486"/>
              <a:gd name="connsiteY253" fmla="*/ 582992 h 1536151"/>
              <a:gd name="connsiteX254" fmla="*/ 1619421 w 3861486"/>
              <a:gd name="connsiteY254" fmla="*/ 668717 h 1536151"/>
              <a:gd name="connsiteX255" fmla="*/ 1657521 w 3861486"/>
              <a:gd name="connsiteY255" fmla="*/ 630617 h 1536151"/>
              <a:gd name="connsiteX256" fmla="*/ 1743246 w 3861486"/>
              <a:gd name="connsiteY256" fmla="*/ 563942 h 1536151"/>
              <a:gd name="connsiteX257" fmla="*/ 1819446 w 3861486"/>
              <a:gd name="connsiteY257" fmla="*/ 487742 h 1536151"/>
              <a:gd name="connsiteX258" fmla="*/ 1857546 w 3861486"/>
              <a:gd name="connsiteY258" fmla="*/ 459167 h 1536151"/>
              <a:gd name="connsiteX259" fmla="*/ 1914696 w 3861486"/>
              <a:gd name="connsiteY259" fmla="*/ 402017 h 1536151"/>
              <a:gd name="connsiteX260" fmla="*/ 1867071 w 3861486"/>
              <a:gd name="connsiteY260" fmla="*/ 497267 h 1536151"/>
              <a:gd name="connsiteX261" fmla="*/ 1848021 w 3861486"/>
              <a:gd name="connsiteY261" fmla="*/ 525842 h 1536151"/>
              <a:gd name="connsiteX262" fmla="*/ 1828971 w 3861486"/>
              <a:gd name="connsiteY262" fmla="*/ 563942 h 1536151"/>
              <a:gd name="connsiteX263" fmla="*/ 1800396 w 3861486"/>
              <a:gd name="connsiteY263" fmla="*/ 602042 h 1536151"/>
              <a:gd name="connsiteX264" fmla="*/ 1876596 w 3861486"/>
              <a:gd name="connsiteY264" fmla="*/ 573467 h 1536151"/>
              <a:gd name="connsiteX265" fmla="*/ 1971846 w 3861486"/>
              <a:gd name="connsiteY265" fmla="*/ 478217 h 1536151"/>
              <a:gd name="connsiteX266" fmla="*/ 2009946 w 3861486"/>
              <a:gd name="connsiteY266" fmla="*/ 430592 h 1536151"/>
              <a:gd name="connsiteX267" fmla="*/ 2028996 w 3861486"/>
              <a:gd name="connsiteY267" fmla="*/ 402017 h 1536151"/>
              <a:gd name="connsiteX268" fmla="*/ 1962321 w 3861486"/>
              <a:gd name="connsiteY268" fmla="*/ 506792 h 1536151"/>
              <a:gd name="connsiteX269" fmla="*/ 1886121 w 3861486"/>
              <a:gd name="connsiteY269" fmla="*/ 630617 h 1536151"/>
              <a:gd name="connsiteX270" fmla="*/ 1848021 w 3861486"/>
              <a:gd name="connsiteY270" fmla="*/ 678242 h 1536151"/>
              <a:gd name="connsiteX271" fmla="*/ 1809921 w 3861486"/>
              <a:gd name="connsiteY271" fmla="*/ 735392 h 1536151"/>
              <a:gd name="connsiteX272" fmla="*/ 1752771 w 3861486"/>
              <a:gd name="connsiteY272" fmla="*/ 811592 h 1536151"/>
              <a:gd name="connsiteX273" fmla="*/ 1724196 w 3861486"/>
              <a:gd name="connsiteY273" fmla="*/ 859217 h 1536151"/>
              <a:gd name="connsiteX274" fmla="*/ 1771821 w 3861486"/>
              <a:gd name="connsiteY274" fmla="*/ 849692 h 1536151"/>
              <a:gd name="connsiteX275" fmla="*/ 1838496 w 3861486"/>
              <a:gd name="connsiteY275" fmla="*/ 802067 h 1536151"/>
              <a:gd name="connsiteX276" fmla="*/ 1895646 w 3861486"/>
              <a:gd name="connsiteY276" fmla="*/ 754442 h 1536151"/>
              <a:gd name="connsiteX277" fmla="*/ 2009946 w 3861486"/>
              <a:gd name="connsiteY277" fmla="*/ 668717 h 1536151"/>
              <a:gd name="connsiteX278" fmla="*/ 2114721 w 3861486"/>
              <a:gd name="connsiteY278" fmla="*/ 563942 h 1536151"/>
              <a:gd name="connsiteX279" fmla="*/ 2152821 w 3861486"/>
              <a:gd name="connsiteY279" fmla="*/ 525842 h 1536151"/>
              <a:gd name="connsiteX280" fmla="*/ 2209971 w 3861486"/>
              <a:gd name="connsiteY280" fmla="*/ 468692 h 1536151"/>
              <a:gd name="connsiteX281" fmla="*/ 2200446 w 3861486"/>
              <a:gd name="connsiteY281" fmla="*/ 497267 h 1536151"/>
              <a:gd name="connsiteX282" fmla="*/ 2105196 w 3861486"/>
              <a:gd name="connsiteY282" fmla="*/ 630617 h 1536151"/>
              <a:gd name="connsiteX283" fmla="*/ 2057571 w 3861486"/>
              <a:gd name="connsiteY283" fmla="*/ 697292 h 1536151"/>
              <a:gd name="connsiteX284" fmla="*/ 2048046 w 3861486"/>
              <a:gd name="connsiteY284" fmla="*/ 735392 h 1536151"/>
              <a:gd name="connsiteX285" fmla="*/ 2019471 w 3861486"/>
              <a:gd name="connsiteY285" fmla="*/ 763967 h 1536151"/>
              <a:gd name="connsiteX286" fmla="*/ 2152821 w 3861486"/>
              <a:gd name="connsiteY286" fmla="*/ 659192 h 1536151"/>
              <a:gd name="connsiteX287" fmla="*/ 2333796 w 3861486"/>
              <a:gd name="connsiteY287" fmla="*/ 430592 h 1536151"/>
              <a:gd name="connsiteX288" fmla="*/ 2400471 w 3861486"/>
              <a:gd name="connsiteY288" fmla="*/ 344867 h 1536151"/>
              <a:gd name="connsiteX289" fmla="*/ 2419521 w 3861486"/>
              <a:gd name="connsiteY289" fmla="*/ 316292 h 1536151"/>
              <a:gd name="connsiteX290" fmla="*/ 2362371 w 3861486"/>
              <a:gd name="connsiteY290" fmla="*/ 382967 h 1536151"/>
              <a:gd name="connsiteX291" fmla="*/ 2276646 w 3861486"/>
              <a:gd name="connsiteY291" fmla="*/ 468692 h 1536151"/>
              <a:gd name="connsiteX292" fmla="*/ 2209971 w 3861486"/>
              <a:gd name="connsiteY292" fmla="*/ 563942 h 1536151"/>
              <a:gd name="connsiteX293" fmla="*/ 2171871 w 3861486"/>
              <a:gd name="connsiteY293" fmla="*/ 592517 h 1536151"/>
              <a:gd name="connsiteX294" fmla="*/ 2114721 w 3861486"/>
              <a:gd name="connsiteY294" fmla="*/ 649667 h 1536151"/>
              <a:gd name="connsiteX295" fmla="*/ 2095671 w 3861486"/>
              <a:gd name="connsiteY295" fmla="*/ 687767 h 1536151"/>
              <a:gd name="connsiteX296" fmla="*/ 2133771 w 3861486"/>
              <a:gd name="connsiteY296" fmla="*/ 678242 h 1536151"/>
              <a:gd name="connsiteX297" fmla="*/ 2162346 w 3861486"/>
              <a:gd name="connsiteY297" fmla="*/ 649667 h 1536151"/>
              <a:gd name="connsiteX298" fmla="*/ 2209971 w 3861486"/>
              <a:gd name="connsiteY298" fmla="*/ 611567 h 1536151"/>
              <a:gd name="connsiteX299" fmla="*/ 2324271 w 3861486"/>
              <a:gd name="connsiteY299" fmla="*/ 497267 h 1536151"/>
              <a:gd name="connsiteX300" fmla="*/ 2371896 w 3861486"/>
              <a:gd name="connsiteY300" fmla="*/ 440117 h 1536151"/>
              <a:gd name="connsiteX301" fmla="*/ 2429046 w 3861486"/>
              <a:gd name="connsiteY301" fmla="*/ 382967 h 1536151"/>
              <a:gd name="connsiteX302" fmla="*/ 2505246 w 3861486"/>
              <a:gd name="connsiteY302" fmla="*/ 287717 h 1536151"/>
              <a:gd name="connsiteX303" fmla="*/ 2533821 w 3861486"/>
              <a:gd name="connsiteY303" fmla="*/ 249617 h 1536151"/>
              <a:gd name="connsiteX304" fmla="*/ 2467146 w 3861486"/>
              <a:gd name="connsiteY304" fmla="*/ 344867 h 1536151"/>
              <a:gd name="connsiteX305" fmla="*/ 2419521 w 3861486"/>
              <a:gd name="connsiteY305" fmla="*/ 382967 h 1536151"/>
              <a:gd name="connsiteX306" fmla="*/ 2371896 w 3861486"/>
              <a:gd name="connsiteY306" fmla="*/ 440117 h 1536151"/>
              <a:gd name="connsiteX307" fmla="*/ 2267121 w 3861486"/>
              <a:gd name="connsiteY307" fmla="*/ 544892 h 1536151"/>
              <a:gd name="connsiteX308" fmla="*/ 2209971 w 3861486"/>
              <a:gd name="connsiteY308" fmla="*/ 602042 h 1536151"/>
              <a:gd name="connsiteX309" fmla="*/ 2114721 w 3861486"/>
              <a:gd name="connsiteY309" fmla="*/ 706817 h 1536151"/>
              <a:gd name="connsiteX310" fmla="*/ 2086146 w 3861486"/>
              <a:gd name="connsiteY310" fmla="*/ 735392 h 1536151"/>
              <a:gd name="connsiteX311" fmla="*/ 2162346 w 3861486"/>
              <a:gd name="connsiteY311" fmla="*/ 630617 h 1536151"/>
              <a:gd name="connsiteX312" fmla="*/ 2190921 w 3861486"/>
              <a:gd name="connsiteY312" fmla="*/ 573467 h 1536151"/>
              <a:gd name="connsiteX313" fmla="*/ 2229021 w 3861486"/>
              <a:gd name="connsiteY313" fmla="*/ 506792 h 1536151"/>
              <a:gd name="connsiteX314" fmla="*/ 2257596 w 3861486"/>
              <a:gd name="connsiteY314" fmla="*/ 430592 h 1536151"/>
              <a:gd name="connsiteX315" fmla="*/ 2295696 w 3861486"/>
              <a:gd name="connsiteY315" fmla="*/ 363917 h 1536151"/>
              <a:gd name="connsiteX316" fmla="*/ 2276646 w 3861486"/>
              <a:gd name="connsiteY316" fmla="*/ 325817 h 1536151"/>
              <a:gd name="connsiteX317" fmla="*/ 2238546 w 3861486"/>
              <a:gd name="connsiteY317" fmla="*/ 363917 h 1536151"/>
              <a:gd name="connsiteX318" fmla="*/ 2200446 w 3861486"/>
              <a:gd name="connsiteY318" fmla="*/ 382967 h 1536151"/>
              <a:gd name="connsiteX319" fmla="*/ 2114721 w 3861486"/>
              <a:gd name="connsiteY319" fmla="*/ 449642 h 1536151"/>
              <a:gd name="connsiteX320" fmla="*/ 2076621 w 3861486"/>
              <a:gd name="connsiteY320" fmla="*/ 487742 h 1536151"/>
              <a:gd name="connsiteX321" fmla="*/ 2019471 w 3861486"/>
              <a:gd name="connsiteY321" fmla="*/ 525842 h 1536151"/>
              <a:gd name="connsiteX322" fmla="*/ 2105196 w 3861486"/>
              <a:gd name="connsiteY322" fmla="*/ 478217 h 1536151"/>
              <a:gd name="connsiteX323" fmla="*/ 2181396 w 3861486"/>
              <a:gd name="connsiteY323" fmla="*/ 421067 h 1536151"/>
              <a:gd name="connsiteX324" fmla="*/ 2229021 w 3861486"/>
              <a:gd name="connsiteY324" fmla="*/ 402017 h 1536151"/>
              <a:gd name="connsiteX325" fmla="*/ 2276646 w 3861486"/>
              <a:gd name="connsiteY325" fmla="*/ 411542 h 1536151"/>
              <a:gd name="connsiteX326" fmla="*/ 2238546 w 3861486"/>
              <a:gd name="connsiteY326" fmla="*/ 440117 h 1536151"/>
              <a:gd name="connsiteX327" fmla="*/ 2162346 w 3861486"/>
              <a:gd name="connsiteY327" fmla="*/ 516317 h 1536151"/>
              <a:gd name="connsiteX328" fmla="*/ 2019471 w 3861486"/>
              <a:gd name="connsiteY328" fmla="*/ 649667 h 1536151"/>
              <a:gd name="connsiteX329" fmla="*/ 1981371 w 3861486"/>
              <a:gd name="connsiteY329" fmla="*/ 687767 h 1536151"/>
              <a:gd name="connsiteX330" fmla="*/ 2009946 w 3861486"/>
              <a:gd name="connsiteY330" fmla="*/ 706817 h 1536151"/>
              <a:gd name="connsiteX331" fmla="*/ 2105196 w 3861486"/>
              <a:gd name="connsiteY331" fmla="*/ 640142 h 1536151"/>
              <a:gd name="connsiteX332" fmla="*/ 2181396 w 3861486"/>
              <a:gd name="connsiteY332" fmla="*/ 582992 h 1536151"/>
              <a:gd name="connsiteX333" fmla="*/ 2238546 w 3861486"/>
              <a:gd name="connsiteY333" fmla="*/ 516317 h 1536151"/>
              <a:gd name="connsiteX334" fmla="*/ 2295696 w 3861486"/>
              <a:gd name="connsiteY334" fmla="*/ 459167 h 1536151"/>
              <a:gd name="connsiteX335" fmla="*/ 2352846 w 3861486"/>
              <a:gd name="connsiteY335" fmla="*/ 411542 h 1536151"/>
              <a:gd name="connsiteX336" fmla="*/ 2419521 w 3861486"/>
              <a:gd name="connsiteY336" fmla="*/ 344867 h 1536151"/>
              <a:gd name="connsiteX337" fmla="*/ 2352846 w 3861486"/>
              <a:gd name="connsiteY337" fmla="*/ 363917 h 1536151"/>
              <a:gd name="connsiteX338" fmla="*/ 2314746 w 3861486"/>
              <a:gd name="connsiteY338" fmla="*/ 402017 h 1536151"/>
              <a:gd name="connsiteX339" fmla="*/ 2267121 w 3861486"/>
              <a:gd name="connsiteY339" fmla="*/ 440117 h 1536151"/>
              <a:gd name="connsiteX340" fmla="*/ 2171871 w 3861486"/>
              <a:gd name="connsiteY340" fmla="*/ 535367 h 1536151"/>
              <a:gd name="connsiteX341" fmla="*/ 2133771 w 3861486"/>
              <a:gd name="connsiteY341" fmla="*/ 563942 h 1536151"/>
              <a:gd name="connsiteX342" fmla="*/ 2076621 w 3861486"/>
              <a:gd name="connsiteY342" fmla="*/ 621092 h 1536151"/>
              <a:gd name="connsiteX343" fmla="*/ 2114721 w 3861486"/>
              <a:gd name="connsiteY343" fmla="*/ 640142 h 1536151"/>
              <a:gd name="connsiteX344" fmla="*/ 2267121 w 3861486"/>
              <a:gd name="connsiteY344" fmla="*/ 573467 h 1536151"/>
              <a:gd name="connsiteX345" fmla="*/ 2381421 w 3861486"/>
              <a:gd name="connsiteY345" fmla="*/ 478217 h 1536151"/>
              <a:gd name="connsiteX346" fmla="*/ 2429046 w 3861486"/>
              <a:gd name="connsiteY346" fmla="*/ 440117 h 1536151"/>
              <a:gd name="connsiteX347" fmla="*/ 2505246 w 3861486"/>
              <a:gd name="connsiteY347" fmla="*/ 363917 h 1536151"/>
              <a:gd name="connsiteX348" fmla="*/ 2495721 w 3861486"/>
              <a:gd name="connsiteY348" fmla="*/ 402017 h 1536151"/>
              <a:gd name="connsiteX349" fmla="*/ 2362371 w 3861486"/>
              <a:gd name="connsiteY349" fmla="*/ 535367 h 1536151"/>
              <a:gd name="connsiteX350" fmla="*/ 2238546 w 3861486"/>
              <a:gd name="connsiteY350" fmla="*/ 659192 h 1536151"/>
              <a:gd name="connsiteX351" fmla="*/ 2190921 w 3861486"/>
              <a:gd name="connsiteY351" fmla="*/ 706817 h 1536151"/>
              <a:gd name="connsiteX352" fmla="*/ 2095671 w 3861486"/>
              <a:gd name="connsiteY352" fmla="*/ 821117 h 1536151"/>
              <a:gd name="connsiteX353" fmla="*/ 2124246 w 3861486"/>
              <a:gd name="connsiteY353" fmla="*/ 849692 h 1536151"/>
              <a:gd name="connsiteX354" fmla="*/ 2162346 w 3861486"/>
              <a:gd name="connsiteY354" fmla="*/ 830642 h 1536151"/>
              <a:gd name="connsiteX355" fmla="*/ 2276646 w 3861486"/>
              <a:gd name="connsiteY355" fmla="*/ 754442 h 1536151"/>
              <a:gd name="connsiteX356" fmla="*/ 2381421 w 3861486"/>
              <a:gd name="connsiteY356" fmla="*/ 678242 h 1536151"/>
              <a:gd name="connsiteX357" fmla="*/ 2429046 w 3861486"/>
              <a:gd name="connsiteY357" fmla="*/ 630617 h 1536151"/>
              <a:gd name="connsiteX358" fmla="*/ 2476671 w 3861486"/>
              <a:gd name="connsiteY358" fmla="*/ 592517 h 1536151"/>
              <a:gd name="connsiteX359" fmla="*/ 2543346 w 3861486"/>
              <a:gd name="connsiteY359" fmla="*/ 535367 h 1536151"/>
              <a:gd name="connsiteX360" fmla="*/ 2562396 w 3861486"/>
              <a:gd name="connsiteY360" fmla="*/ 506792 h 1536151"/>
              <a:gd name="connsiteX361" fmla="*/ 2505246 w 3861486"/>
              <a:gd name="connsiteY361" fmla="*/ 582992 h 1536151"/>
              <a:gd name="connsiteX362" fmla="*/ 2476671 w 3861486"/>
              <a:gd name="connsiteY362" fmla="*/ 621092 h 1536151"/>
              <a:gd name="connsiteX363" fmla="*/ 2352846 w 3861486"/>
              <a:gd name="connsiteY363" fmla="*/ 763967 h 1536151"/>
              <a:gd name="connsiteX364" fmla="*/ 2333796 w 3861486"/>
              <a:gd name="connsiteY364" fmla="*/ 792542 h 1536151"/>
              <a:gd name="connsiteX365" fmla="*/ 2305221 w 3861486"/>
              <a:gd name="connsiteY365" fmla="*/ 830642 h 1536151"/>
              <a:gd name="connsiteX366" fmla="*/ 2343321 w 3861486"/>
              <a:gd name="connsiteY366" fmla="*/ 821117 h 1536151"/>
              <a:gd name="connsiteX367" fmla="*/ 2457621 w 3861486"/>
              <a:gd name="connsiteY367" fmla="*/ 725867 h 1536151"/>
              <a:gd name="connsiteX368" fmla="*/ 2524296 w 3861486"/>
              <a:gd name="connsiteY368" fmla="*/ 649667 h 1536151"/>
              <a:gd name="connsiteX369" fmla="*/ 2590971 w 3861486"/>
              <a:gd name="connsiteY369" fmla="*/ 592517 h 1536151"/>
              <a:gd name="connsiteX370" fmla="*/ 2629071 w 3861486"/>
              <a:gd name="connsiteY370" fmla="*/ 544892 h 1536151"/>
              <a:gd name="connsiteX371" fmla="*/ 2714796 w 3861486"/>
              <a:gd name="connsiteY371" fmla="*/ 459167 h 1536151"/>
              <a:gd name="connsiteX372" fmla="*/ 2743371 w 3861486"/>
              <a:gd name="connsiteY372" fmla="*/ 440117 h 1536151"/>
              <a:gd name="connsiteX373" fmla="*/ 2714796 w 3861486"/>
              <a:gd name="connsiteY373" fmla="*/ 449642 h 1536151"/>
              <a:gd name="connsiteX374" fmla="*/ 2610021 w 3861486"/>
              <a:gd name="connsiteY374" fmla="*/ 544892 h 1536151"/>
              <a:gd name="connsiteX375" fmla="*/ 2476671 w 3861486"/>
              <a:gd name="connsiteY375" fmla="*/ 687767 h 1536151"/>
              <a:gd name="connsiteX376" fmla="*/ 2448096 w 3861486"/>
              <a:gd name="connsiteY376" fmla="*/ 716342 h 1536151"/>
              <a:gd name="connsiteX377" fmla="*/ 2419521 w 3861486"/>
              <a:gd name="connsiteY377" fmla="*/ 763967 h 1536151"/>
              <a:gd name="connsiteX378" fmla="*/ 2400471 w 3861486"/>
              <a:gd name="connsiteY378" fmla="*/ 792542 h 1536151"/>
              <a:gd name="connsiteX379" fmla="*/ 2438571 w 3861486"/>
              <a:gd name="connsiteY379" fmla="*/ 783017 h 1536151"/>
              <a:gd name="connsiteX380" fmla="*/ 2495721 w 3861486"/>
              <a:gd name="connsiteY380" fmla="*/ 744917 h 1536151"/>
              <a:gd name="connsiteX381" fmla="*/ 2600496 w 3861486"/>
              <a:gd name="connsiteY381" fmla="*/ 659192 h 1536151"/>
              <a:gd name="connsiteX382" fmla="*/ 2714796 w 3861486"/>
              <a:gd name="connsiteY382" fmla="*/ 563942 h 1536151"/>
              <a:gd name="connsiteX383" fmla="*/ 2762421 w 3861486"/>
              <a:gd name="connsiteY383" fmla="*/ 525842 h 1536151"/>
              <a:gd name="connsiteX384" fmla="*/ 2810046 w 3861486"/>
              <a:gd name="connsiteY384" fmla="*/ 487742 h 1536151"/>
              <a:gd name="connsiteX385" fmla="*/ 2848146 w 3861486"/>
              <a:gd name="connsiteY385" fmla="*/ 449642 h 1536151"/>
              <a:gd name="connsiteX386" fmla="*/ 2905296 w 3861486"/>
              <a:gd name="connsiteY386" fmla="*/ 411542 h 1536151"/>
              <a:gd name="connsiteX387" fmla="*/ 2886246 w 3861486"/>
              <a:gd name="connsiteY387" fmla="*/ 449642 h 1536151"/>
              <a:gd name="connsiteX388" fmla="*/ 2743371 w 3861486"/>
              <a:gd name="connsiteY388" fmla="*/ 621092 h 1536151"/>
              <a:gd name="connsiteX389" fmla="*/ 2657646 w 3861486"/>
              <a:gd name="connsiteY389" fmla="*/ 725867 h 1536151"/>
              <a:gd name="connsiteX390" fmla="*/ 2543346 w 3861486"/>
              <a:gd name="connsiteY390" fmla="*/ 849692 h 1536151"/>
              <a:gd name="connsiteX391" fmla="*/ 2476671 w 3861486"/>
              <a:gd name="connsiteY391" fmla="*/ 944942 h 1536151"/>
              <a:gd name="connsiteX392" fmla="*/ 2400471 w 3861486"/>
              <a:gd name="connsiteY392" fmla="*/ 1030667 h 1536151"/>
              <a:gd name="connsiteX393" fmla="*/ 2362371 w 3861486"/>
              <a:gd name="connsiteY393" fmla="*/ 1097342 h 1536151"/>
              <a:gd name="connsiteX394" fmla="*/ 2333796 w 3861486"/>
              <a:gd name="connsiteY394" fmla="*/ 1125917 h 1536151"/>
              <a:gd name="connsiteX395" fmla="*/ 2448096 w 3861486"/>
              <a:gd name="connsiteY395" fmla="*/ 1030667 h 1536151"/>
              <a:gd name="connsiteX396" fmla="*/ 2514771 w 3861486"/>
              <a:gd name="connsiteY396" fmla="*/ 954467 h 1536151"/>
              <a:gd name="connsiteX397" fmla="*/ 2610021 w 3861486"/>
              <a:gd name="connsiteY397" fmla="*/ 859217 h 1536151"/>
              <a:gd name="connsiteX398" fmla="*/ 2648121 w 3861486"/>
              <a:gd name="connsiteY398" fmla="*/ 811592 h 1536151"/>
              <a:gd name="connsiteX399" fmla="*/ 2695746 w 3861486"/>
              <a:gd name="connsiteY399" fmla="*/ 763967 h 1536151"/>
              <a:gd name="connsiteX400" fmla="*/ 2743371 w 3861486"/>
              <a:gd name="connsiteY400" fmla="*/ 687767 h 1536151"/>
              <a:gd name="connsiteX401" fmla="*/ 2733846 w 3861486"/>
              <a:gd name="connsiteY401" fmla="*/ 697292 h 1536151"/>
              <a:gd name="connsiteX402" fmla="*/ 2657646 w 3861486"/>
              <a:gd name="connsiteY402" fmla="*/ 783017 h 1536151"/>
              <a:gd name="connsiteX403" fmla="*/ 2571921 w 3861486"/>
              <a:gd name="connsiteY403" fmla="*/ 878267 h 1536151"/>
              <a:gd name="connsiteX404" fmla="*/ 2467146 w 3861486"/>
              <a:gd name="connsiteY404" fmla="*/ 1002092 h 1536151"/>
              <a:gd name="connsiteX405" fmla="*/ 2267121 w 3861486"/>
              <a:gd name="connsiteY405" fmla="*/ 1297367 h 1536151"/>
              <a:gd name="connsiteX406" fmla="*/ 2143296 w 3861486"/>
              <a:gd name="connsiteY406" fmla="*/ 1459292 h 1536151"/>
              <a:gd name="connsiteX407" fmla="*/ 2114721 w 3861486"/>
              <a:gd name="connsiteY407" fmla="*/ 1506917 h 1536151"/>
              <a:gd name="connsiteX408" fmla="*/ 2105196 w 3861486"/>
              <a:gd name="connsiteY408" fmla="*/ 1535492 h 1536151"/>
              <a:gd name="connsiteX409" fmla="*/ 2181396 w 3861486"/>
              <a:gd name="connsiteY409" fmla="*/ 1468817 h 1536151"/>
              <a:gd name="connsiteX410" fmla="*/ 2343321 w 3861486"/>
              <a:gd name="connsiteY410" fmla="*/ 1316417 h 1536151"/>
              <a:gd name="connsiteX411" fmla="*/ 2419521 w 3861486"/>
              <a:gd name="connsiteY411" fmla="*/ 1240217 h 1536151"/>
              <a:gd name="connsiteX412" fmla="*/ 2629071 w 3861486"/>
              <a:gd name="connsiteY412" fmla="*/ 1002092 h 1536151"/>
              <a:gd name="connsiteX413" fmla="*/ 2714796 w 3861486"/>
              <a:gd name="connsiteY413" fmla="*/ 897317 h 1536151"/>
              <a:gd name="connsiteX414" fmla="*/ 2743371 w 3861486"/>
              <a:gd name="connsiteY414" fmla="*/ 859217 h 1536151"/>
              <a:gd name="connsiteX415" fmla="*/ 2800521 w 3861486"/>
              <a:gd name="connsiteY415" fmla="*/ 792542 h 1536151"/>
              <a:gd name="connsiteX416" fmla="*/ 2829096 w 3861486"/>
              <a:gd name="connsiteY416" fmla="*/ 773492 h 1536151"/>
              <a:gd name="connsiteX417" fmla="*/ 2886246 w 3861486"/>
              <a:gd name="connsiteY417" fmla="*/ 716342 h 1536151"/>
              <a:gd name="connsiteX418" fmla="*/ 2905296 w 3861486"/>
              <a:gd name="connsiteY418" fmla="*/ 687767 h 1536151"/>
              <a:gd name="connsiteX419" fmla="*/ 2895771 w 3861486"/>
              <a:gd name="connsiteY419" fmla="*/ 716342 h 1536151"/>
              <a:gd name="connsiteX420" fmla="*/ 2857671 w 3861486"/>
              <a:gd name="connsiteY420" fmla="*/ 754442 h 1536151"/>
              <a:gd name="connsiteX421" fmla="*/ 2790996 w 3861486"/>
              <a:gd name="connsiteY421" fmla="*/ 840167 h 1536151"/>
              <a:gd name="connsiteX422" fmla="*/ 2733846 w 3861486"/>
              <a:gd name="connsiteY422" fmla="*/ 916367 h 1536151"/>
              <a:gd name="connsiteX423" fmla="*/ 2724321 w 3861486"/>
              <a:gd name="connsiteY423" fmla="*/ 954467 h 1536151"/>
              <a:gd name="connsiteX424" fmla="*/ 2781471 w 3861486"/>
              <a:gd name="connsiteY424" fmla="*/ 916367 h 1536151"/>
              <a:gd name="connsiteX425" fmla="*/ 2829096 w 3861486"/>
              <a:gd name="connsiteY425" fmla="*/ 859217 h 1536151"/>
              <a:gd name="connsiteX426" fmla="*/ 2962446 w 3861486"/>
              <a:gd name="connsiteY426" fmla="*/ 706817 h 1536151"/>
              <a:gd name="connsiteX427" fmla="*/ 2981496 w 3861486"/>
              <a:gd name="connsiteY427" fmla="*/ 668717 h 1536151"/>
              <a:gd name="connsiteX428" fmla="*/ 3048171 w 3861486"/>
              <a:gd name="connsiteY428" fmla="*/ 602042 h 1536151"/>
              <a:gd name="connsiteX429" fmla="*/ 3019596 w 3861486"/>
              <a:gd name="connsiteY429" fmla="*/ 668717 h 1536151"/>
              <a:gd name="connsiteX430" fmla="*/ 3000546 w 3861486"/>
              <a:gd name="connsiteY430" fmla="*/ 716342 h 1536151"/>
              <a:gd name="connsiteX431" fmla="*/ 3076746 w 3861486"/>
              <a:gd name="connsiteY431" fmla="*/ 640142 h 1536151"/>
              <a:gd name="connsiteX432" fmla="*/ 3143421 w 3861486"/>
              <a:gd name="connsiteY432" fmla="*/ 563942 h 1536151"/>
              <a:gd name="connsiteX433" fmla="*/ 3171996 w 3861486"/>
              <a:gd name="connsiteY433" fmla="*/ 535367 h 1536151"/>
              <a:gd name="connsiteX434" fmla="*/ 3219621 w 3861486"/>
              <a:gd name="connsiteY434" fmla="*/ 459167 h 1536151"/>
              <a:gd name="connsiteX435" fmla="*/ 3229146 w 3861486"/>
              <a:gd name="connsiteY435" fmla="*/ 487742 h 1536151"/>
              <a:gd name="connsiteX436" fmla="*/ 3181521 w 3861486"/>
              <a:gd name="connsiteY436" fmla="*/ 563942 h 1536151"/>
              <a:gd name="connsiteX437" fmla="*/ 3162471 w 3861486"/>
              <a:gd name="connsiteY437" fmla="*/ 602042 h 1536151"/>
              <a:gd name="connsiteX438" fmla="*/ 3152946 w 3861486"/>
              <a:gd name="connsiteY438" fmla="*/ 630617 h 1536151"/>
              <a:gd name="connsiteX439" fmla="*/ 3124371 w 3861486"/>
              <a:gd name="connsiteY439" fmla="*/ 668717 h 1536151"/>
              <a:gd name="connsiteX440" fmla="*/ 3152946 w 3861486"/>
              <a:gd name="connsiteY440" fmla="*/ 649667 h 1536151"/>
              <a:gd name="connsiteX441" fmla="*/ 3210096 w 3861486"/>
              <a:gd name="connsiteY441" fmla="*/ 582992 h 1536151"/>
              <a:gd name="connsiteX442" fmla="*/ 3267246 w 3861486"/>
              <a:gd name="connsiteY442" fmla="*/ 497267 h 1536151"/>
              <a:gd name="connsiteX443" fmla="*/ 3191046 w 3861486"/>
              <a:gd name="connsiteY443" fmla="*/ 592517 h 1536151"/>
              <a:gd name="connsiteX444" fmla="*/ 3114846 w 3861486"/>
              <a:gd name="connsiteY444" fmla="*/ 697292 h 1536151"/>
              <a:gd name="connsiteX445" fmla="*/ 3076746 w 3861486"/>
              <a:gd name="connsiteY445" fmla="*/ 725867 h 1536151"/>
              <a:gd name="connsiteX446" fmla="*/ 3067221 w 3861486"/>
              <a:gd name="connsiteY446" fmla="*/ 754442 h 1536151"/>
              <a:gd name="connsiteX447" fmla="*/ 3038646 w 3861486"/>
              <a:gd name="connsiteY447" fmla="*/ 783017 h 1536151"/>
              <a:gd name="connsiteX448" fmla="*/ 3152946 w 3861486"/>
              <a:gd name="connsiteY448" fmla="*/ 725867 h 1536151"/>
              <a:gd name="connsiteX449" fmla="*/ 3324396 w 3861486"/>
              <a:gd name="connsiteY449" fmla="*/ 602042 h 1536151"/>
              <a:gd name="connsiteX450" fmla="*/ 3381546 w 3861486"/>
              <a:gd name="connsiteY450" fmla="*/ 544892 h 1536151"/>
              <a:gd name="connsiteX451" fmla="*/ 3419646 w 3861486"/>
              <a:gd name="connsiteY451" fmla="*/ 516317 h 1536151"/>
              <a:gd name="connsiteX452" fmla="*/ 3467271 w 3861486"/>
              <a:gd name="connsiteY452" fmla="*/ 468692 h 1536151"/>
              <a:gd name="connsiteX453" fmla="*/ 3410121 w 3861486"/>
              <a:gd name="connsiteY453" fmla="*/ 563942 h 1536151"/>
              <a:gd name="connsiteX454" fmla="*/ 3381546 w 3861486"/>
              <a:gd name="connsiteY454" fmla="*/ 611567 h 1536151"/>
              <a:gd name="connsiteX455" fmla="*/ 3305346 w 3861486"/>
              <a:gd name="connsiteY455" fmla="*/ 716342 h 1536151"/>
              <a:gd name="connsiteX456" fmla="*/ 3238671 w 3861486"/>
              <a:gd name="connsiteY456" fmla="*/ 802067 h 1536151"/>
              <a:gd name="connsiteX457" fmla="*/ 3200571 w 3861486"/>
              <a:gd name="connsiteY457" fmla="*/ 859217 h 1536151"/>
              <a:gd name="connsiteX458" fmla="*/ 3267246 w 3861486"/>
              <a:gd name="connsiteY458" fmla="*/ 792542 h 1536151"/>
              <a:gd name="connsiteX459" fmla="*/ 3305346 w 3861486"/>
              <a:gd name="connsiteY459" fmla="*/ 754442 h 1536151"/>
              <a:gd name="connsiteX460" fmla="*/ 3438696 w 3861486"/>
              <a:gd name="connsiteY460" fmla="*/ 582992 h 1536151"/>
              <a:gd name="connsiteX461" fmla="*/ 3524421 w 3861486"/>
              <a:gd name="connsiteY461" fmla="*/ 449642 h 1536151"/>
              <a:gd name="connsiteX462" fmla="*/ 3505371 w 3861486"/>
              <a:gd name="connsiteY462" fmla="*/ 478217 h 1536151"/>
              <a:gd name="connsiteX463" fmla="*/ 3410121 w 3861486"/>
              <a:gd name="connsiteY463" fmla="*/ 592517 h 1536151"/>
              <a:gd name="connsiteX464" fmla="*/ 3305346 w 3861486"/>
              <a:gd name="connsiteY464" fmla="*/ 716342 h 1536151"/>
              <a:gd name="connsiteX465" fmla="*/ 3257721 w 3861486"/>
              <a:gd name="connsiteY465" fmla="*/ 792542 h 1536151"/>
              <a:gd name="connsiteX466" fmla="*/ 3200571 w 3861486"/>
              <a:gd name="connsiteY466" fmla="*/ 859217 h 1536151"/>
              <a:gd name="connsiteX467" fmla="*/ 3171996 w 3861486"/>
              <a:gd name="connsiteY467" fmla="*/ 906842 h 1536151"/>
              <a:gd name="connsiteX468" fmla="*/ 3162471 w 3861486"/>
              <a:gd name="connsiteY468" fmla="*/ 935417 h 1536151"/>
              <a:gd name="connsiteX469" fmla="*/ 3124371 w 3861486"/>
              <a:gd name="connsiteY469" fmla="*/ 973517 h 1536151"/>
              <a:gd name="connsiteX470" fmla="*/ 3152946 w 3861486"/>
              <a:gd name="connsiteY470" fmla="*/ 983042 h 1536151"/>
              <a:gd name="connsiteX471" fmla="*/ 3267246 w 3861486"/>
              <a:gd name="connsiteY471" fmla="*/ 935417 h 1536151"/>
              <a:gd name="connsiteX472" fmla="*/ 3295821 w 3861486"/>
              <a:gd name="connsiteY472" fmla="*/ 897317 h 1536151"/>
              <a:gd name="connsiteX473" fmla="*/ 3324396 w 3861486"/>
              <a:gd name="connsiteY473" fmla="*/ 878267 h 1536151"/>
              <a:gd name="connsiteX474" fmla="*/ 3381546 w 3861486"/>
              <a:gd name="connsiteY474" fmla="*/ 821117 h 1536151"/>
              <a:gd name="connsiteX475" fmla="*/ 3305346 w 3861486"/>
              <a:gd name="connsiteY475" fmla="*/ 935417 h 1536151"/>
              <a:gd name="connsiteX476" fmla="*/ 3257721 w 3861486"/>
              <a:gd name="connsiteY476" fmla="*/ 1021142 h 1536151"/>
              <a:gd name="connsiteX477" fmla="*/ 3200571 w 3861486"/>
              <a:gd name="connsiteY477" fmla="*/ 1106867 h 1536151"/>
              <a:gd name="connsiteX478" fmla="*/ 3133896 w 3861486"/>
              <a:gd name="connsiteY478" fmla="*/ 1221167 h 1536151"/>
              <a:gd name="connsiteX479" fmla="*/ 3191046 w 3861486"/>
              <a:gd name="connsiteY479" fmla="*/ 1164017 h 1536151"/>
              <a:gd name="connsiteX480" fmla="*/ 3276771 w 3861486"/>
              <a:gd name="connsiteY480" fmla="*/ 1030667 h 1536151"/>
              <a:gd name="connsiteX481" fmla="*/ 3314871 w 3861486"/>
              <a:gd name="connsiteY481" fmla="*/ 973517 h 1536151"/>
              <a:gd name="connsiteX482" fmla="*/ 3343446 w 3861486"/>
              <a:gd name="connsiteY482" fmla="*/ 916367 h 1536151"/>
              <a:gd name="connsiteX483" fmla="*/ 3400596 w 3861486"/>
              <a:gd name="connsiteY483" fmla="*/ 830642 h 1536151"/>
              <a:gd name="connsiteX484" fmla="*/ 3457746 w 3861486"/>
              <a:gd name="connsiteY484" fmla="*/ 716342 h 1536151"/>
              <a:gd name="connsiteX485" fmla="*/ 3476796 w 3861486"/>
              <a:gd name="connsiteY485" fmla="*/ 678242 h 1536151"/>
              <a:gd name="connsiteX486" fmla="*/ 3514896 w 3861486"/>
              <a:gd name="connsiteY486" fmla="*/ 602042 h 1536151"/>
              <a:gd name="connsiteX487" fmla="*/ 3533946 w 3861486"/>
              <a:gd name="connsiteY487" fmla="*/ 554417 h 1536151"/>
              <a:gd name="connsiteX488" fmla="*/ 3552996 w 3861486"/>
              <a:gd name="connsiteY488" fmla="*/ 525842 h 1536151"/>
              <a:gd name="connsiteX489" fmla="*/ 3600621 w 3861486"/>
              <a:gd name="connsiteY489" fmla="*/ 421067 h 1536151"/>
              <a:gd name="connsiteX490" fmla="*/ 3629196 w 3861486"/>
              <a:gd name="connsiteY490" fmla="*/ 392492 h 1536151"/>
              <a:gd name="connsiteX491" fmla="*/ 3638721 w 3861486"/>
              <a:gd name="connsiteY491" fmla="*/ 363917 h 1536151"/>
              <a:gd name="connsiteX492" fmla="*/ 3619671 w 3861486"/>
              <a:gd name="connsiteY492" fmla="*/ 392492 h 1536151"/>
              <a:gd name="connsiteX493" fmla="*/ 3552996 w 3861486"/>
              <a:gd name="connsiteY493" fmla="*/ 459167 h 1536151"/>
              <a:gd name="connsiteX494" fmla="*/ 3514896 w 3861486"/>
              <a:gd name="connsiteY494" fmla="*/ 487742 h 1536151"/>
              <a:gd name="connsiteX495" fmla="*/ 3486321 w 3861486"/>
              <a:gd name="connsiteY495" fmla="*/ 525842 h 1536151"/>
              <a:gd name="connsiteX496" fmla="*/ 3448221 w 3861486"/>
              <a:gd name="connsiteY496" fmla="*/ 563942 h 1536151"/>
              <a:gd name="connsiteX497" fmla="*/ 3429171 w 3861486"/>
              <a:gd name="connsiteY497" fmla="*/ 592517 h 1536151"/>
              <a:gd name="connsiteX498" fmla="*/ 3400596 w 3861486"/>
              <a:gd name="connsiteY498" fmla="*/ 630617 h 1536151"/>
              <a:gd name="connsiteX499" fmla="*/ 3457746 w 3861486"/>
              <a:gd name="connsiteY499" fmla="*/ 592517 h 1536151"/>
              <a:gd name="connsiteX500" fmla="*/ 3524421 w 3861486"/>
              <a:gd name="connsiteY500" fmla="*/ 525842 h 1536151"/>
              <a:gd name="connsiteX501" fmla="*/ 3600621 w 3861486"/>
              <a:gd name="connsiteY501" fmla="*/ 430592 h 1536151"/>
              <a:gd name="connsiteX502" fmla="*/ 3610146 w 3861486"/>
              <a:gd name="connsiteY502" fmla="*/ 402017 h 1536151"/>
              <a:gd name="connsiteX503" fmla="*/ 3581571 w 3861486"/>
              <a:gd name="connsiteY503" fmla="*/ 478217 h 1536151"/>
              <a:gd name="connsiteX504" fmla="*/ 3533946 w 3861486"/>
              <a:gd name="connsiteY504" fmla="*/ 525842 h 1536151"/>
              <a:gd name="connsiteX505" fmla="*/ 3457746 w 3861486"/>
              <a:gd name="connsiteY505" fmla="*/ 640142 h 1536151"/>
              <a:gd name="connsiteX506" fmla="*/ 3391071 w 3861486"/>
              <a:gd name="connsiteY506" fmla="*/ 725867 h 1536151"/>
              <a:gd name="connsiteX507" fmla="*/ 3352971 w 3861486"/>
              <a:gd name="connsiteY507" fmla="*/ 792542 h 1536151"/>
              <a:gd name="connsiteX508" fmla="*/ 3391071 w 3861486"/>
              <a:gd name="connsiteY508" fmla="*/ 763967 h 1536151"/>
              <a:gd name="connsiteX509" fmla="*/ 3467271 w 3861486"/>
              <a:gd name="connsiteY509" fmla="*/ 687767 h 1536151"/>
              <a:gd name="connsiteX510" fmla="*/ 3552996 w 3861486"/>
              <a:gd name="connsiteY510" fmla="*/ 582992 h 1536151"/>
              <a:gd name="connsiteX511" fmla="*/ 3600621 w 3861486"/>
              <a:gd name="connsiteY511" fmla="*/ 525842 h 1536151"/>
              <a:gd name="connsiteX512" fmla="*/ 3638721 w 3861486"/>
              <a:gd name="connsiteY512" fmla="*/ 478217 h 1536151"/>
              <a:gd name="connsiteX513" fmla="*/ 3667296 w 3861486"/>
              <a:gd name="connsiteY513" fmla="*/ 449642 h 1536151"/>
              <a:gd name="connsiteX514" fmla="*/ 3686346 w 3861486"/>
              <a:gd name="connsiteY514" fmla="*/ 411542 h 1536151"/>
              <a:gd name="connsiteX515" fmla="*/ 3705396 w 3861486"/>
              <a:gd name="connsiteY515" fmla="*/ 382967 h 1536151"/>
              <a:gd name="connsiteX516" fmla="*/ 3733971 w 3861486"/>
              <a:gd name="connsiteY516" fmla="*/ 344867 h 1536151"/>
              <a:gd name="connsiteX517" fmla="*/ 3695871 w 3861486"/>
              <a:gd name="connsiteY517" fmla="*/ 363917 h 1536151"/>
              <a:gd name="connsiteX518" fmla="*/ 3657771 w 3861486"/>
              <a:gd name="connsiteY518" fmla="*/ 411542 h 1536151"/>
              <a:gd name="connsiteX519" fmla="*/ 3629196 w 3861486"/>
              <a:gd name="connsiteY519" fmla="*/ 430592 h 1536151"/>
              <a:gd name="connsiteX520" fmla="*/ 3600621 w 3861486"/>
              <a:gd name="connsiteY520" fmla="*/ 468692 h 1536151"/>
              <a:gd name="connsiteX521" fmla="*/ 3562521 w 3861486"/>
              <a:gd name="connsiteY521" fmla="*/ 506792 h 1536151"/>
              <a:gd name="connsiteX522" fmla="*/ 3533946 w 3861486"/>
              <a:gd name="connsiteY522" fmla="*/ 525842 h 1536151"/>
              <a:gd name="connsiteX523" fmla="*/ 3562521 w 3861486"/>
              <a:gd name="connsiteY523" fmla="*/ 497267 h 1536151"/>
              <a:gd name="connsiteX524" fmla="*/ 3591096 w 3861486"/>
              <a:gd name="connsiteY524" fmla="*/ 468692 h 1536151"/>
              <a:gd name="connsiteX525" fmla="*/ 3648246 w 3861486"/>
              <a:gd name="connsiteY525" fmla="*/ 392492 h 1536151"/>
              <a:gd name="connsiteX526" fmla="*/ 3667296 w 3861486"/>
              <a:gd name="connsiteY526" fmla="*/ 363917 h 1536151"/>
              <a:gd name="connsiteX527" fmla="*/ 3724446 w 3861486"/>
              <a:gd name="connsiteY527" fmla="*/ 297242 h 1536151"/>
              <a:gd name="connsiteX528" fmla="*/ 3686346 w 3861486"/>
              <a:gd name="connsiteY528" fmla="*/ 373442 h 1536151"/>
              <a:gd name="connsiteX529" fmla="*/ 3667296 w 3861486"/>
              <a:gd name="connsiteY529" fmla="*/ 421067 h 1536151"/>
              <a:gd name="connsiteX530" fmla="*/ 3562521 w 3861486"/>
              <a:gd name="connsiteY530" fmla="*/ 544892 h 1536151"/>
              <a:gd name="connsiteX531" fmla="*/ 3543471 w 3861486"/>
              <a:gd name="connsiteY531" fmla="*/ 582992 h 1536151"/>
              <a:gd name="connsiteX532" fmla="*/ 3514896 w 3861486"/>
              <a:gd name="connsiteY532" fmla="*/ 630617 h 1536151"/>
              <a:gd name="connsiteX533" fmla="*/ 3562521 w 3861486"/>
              <a:gd name="connsiteY533" fmla="*/ 621092 h 1536151"/>
              <a:gd name="connsiteX534" fmla="*/ 3714921 w 3861486"/>
              <a:gd name="connsiteY534" fmla="*/ 487742 h 1536151"/>
              <a:gd name="connsiteX535" fmla="*/ 3753021 w 3861486"/>
              <a:gd name="connsiteY535" fmla="*/ 440117 h 1536151"/>
              <a:gd name="connsiteX536" fmla="*/ 3791121 w 3861486"/>
              <a:gd name="connsiteY536" fmla="*/ 402017 h 1536151"/>
              <a:gd name="connsiteX537" fmla="*/ 3810171 w 3861486"/>
              <a:gd name="connsiteY537" fmla="*/ 373442 h 1536151"/>
              <a:gd name="connsiteX538" fmla="*/ 3838746 w 3861486"/>
              <a:gd name="connsiteY538" fmla="*/ 344867 h 1536151"/>
              <a:gd name="connsiteX539" fmla="*/ 3857796 w 3861486"/>
              <a:gd name="connsiteY539" fmla="*/ 306767 h 1536151"/>
              <a:gd name="connsiteX540" fmla="*/ 3724446 w 3861486"/>
              <a:gd name="connsiteY540" fmla="*/ 421067 h 1536151"/>
              <a:gd name="connsiteX541" fmla="*/ 3657771 w 3861486"/>
              <a:gd name="connsiteY541" fmla="*/ 468692 h 1536151"/>
              <a:gd name="connsiteX542" fmla="*/ 3600621 w 3861486"/>
              <a:gd name="connsiteY542" fmla="*/ 516317 h 1536151"/>
              <a:gd name="connsiteX543" fmla="*/ 3562521 w 3861486"/>
              <a:gd name="connsiteY543" fmla="*/ 554417 h 1536151"/>
              <a:gd name="connsiteX544" fmla="*/ 3457746 w 3861486"/>
              <a:gd name="connsiteY544" fmla="*/ 630617 h 1536151"/>
              <a:gd name="connsiteX545" fmla="*/ 3400596 w 3861486"/>
              <a:gd name="connsiteY545" fmla="*/ 668717 h 1536151"/>
              <a:gd name="connsiteX546" fmla="*/ 3448221 w 3861486"/>
              <a:gd name="connsiteY546" fmla="*/ 582992 h 1536151"/>
              <a:gd name="connsiteX547" fmla="*/ 3486321 w 3861486"/>
              <a:gd name="connsiteY547" fmla="*/ 506792 h 1536151"/>
              <a:gd name="connsiteX548" fmla="*/ 3581571 w 3861486"/>
              <a:gd name="connsiteY548" fmla="*/ 373442 h 1536151"/>
              <a:gd name="connsiteX549" fmla="*/ 3676821 w 3861486"/>
              <a:gd name="connsiteY549" fmla="*/ 221042 h 1536151"/>
              <a:gd name="connsiteX550" fmla="*/ 3762546 w 3861486"/>
              <a:gd name="connsiteY550" fmla="*/ 59117 h 1536151"/>
              <a:gd name="connsiteX551" fmla="*/ 3781596 w 3861486"/>
              <a:gd name="connsiteY551" fmla="*/ 1967 h 1536151"/>
              <a:gd name="connsiteX552" fmla="*/ 3733971 w 3861486"/>
              <a:gd name="connsiteY552" fmla="*/ 40067 h 1536151"/>
              <a:gd name="connsiteX553" fmla="*/ 3667296 w 3861486"/>
              <a:gd name="connsiteY553" fmla="*/ 106742 h 1536151"/>
              <a:gd name="connsiteX554" fmla="*/ 3629196 w 3861486"/>
              <a:gd name="connsiteY554" fmla="*/ 135317 h 1536151"/>
              <a:gd name="connsiteX555" fmla="*/ 3543471 w 3861486"/>
              <a:gd name="connsiteY555" fmla="*/ 221042 h 1536151"/>
              <a:gd name="connsiteX556" fmla="*/ 3495846 w 3861486"/>
              <a:gd name="connsiteY556" fmla="*/ 268667 h 1536151"/>
              <a:gd name="connsiteX557" fmla="*/ 3438696 w 3861486"/>
              <a:gd name="connsiteY557" fmla="*/ 316292 h 1536151"/>
              <a:gd name="connsiteX558" fmla="*/ 3372021 w 3861486"/>
              <a:gd name="connsiteY558" fmla="*/ 363917 h 1536151"/>
              <a:gd name="connsiteX559" fmla="*/ 3314871 w 3861486"/>
              <a:gd name="connsiteY559" fmla="*/ 430592 h 1536151"/>
              <a:gd name="connsiteX560" fmla="*/ 3171996 w 3861486"/>
              <a:gd name="connsiteY560" fmla="*/ 563942 h 1536151"/>
              <a:gd name="connsiteX561" fmla="*/ 3114846 w 3861486"/>
              <a:gd name="connsiteY561" fmla="*/ 649667 h 1536151"/>
              <a:gd name="connsiteX562" fmla="*/ 3067221 w 3861486"/>
              <a:gd name="connsiteY562" fmla="*/ 706817 h 1536151"/>
              <a:gd name="connsiteX563" fmla="*/ 3095796 w 3861486"/>
              <a:gd name="connsiteY563" fmla="*/ 725867 h 1536151"/>
              <a:gd name="connsiteX564" fmla="*/ 3210096 w 3861486"/>
              <a:gd name="connsiteY564" fmla="*/ 687767 h 1536151"/>
              <a:gd name="connsiteX565" fmla="*/ 3248196 w 3861486"/>
              <a:gd name="connsiteY565" fmla="*/ 659192 h 1536151"/>
              <a:gd name="connsiteX566" fmla="*/ 3314871 w 3861486"/>
              <a:gd name="connsiteY566" fmla="*/ 611567 h 1536151"/>
              <a:gd name="connsiteX567" fmla="*/ 3381546 w 3861486"/>
              <a:gd name="connsiteY567" fmla="*/ 563942 h 1536151"/>
              <a:gd name="connsiteX568" fmla="*/ 3419646 w 3861486"/>
              <a:gd name="connsiteY568" fmla="*/ 516317 h 1536151"/>
              <a:gd name="connsiteX569" fmla="*/ 3448221 w 3861486"/>
              <a:gd name="connsiteY569" fmla="*/ 506792 h 1536151"/>
              <a:gd name="connsiteX570" fmla="*/ 3467271 w 3861486"/>
              <a:gd name="connsiteY570" fmla="*/ 478217 h 1536151"/>
              <a:gd name="connsiteX571" fmla="*/ 3495846 w 3861486"/>
              <a:gd name="connsiteY571" fmla="*/ 459167 h 1536151"/>
              <a:gd name="connsiteX572" fmla="*/ 3438696 w 3861486"/>
              <a:gd name="connsiteY572" fmla="*/ 563942 h 1536151"/>
              <a:gd name="connsiteX573" fmla="*/ 3400596 w 3861486"/>
              <a:gd name="connsiteY573" fmla="*/ 592517 h 1536151"/>
              <a:gd name="connsiteX574" fmla="*/ 3362496 w 3861486"/>
              <a:gd name="connsiteY574" fmla="*/ 630617 h 1536151"/>
              <a:gd name="connsiteX575" fmla="*/ 3305346 w 3861486"/>
              <a:gd name="connsiteY575" fmla="*/ 697292 h 1536151"/>
              <a:gd name="connsiteX576" fmla="*/ 3324396 w 3861486"/>
              <a:gd name="connsiteY576" fmla="*/ 621092 h 1536151"/>
              <a:gd name="connsiteX577" fmla="*/ 3333921 w 3861486"/>
              <a:gd name="connsiteY577" fmla="*/ 573467 h 1536151"/>
              <a:gd name="connsiteX578" fmla="*/ 3362496 w 3861486"/>
              <a:gd name="connsiteY578" fmla="*/ 468692 h 1536151"/>
              <a:gd name="connsiteX579" fmla="*/ 3248196 w 3861486"/>
              <a:gd name="connsiteY579" fmla="*/ 506792 h 1536151"/>
              <a:gd name="connsiteX580" fmla="*/ 3219621 w 3861486"/>
              <a:gd name="connsiteY580" fmla="*/ 535367 h 1536151"/>
              <a:gd name="connsiteX581" fmla="*/ 3381546 w 3861486"/>
              <a:gd name="connsiteY581" fmla="*/ 421067 h 1536151"/>
              <a:gd name="connsiteX582" fmla="*/ 3429171 w 3861486"/>
              <a:gd name="connsiteY582" fmla="*/ 392492 h 1536151"/>
              <a:gd name="connsiteX583" fmla="*/ 3505371 w 3861486"/>
              <a:gd name="connsiteY583" fmla="*/ 325817 h 1536151"/>
              <a:gd name="connsiteX584" fmla="*/ 3533946 w 3861486"/>
              <a:gd name="connsiteY584" fmla="*/ 306767 h 1536151"/>
              <a:gd name="connsiteX585" fmla="*/ 3505371 w 3861486"/>
              <a:gd name="connsiteY585" fmla="*/ 363917 h 1536151"/>
              <a:gd name="connsiteX586" fmla="*/ 3419646 w 3861486"/>
              <a:gd name="connsiteY586" fmla="*/ 478217 h 1536151"/>
              <a:gd name="connsiteX587" fmla="*/ 3343446 w 3861486"/>
              <a:gd name="connsiteY587" fmla="*/ 544892 h 1536151"/>
              <a:gd name="connsiteX588" fmla="*/ 3276771 w 3861486"/>
              <a:gd name="connsiteY588" fmla="*/ 621092 h 1536151"/>
              <a:gd name="connsiteX589" fmla="*/ 3219621 w 3861486"/>
              <a:gd name="connsiteY589" fmla="*/ 678242 h 1536151"/>
              <a:gd name="connsiteX590" fmla="*/ 3152946 w 3861486"/>
              <a:gd name="connsiteY590" fmla="*/ 754442 h 1536151"/>
              <a:gd name="connsiteX591" fmla="*/ 3095796 w 3861486"/>
              <a:gd name="connsiteY591" fmla="*/ 811592 h 1536151"/>
              <a:gd name="connsiteX592" fmla="*/ 3057696 w 3861486"/>
              <a:gd name="connsiteY592" fmla="*/ 859217 h 1536151"/>
              <a:gd name="connsiteX593" fmla="*/ 3019596 w 3861486"/>
              <a:gd name="connsiteY593" fmla="*/ 897317 h 1536151"/>
              <a:gd name="connsiteX594" fmla="*/ 3000546 w 3861486"/>
              <a:gd name="connsiteY594" fmla="*/ 935417 h 1536151"/>
              <a:gd name="connsiteX595" fmla="*/ 2971971 w 3861486"/>
              <a:gd name="connsiteY595" fmla="*/ 963992 h 1536151"/>
              <a:gd name="connsiteX596" fmla="*/ 3010071 w 3861486"/>
              <a:gd name="connsiteY596" fmla="*/ 954467 h 1536151"/>
              <a:gd name="connsiteX597" fmla="*/ 3076746 w 3861486"/>
              <a:gd name="connsiteY597" fmla="*/ 897317 h 1536151"/>
              <a:gd name="connsiteX598" fmla="*/ 3105321 w 3861486"/>
              <a:gd name="connsiteY598" fmla="*/ 859217 h 1536151"/>
              <a:gd name="connsiteX599" fmla="*/ 3133896 w 3861486"/>
              <a:gd name="connsiteY599" fmla="*/ 830642 h 1536151"/>
              <a:gd name="connsiteX600" fmla="*/ 3219621 w 3861486"/>
              <a:gd name="connsiteY600" fmla="*/ 725867 h 1536151"/>
              <a:gd name="connsiteX601" fmla="*/ 3248196 w 3861486"/>
              <a:gd name="connsiteY601" fmla="*/ 697292 h 1536151"/>
              <a:gd name="connsiteX602" fmla="*/ 3267246 w 3861486"/>
              <a:gd name="connsiteY602" fmla="*/ 668717 h 1536151"/>
              <a:gd name="connsiteX603" fmla="*/ 3210096 w 3861486"/>
              <a:gd name="connsiteY603" fmla="*/ 697292 h 1536151"/>
              <a:gd name="connsiteX604" fmla="*/ 3162471 w 3861486"/>
              <a:gd name="connsiteY604" fmla="*/ 735392 h 1536151"/>
              <a:gd name="connsiteX605" fmla="*/ 3095796 w 3861486"/>
              <a:gd name="connsiteY605" fmla="*/ 783017 h 1536151"/>
              <a:gd name="connsiteX606" fmla="*/ 3038646 w 3861486"/>
              <a:gd name="connsiteY606" fmla="*/ 821117 h 1536151"/>
              <a:gd name="connsiteX607" fmla="*/ 3057696 w 3861486"/>
              <a:gd name="connsiteY607" fmla="*/ 744917 h 1536151"/>
              <a:gd name="connsiteX608" fmla="*/ 3114846 w 3861486"/>
              <a:gd name="connsiteY608" fmla="*/ 659192 h 1536151"/>
              <a:gd name="connsiteX609" fmla="*/ 3152946 w 3861486"/>
              <a:gd name="connsiteY609" fmla="*/ 592517 h 1536151"/>
              <a:gd name="connsiteX610" fmla="*/ 3171996 w 3861486"/>
              <a:gd name="connsiteY610" fmla="*/ 554417 h 1536151"/>
              <a:gd name="connsiteX611" fmla="*/ 3086271 w 3861486"/>
              <a:gd name="connsiteY611" fmla="*/ 592517 h 1536151"/>
              <a:gd name="connsiteX612" fmla="*/ 2943396 w 3861486"/>
              <a:gd name="connsiteY612" fmla="*/ 697292 h 1536151"/>
              <a:gd name="connsiteX613" fmla="*/ 2857671 w 3861486"/>
              <a:gd name="connsiteY613" fmla="*/ 754442 h 1536151"/>
              <a:gd name="connsiteX614" fmla="*/ 2781471 w 3861486"/>
              <a:gd name="connsiteY614" fmla="*/ 811592 h 1536151"/>
              <a:gd name="connsiteX615" fmla="*/ 2705271 w 3861486"/>
              <a:gd name="connsiteY615" fmla="*/ 849692 h 1536151"/>
              <a:gd name="connsiteX616" fmla="*/ 2619546 w 3861486"/>
              <a:gd name="connsiteY616" fmla="*/ 916367 h 1536151"/>
              <a:gd name="connsiteX617" fmla="*/ 2590971 w 3861486"/>
              <a:gd name="connsiteY617" fmla="*/ 935417 h 1536151"/>
              <a:gd name="connsiteX618" fmla="*/ 2619546 w 3861486"/>
              <a:gd name="connsiteY618" fmla="*/ 925892 h 1536151"/>
              <a:gd name="connsiteX619" fmla="*/ 2657646 w 3861486"/>
              <a:gd name="connsiteY619" fmla="*/ 897317 h 1536151"/>
              <a:gd name="connsiteX620" fmla="*/ 2686221 w 3861486"/>
              <a:gd name="connsiteY620" fmla="*/ 878267 h 1536151"/>
              <a:gd name="connsiteX621" fmla="*/ 2714796 w 3861486"/>
              <a:gd name="connsiteY621" fmla="*/ 849692 h 1536151"/>
              <a:gd name="connsiteX622" fmla="*/ 2752896 w 3861486"/>
              <a:gd name="connsiteY622" fmla="*/ 830642 h 1536151"/>
              <a:gd name="connsiteX623" fmla="*/ 2790996 w 3861486"/>
              <a:gd name="connsiteY623" fmla="*/ 802067 h 1536151"/>
              <a:gd name="connsiteX624" fmla="*/ 2819571 w 3861486"/>
              <a:gd name="connsiteY624" fmla="*/ 773492 h 1536151"/>
              <a:gd name="connsiteX625" fmla="*/ 2848146 w 3861486"/>
              <a:gd name="connsiteY625" fmla="*/ 763967 h 1536151"/>
              <a:gd name="connsiteX626" fmla="*/ 2933871 w 3861486"/>
              <a:gd name="connsiteY626" fmla="*/ 697292 h 1536151"/>
              <a:gd name="connsiteX627" fmla="*/ 2962446 w 3861486"/>
              <a:gd name="connsiteY627" fmla="*/ 687767 h 1536151"/>
              <a:gd name="connsiteX628" fmla="*/ 2943396 w 3861486"/>
              <a:gd name="connsiteY628" fmla="*/ 659192 h 1536151"/>
              <a:gd name="connsiteX629" fmla="*/ 2952921 w 3861486"/>
              <a:gd name="connsiteY629" fmla="*/ 630617 h 1536151"/>
              <a:gd name="connsiteX630" fmla="*/ 2962446 w 3861486"/>
              <a:gd name="connsiteY630" fmla="*/ 592517 h 1536151"/>
              <a:gd name="connsiteX631" fmla="*/ 2981496 w 3861486"/>
              <a:gd name="connsiteY631" fmla="*/ 535367 h 1536151"/>
              <a:gd name="connsiteX632" fmla="*/ 3000546 w 3861486"/>
              <a:gd name="connsiteY632" fmla="*/ 506792 h 1536151"/>
              <a:gd name="connsiteX633" fmla="*/ 2962446 w 3861486"/>
              <a:gd name="connsiteY633" fmla="*/ 554417 h 1536151"/>
              <a:gd name="connsiteX634" fmla="*/ 2914821 w 3861486"/>
              <a:gd name="connsiteY634" fmla="*/ 592517 h 1536151"/>
              <a:gd name="connsiteX635" fmla="*/ 2857671 w 3861486"/>
              <a:gd name="connsiteY635" fmla="*/ 659192 h 1536151"/>
              <a:gd name="connsiteX636" fmla="*/ 2762421 w 3861486"/>
              <a:gd name="connsiteY636" fmla="*/ 754442 h 1536151"/>
              <a:gd name="connsiteX637" fmla="*/ 2705271 w 3861486"/>
              <a:gd name="connsiteY637" fmla="*/ 811592 h 1536151"/>
              <a:gd name="connsiteX638" fmla="*/ 2667171 w 3861486"/>
              <a:gd name="connsiteY638" fmla="*/ 840167 h 1536151"/>
              <a:gd name="connsiteX639" fmla="*/ 2610021 w 3861486"/>
              <a:gd name="connsiteY639" fmla="*/ 897317 h 1536151"/>
              <a:gd name="connsiteX640" fmla="*/ 2590971 w 3861486"/>
              <a:gd name="connsiteY640" fmla="*/ 925892 h 1536151"/>
              <a:gd name="connsiteX641" fmla="*/ 2667171 w 3861486"/>
              <a:gd name="connsiteY641" fmla="*/ 840167 h 1536151"/>
              <a:gd name="connsiteX642" fmla="*/ 2743371 w 3861486"/>
              <a:gd name="connsiteY642" fmla="*/ 792542 h 1536151"/>
              <a:gd name="connsiteX643" fmla="*/ 2857671 w 3861486"/>
              <a:gd name="connsiteY643" fmla="*/ 716342 h 1536151"/>
              <a:gd name="connsiteX644" fmla="*/ 2943396 w 3861486"/>
              <a:gd name="connsiteY644" fmla="*/ 649667 h 1536151"/>
              <a:gd name="connsiteX645" fmla="*/ 2790996 w 3861486"/>
              <a:gd name="connsiteY645" fmla="*/ 735392 h 1536151"/>
              <a:gd name="connsiteX646" fmla="*/ 2714796 w 3861486"/>
              <a:gd name="connsiteY646" fmla="*/ 773492 h 1536151"/>
              <a:gd name="connsiteX647" fmla="*/ 2781471 w 3861486"/>
              <a:gd name="connsiteY647" fmla="*/ 697292 h 1536151"/>
              <a:gd name="connsiteX648" fmla="*/ 2800521 w 3861486"/>
              <a:gd name="connsiteY648" fmla="*/ 668717 h 1536151"/>
              <a:gd name="connsiteX649" fmla="*/ 2829096 w 3861486"/>
              <a:gd name="connsiteY649" fmla="*/ 649667 h 1536151"/>
              <a:gd name="connsiteX650" fmla="*/ 2857671 w 3861486"/>
              <a:gd name="connsiteY650" fmla="*/ 611567 h 1536151"/>
              <a:gd name="connsiteX651" fmla="*/ 2752896 w 3861486"/>
              <a:gd name="connsiteY651" fmla="*/ 621092 h 1536151"/>
              <a:gd name="connsiteX652" fmla="*/ 2714796 w 3861486"/>
              <a:gd name="connsiteY652" fmla="*/ 630617 h 1536151"/>
              <a:gd name="connsiteX653" fmla="*/ 2562396 w 3861486"/>
              <a:gd name="connsiteY653" fmla="*/ 735392 h 1536151"/>
              <a:gd name="connsiteX654" fmla="*/ 2533821 w 3861486"/>
              <a:gd name="connsiteY654" fmla="*/ 763967 h 1536151"/>
              <a:gd name="connsiteX655" fmla="*/ 2476671 w 3861486"/>
              <a:gd name="connsiteY655" fmla="*/ 811592 h 1536151"/>
              <a:gd name="connsiteX656" fmla="*/ 2505246 w 3861486"/>
              <a:gd name="connsiteY656" fmla="*/ 849692 h 1536151"/>
              <a:gd name="connsiteX657" fmla="*/ 2467146 w 3861486"/>
              <a:gd name="connsiteY657" fmla="*/ 887792 h 1536151"/>
              <a:gd name="connsiteX658" fmla="*/ 2448096 w 3861486"/>
              <a:gd name="connsiteY658" fmla="*/ 916367 h 1536151"/>
              <a:gd name="connsiteX659" fmla="*/ 2476671 w 3861486"/>
              <a:gd name="connsiteY659" fmla="*/ 887792 h 1536151"/>
              <a:gd name="connsiteX660" fmla="*/ 2524296 w 3861486"/>
              <a:gd name="connsiteY660" fmla="*/ 859217 h 1536151"/>
              <a:gd name="connsiteX661" fmla="*/ 2638596 w 3861486"/>
              <a:gd name="connsiteY661" fmla="*/ 754442 h 1536151"/>
              <a:gd name="connsiteX662" fmla="*/ 2695746 w 3861486"/>
              <a:gd name="connsiteY662" fmla="*/ 697292 h 1536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Lst>
            <a:rect l="l" t="t" r="r" b="b"/>
            <a:pathLst>
              <a:path w="3861486" h="1536151">
                <a:moveTo>
                  <a:pt x="200196" y="582992"/>
                </a:moveTo>
                <a:cubicBezTo>
                  <a:pt x="195120" y="613446"/>
                  <a:pt x="183488" y="692608"/>
                  <a:pt x="171621" y="716342"/>
                </a:cubicBezTo>
                <a:lnTo>
                  <a:pt x="152571" y="754442"/>
                </a:lnTo>
                <a:cubicBezTo>
                  <a:pt x="155746" y="827467"/>
                  <a:pt x="148419" y="901714"/>
                  <a:pt x="162096" y="973517"/>
                </a:cubicBezTo>
                <a:cubicBezTo>
                  <a:pt x="164238" y="984762"/>
                  <a:pt x="183643" y="963503"/>
                  <a:pt x="190671" y="954467"/>
                </a:cubicBezTo>
                <a:cubicBezTo>
                  <a:pt x="206386" y="934261"/>
                  <a:pt x="215028" y="909388"/>
                  <a:pt x="228771" y="887792"/>
                </a:cubicBezTo>
                <a:cubicBezTo>
                  <a:pt x="237294" y="874399"/>
                  <a:pt x="249636" y="863569"/>
                  <a:pt x="257346" y="849692"/>
                </a:cubicBezTo>
                <a:cubicBezTo>
                  <a:pt x="265649" y="834746"/>
                  <a:pt x="268093" y="817013"/>
                  <a:pt x="276396" y="802067"/>
                </a:cubicBezTo>
                <a:cubicBezTo>
                  <a:pt x="284106" y="788190"/>
                  <a:pt x="295744" y="776885"/>
                  <a:pt x="304971" y="763967"/>
                </a:cubicBezTo>
                <a:cubicBezTo>
                  <a:pt x="317564" y="746336"/>
                  <a:pt x="345181" y="702597"/>
                  <a:pt x="352596" y="687767"/>
                </a:cubicBezTo>
                <a:cubicBezTo>
                  <a:pt x="360209" y="672542"/>
                  <a:pt x="367577" y="635334"/>
                  <a:pt x="371646" y="621092"/>
                </a:cubicBezTo>
                <a:cubicBezTo>
                  <a:pt x="374404" y="611438"/>
                  <a:pt x="376681" y="601497"/>
                  <a:pt x="381171" y="592517"/>
                </a:cubicBezTo>
                <a:cubicBezTo>
                  <a:pt x="407181" y="540497"/>
                  <a:pt x="395381" y="588038"/>
                  <a:pt x="409746" y="535367"/>
                </a:cubicBezTo>
                <a:cubicBezTo>
                  <a:pt x="416635" y="510108"/>
                  <a:pt x="417087" y="482585"/>
                  <a:pt x="428796" y="459167"/>
                </a:cubicBezTo>
                <a:cubicBezTo>
                  <a:pt x="435146" y="446467"/>
                  <a:pt x="462045" y="421067"/>
                  <a:pt x="447846" y="421067"/>
                </a:cubicBezTo>
                <a:cubicBezTo>
                  <a:pt x="429885" y="421067"/>
                  <a:pt x="421573" y="445650"/>
                  <a:pt x="409746" y="459167"/>
                </a:cubicBezTo>
                <a:cubicBezTo>
                  <a:pt x="391660" y="479837"/>
                  <a:pt x="355038" y="535612"/>
                  <a:pt x="343071" y="554417"/>
                </a:cubicBezTo>
                <a:cubicBezTo>
                  <a:pt x="333132" y="570036"/>
                  <a:pt x="325113" y="586875"/>
                  <a:pt x="314496" y="602042"/>
                </a:cubicBezTo>
                <a:cubicBezTo>
                  <a:pt x="302838" y="618697"/>
                  <a:pt x="288120" y="633058"/>
                  <a:pt x="276396" y="649667"/>
                </a:cubicBezTo>
                <a:cubicBezTo>
                  <a:pt x="249989" y="687076"/>
                  <a:pt x="229510" y="728790"/>
                  <a:pt x="200196" y="763967"/>
                </a:cubicBezTo>
                <a:cubicBezTo>
                  <a:pt x="184321" y="783017"/>
                  <a:pt x="167156" y="801062"/>
                  <a:pt x="152571" y="821117"/>
                </a:cubicBezTo>
                <a:cubicBezTo>
                  <a:pt x="141682" y="836089"/>
                  <a:pt x="134613" y="853575"/>
                  <a:pt x="123996" y="868742"/>
                </a:cubicBezTo>
                <a:cubicBezTo>
                  <a:pt x="112338" y="885397"/>
                  <a:pt x="97173" y="899451"/>
                  <a:pt x="85896" y="916367"/>
                </a:cubicBezTo>
                <a:cubicBezTo>
                  <a:pt x="78020" y="928181"/>
                  <a:pt x="74371" y="942426"/>
                  <a:pt x="66846" y="954467"/>
                </a:cubicBezTo>
                <a:cubicBezTo>
                  <a:pt x="46481" y="987051"/>
                  <a:pt x="35672" y="995166"/>
                  <a:pt x="9696" y="1021142"/>
                </a:cubicBezTo>
                <a:cubicBezTo>
                  <a:pt x="6521" y="1011617"/>
                  <a:pt x="-1249" y="1002506"/>
                  <a:pt x="171" y="992567"/>
                </a:cubicBezTo>
                <a:cubicBezTo>
                  <a:pt x="2368" y="977186"/>
                  <a:pt x="29059" y="939709"/>
                  <a:pt x="38271" y="925892"/>
                </a:cubicBezTo>
                <a:cubicBezTo>
                  <a:pt x="41446" y="913192"/>
                  <a:pt x="41301" y="899158"/>
                  <a:pt x="47796" y="887792"/>
                </a:cubicBezTo>
                <a:cubicBezTo>
                  <a:pt x="54479" y="876096"/>
                  <a:pt x="68289" y="869993"/>
                  <a:pt x="76371" y="859217"/>
                </a:cubicBezTo>
                <a:cubicBezTo>
                  <a:pt x="87479" y="844406"/>
                  <a:pt x="96667" y="828151"/>
                  <a:pt x="104946" y="811592"/>
                </a:cubicBezTo>
                <a:cubicBezTo>
                  <a:pt x="109436" y="802612"/>
                  <a:pt x="109081" y="791488"/>
                  <a:pt x="114471" y="783017"/>
                </a:cubicBezTo>
                <a:cubicBezTo>
                  <a:pt x="131517" y="756231"/>
                  <a:pt x="154009" y="733235"/>
                  <a:pt x="171621" y="706817"/>
                </a:cubicBezTo>
                <a:cubicBezTo>
                  <a:pt x="177971" y="697292"/>
                  <a:pt x="182576" y="686337"/>
                  <a:pt x="190671" y="678242"/>
                </a:cubicBezTo>
                <a:cubicBezTo>
                  <a:pt x="198766" y="670147"/>
                  <a:pt x="209721" y="665542"/>
                  <a:pt x="219246" y="659192"/>
                </a:cubicBezTo>
                <a:cubicBezTo>
                  <a:pt x="203702" y="783541"/>
                  <a:pt x="218177" y="692578"/>
                  <a:pt x="200196" y="773492"/>
                </a:cubicBezTo>
                <a:cubicBezTo>
                  <a:pt x="196684" y="789296"/>
                  <a:pt x="194931" y="805498"/>
                  <a:pt x="190671" y="821117"/>
                </a:cubicBezTo>
                <a:cubicBezTo>
                  <a:pt x="185387" y="840490"/>
                  <a:pt x="177138" y="858959"/>
                  <a:pt x="171621" y="878267"/>
                </a:cubicBezTo>
                <a:cubicBezTo>
                  <a:pt x="164428" y="903441"/>
                  <a:pt x="134058" y="972980"/>
                  <a:pt x="152571" y="954467"/>
                </a:cubicBezTo>
                <a:cubicBezTo>
                  <a:pt x="187986" y="919052"/>
                  <a:pt x="192209" y="916553"/>
                  <a:pt x="228771" y="868742"/>
                </a:cubicBezTo>
                <a:cubicBezTo>
                  <a:pt x="255004" y="834438"/>
                  <a:pt x="277994" y="797689"/>
                  <a:pt x="304971" y="763967"/>
                </a:cubicBezTo>
                <a:cubicBezTo>
                  <a:pt x="328854" y="734113"/>
                  <a:pt x="357699" y="708421"/>
                  <a:pt x="381171" y="678242"/>
                </a:cubicBezTo>
                <a:cubicBezTo>
                  <a:pt x="402255" y="651133"/>
                  <a:pt x="417382" y="619738"/>
                  <a:pt x="438321" y="592517"/>
                </a:cubicBezTo>
                <a:cubicBezTo>
                  <a:pt x="480953" y="537095"/>
                  <a:pt x="527394" y="484709"/>
                  <a:pt x="571671" y="430592"/>
                </a:cubicBezTo>
                <a:cubicBezTo>
                  <a:pt x="624000" y="366634"/>
                  <a:pt x="591543" y="401195"/>
                  <a:pt x="638346" y="354392"/>
                </a:cubicBezTo>
                <a:cubicBezTo>
                  <a:pt x="650252" y="318674"/>
                  <a:pt x="680936" y="222131"/>
                  <a:pt x="628821" y="430592"/>
                </a:cubicBezTo>
                <a:cubicBezTo>
                  <a:pt x="624674" y="447179"/>
                  <a:pt x="614684" y="461840"/>
                  <a:pt x="609771" y="478217"/>
                </a:cubicBezTo>
                <a:cubicBezTo>
                  <a:pt x="605119" y="493724"/>
                  <a:pt x="605366" y="510483"/>
                  <a:pt x="600246" y="525842"/>
                </a:cubicBezTo>
                <a:cubicBezTo>
                  <a:pt x="595756" y="539312"/>
                  <a:pt x="581196" y="578141"/>
                  <a:pt x="581196" y="563942"/>
                </a:cubicBezTo>
                <a:cubicBezTo>
                  <a:pt x="581196" y="530982"/>
                  <a:pt x="606363" y="513608"/>
                  <a:pt x="619296" y="487742"/>
                </a:cubicBezTo>
                <a:cubicBezTo>
                  <a:pt x="626942" y="472449"/>
                  <a:pt x="631402" y="455741"/>
                  <a:pt x="638346" y="440117"/>
                </a:cubicBezTo>
                <a:cubicBezTo>
                  <a:pt x="644113" y="427142"/>
                  <a:pt x="668755" y="393498"/>
                  <a:pt x="657396" y="402017"/>
                </a:cubicBezTo>
                <a:cubicBezTo>
                  <a:pt x="633978" y="419580"/>
                  <a:pt x="616962" y="444662"/>
                  <a:pt x="600246" y="468692"/>
                </a:cubicBezTo>
                <a:cubicBezTo>
                  <a:pt x="566036" y="517869"/>
                  <a:pt x="539350" y="572015"/>
                  <a:pt x="504996" y="621092"/>
                </a:cubicBezTo>
                <a:cubicBezTo>
                  <a:pt x="482771" y="652842"/>
                  <a:pt x="459016" y="683574"/>
                  <a:pt x="438321" y="716342"/>
                </a:cubicBezTo>
                <a:cubicBezTo>
                  <a:pt x="420866" y="743980"/>
                  <a:pt x="409215" y="775130"/>
                  <a:pt x="390696" y="802067"/>
                </a:cubicBezTo>
                <a:cubicBezTo>
                  <a:pt x="374113" y="826188"/>
                  <a:pt x="350560" y="844922"/>
                  <a:pt x="333546" y="868742"/>
                </a:cubicBezTo>
                <a:cubicBezTo>
                  <a:pt x="318668" y="889572"/>
                  <a:pt x="309115" y="913774"/>
                  <a:pt x="295446" y="935417"/>
                </a:cubicBezTo>
                <a:cubicBezTo>
                  <a:pt x="270994" y="974132"/>
                  <a:pt x="219246" y="1049717"/>
                  <a:pt x="219246" y="1049717"/>
                </a:cubicBezTo>
                <a:cubicBezTo>
                  <a:pt x="216071" y="1062417"/>
                  <a:pt x="214878" y="1075785"/>
                  <a:pt x="209721" y="1087817"/>
                </a:cubicBezTo>
                <a:cubicBezTo>
                  <a:pt x="205212" y="1098339"/>
                  <a:pt x="192916" y="1127617"/>
                  <a:pt x="190671" y="1116392"/>
                </a:cubicBezTo>
                <a:cubicBezTo>
                  <a:pt x="178478" y="1055426"/>
                  <a:pt x="204394" y="1037838"/>
                  <a:pt x="228771" y="992567"/>
                </a:cubicBezTo>
                <a:cubicBezTo>
                  <a:pt x="242235" y="967563"/>
                  <a:pt x="254862" y="942101"/>
                  <a:pt x="266871" y="916367"/>
                </a:cubicBezTo>
                <a:cubicBezTo>
                  <a:pt x="277096" y="894455"/>
                  <a:pt x="285440" y="871705"/>
                  <a:pt x="295446" y="849692"/>
                </a:cubicBezTo>
                <a:cubicBezTo>
                  <a:pt x="301322" y="836766"/>
                  <a:pt x="309223" y="824775"/>
                  <a:pt x="314496" y="811592"/>
                </a:cubicBezTo>
                <a:cubicBezTo>
                  <a:pt x="321954" y="792948"/>
                  <a:pt x="325391" y="772792"/>
                  <a:pt x="333546" y="754442"/>
                </a:cubicBezTo>
                <a:cubicBezTo>
                  <a:pt x="338195" y="743981"/>
                  <a:pt x="346916" y="735806"/>
                  <a:pt x="352596" y="725867"/>
                </a:cubicBezTo>
                <a:cubicBezTo>
                  <a:pt x="388699" y="662686"/>
                  <a:pt x="358272" y="712622"/>
                  <a:pt x="381171" y="659192"/>
                </a:cubicBezTo>
                <a:cubicBezTo>
                  <a:pt x="386764" y="646141"/>
                  <a:pt x="393871" y="633792"/>
                  <a:pt x="400221" y="621092"/>
                </a:cubicBezTo>
                <a:cubicBezTo>
                  <a:pt x="403396" y="633792"/>
                  <a:pt x="409746" y="646101"/>
                  <a:pt x="409746" y="659192"/>
                </a:cubicBezTo>
                <a:cubicBezTo>
                  <a:pt x="409746" y="669232"/>
                  <a:pt x="402979" y="678113"/>
                  <a:pt x="400221" y="687767"/>
                </a:cubicBezTo>
                <a:cubicBezTo>
                  <a:pt x="396625" y="700354"/>
                  <a:pt x="395853" y="713835"/>
                  <a:pt x="390696" y="725867"/>
                </a:cubicBezTo>
                <a:cubicBezTo>
                  <a:pt x="386187" y="736389"/>
                  <a:pt x="376766" y="744203"/>
                  <a:pt x="371646" y="754442"/>
                </a:cubicBezTo>
                <a:cubicBezTo>
                  <a:pt x="367156" y="763422"/>
                  <a:pt x="365296" y="773492"/>
                  <a:pt x="362121" y="783017"/>
                </a:cubicBezTo>
                <a:cubicBezTo>
                  <a:pt x="368471" y="814767"/>
                  <a:pt x="367773" y="848790"/>
                  <a:pt x="381171" y="878267"/>
                </a:cubicBezTo>
                <a:cubicBezTo>
                  <a:pt x="385326" y="887407"/>
                  <a:pt x="399706" y="887792"/>
                  <a:pt x="409746" y="887792"/>
                </a:cubicBezTo>
                <a:cubicBezTo>
                  <a:pt x="444815" y="887792"/>
                  <a:pt x="479596" y="881442"/>
                  <a:pt x="514521" y="878267"/>
                </a:cubicBezTo>
                <a:cubicBezTo>
                  <a:pt x="578021" y="840167"/>
                  <a:pt x="652658" y="816330"/>
                  <a:pt x="705021" y="763967"/>
                </a:cubicBezTo>
                <a:cubicBezTo>
                  <a:pt x="822556" y="646432"/>
                  <a:pt x="716758" y="742235"/>
                  <a:pt x="847896" y="649667"/>
                </a:cubicBezTo>
                <a:cubicBezTo>
                  <a:pt x="877471" y="628791"/>
                  <a:pt x="908023" y="608590"/>
                  <a:pt x="933621" y="582992"/>
                </a:cubicBezTo>
                <a:lnTo>
                  <a:pt x="990771" y="525842"/>
                </a:lnTo>
                <a:cubicBezTo>
                  <a:pt x="993946" y="538542"/>
                  <a:pt x="1001599" y="550916"/>
                  <a:pt x="1000296" y="563942"/>
                </a:cubicBezTo>
                <a:cubicBezTo>
                  <a:pt x="996295" y="603948"/>
                  <a:pt x="981741" y="620349"/>
                  <a:pt x="962196" y="649667"/>
                </a:cubicBezTo>
                <a:cubicBezTo>
                  <a:pt x="959021" y="662367"/>
                  <a:pt x="958525" y="676058"/>
                  <a:pt x="952671" y="687767"/>
                </a:cubicBezTo>
                <a:cubicBezTo>
                  <a:pt x="942432" y="708245"/>
                  <a:pt x="921811" y="723197"/>
                  <a:pt x="914571" y="744917"/>
                </a:cubicBezTo>
                <a:cubicBezTo>
                  <a:pt x="897832" y="795135"/>
                  <a:pt x="916109" y="754501"/>
                  <a:pt x="876471" y="802067"/>
                </a:cubicBezTo>
                <a:cubicBezTo>
                  <a:pt x="869142" y="810861"/>
                  <a:pt x="865516" y="822547"/>
                  <a:pt x="857421" y="830642"/>
                </a:cubicBezTo>
                <a:cubicBezTo>
                  <a:pt x="849326" y="838737"/>
                  <a:pt x="837355" y="842034"/>
                  <a:pt x="828846" y="849692"/>
                </a:cubicBezTo>
                <a:cubicBezTo>
                  <a:pt x="805484" y="870718"/>
                  <a:pt x="788323" y="898932"/>
                  <a:pt x="762171" y="916367"/>
                </a:cubicBezTo>
                <a:cubicBezTo>
                  <a:pt x="752646" y="922717"/>
                  <a:pt x="727916" y="945356"/>
                  <a:pt x="733596" y="935417"/>
                </a:cubicBezTo>
                <a:cubicBezTo>
                  <a:pt x="751557" y="903986"/>
                  <a:pt x="778281" y="878448"/>
                  <a:pt x="800271" y="849692"/>
                </a:cubicBezTo>
                <a:cubicBezTo>
                  <a:pt x="819558" y="824471"/>
                  <a:pt x="836513" y="797386"/>
                  <a:pt x="857421" y="773492"/>
                </a:cubicBezTo>
                <a:cubicBezTo>
                  <a:pt x="923571" y="697892"/>
                  <a:pt x="998490" y="618957"/>
                  <a:pt x="1038396" y="525842"/>
                </a:cubicBezTo>
                <a:cubicBezTo>
                  <a:pt x="1047921" y="503617"/>
                  <a:pt x="1058708" y="481891"/>
                  <a:pt x="1066971" y="459167"/>
                </a:cubicBezTo>
                <a:cubicBezTo>
                  <a:pt x="1071445" y="446864"/>
                  <a:pt x="1071899" y="433324"/>
                  <a:pt x="1076496" y="421067"/>
                </a:cubicBezTo>
                <a:cubicBezTo>
                  <a:pt x="1081482" y="407772"/>
                  <a:pt x="1089953" y="396018"/>
                  <a:pt x="1095546" y="382967"/>
                </a:cubicBezTo>
                <a:cubicBezTo>
                  <a:pt x="1099501" y="373739"/>
                  <a:pt x="1113425" y="359961"/>
                  <a:pt x="1105071" y="354392"/>
                </a:cubicBezTo>
                <a:cubicBezTo>
                  <a:pt x="1094179" y="347130"/>
                  <a:pt x="1079228" y="359320"/>
                  <a:pt x="1066971" y="363917"/>
                </a:cubicBezTo>
                <a:cubicBezTo>
                  <a:pt x="1045359" y="372021"/>
                  <a:pt x="997959" y="400728"/>
                  <a:pt x="981246" y="411542"/>
                </a:cubicBezTo>
                <a:cubicBezTo>
                  <a:pt x="942802" y="436418"/>
                  <a:pt x="907902" y="467264"/>
                  <a:pt x="866946" y="487742"/>
                </a:cubicBezTo>
                <a:cubicBezTo>
                  <a:pt x="847896" y="497267"/>
                  <a:pt x="828494" y="506118"/>
                  <a:pt x="809796" y="516317"/>
                </a:cubicBezTo>
                <a:cubicBezTo>
                  <a:pt x="793543" y="525182"/>
                  <a:pt x="778730" y="536613"/>
                  <a:pt x="762171" y="544892"/>
                </a:cubicBezTo>
                <a:cubicBezTo>
                  <a:pt x="753191" y="549382"/>
                  <a:pt x="742373" y="549541"/>
                  <a:pt x="733596" y="554417"/>
                </a:cubicBezTo>
                <a:cubicBezTo>
                  <a:pt x="640907" y="605911"/>
                  <a:pt x="714502" y="584906"/>
                  <a:pt x="628821" y="602042"/>
                </a:cubicBezTo>
                <a:cubicBezTo>
                  <a:pt x="635171" y="592517"/>
                  <a:pt x="641804" y="583175"/>
                  <a:pt x="647871" y="573467"/>
                </a:cubicBezTo>
                <a:cubicBezTo>
                  <a:pt x="657683" y="557768"/>
                  <a:pt x="664398" y="539898"/>
                  <a:pt x="676446" y="525842"/>
                </a:cubicBezTo>
                <a:cubicBezTo>
                  <a:pt x="683896" y="517150"/>
                  <a:pt x="695496" y="513142"/>
                  <a:pt x="705021" y="506792"/>
                </a:cubicBezTo>
                <a:cubicBezTo>
                  <a:pt x="711371" y="497267"/>
                  <a:pt x="732166" y="470122"/>
                  <a:pt x="724071" y="478217"/>
                </a:cubicBezTo>
                <a:cubicBezTo>
                  <a:pt x="712846" y="489442"/>
                  <a:pt x="706721" y="505092"/>
                  <a:pt x="695496" y="516317"/>
                </a:cubicBezTo>
                <a:cubicBezTo>
                  <a:pt x="611535" y="600278"/>
                  <a:pt x="661282" y="528565"/>
                  <a:pt x="562146" y="621092"/>
                </a:cubicBezTo>
                <a:cubicBezTo>
                  <a:pt x="537472" y="644121"/>
                  <a:pt x="520145" y="674263"/>
                  <a:pt x="495471" y="697292"/>
                </a:cubicBezTo>
                <a:cubicBezTo>
                  <a:pt x="472260" y="718956"/>
                  <a:pt x="443264" y="733648"/>
                  <a:pt x="419271" y="754442"/>
                </a:cubicBezTo>
                <a:cubicBezTo>
                  <a:pt x="395519" y="775027"/>
                  <a:pt x="376990" y="801297"/>
                  <a:pt x="352596" y="821117"/>
                </a:cubicBezTo>
                <a:cubicBezTo>
                  <a:pt x="325942" y="842773"/>
                  <a:pt x="293525" y="856611"/>
                  <a:pt x="266871" y="878267"/>
                </a:cubicBezTo>
                <a:cubicBezTo>
                  <a:pt x="242477" y="898087"/>
                  <a:pt x="223948" y="924357"/>
                  <a:pt x="200196" y="944942"/>
                </a:cubicBezTo>
                <a:cubicBezTo>
                  <a:pt x="176203" y="965736"/>
                  <a:pt x="101545" y="1024543"/>
                  <a:pt x="123996" y="1002092"/>
                </a:cubicBezTo>
                <a:cubicBezTo>
                  <a:pt x="426570" y="699518"/>
                  <a:pt x="125015" y="990046"/>
                  <a:pt x="343071" y="802067"/>
                </a:cubicBezTo>
                <a:cubicBezTo>
                  <a:pt x="407777" y="746286"/>
                  <a:pt x="467267" y="684489"/>
                  <a:pt x="533571" y="630617"/>
                </a:cubicBezTo>
                <a:cubicBezTo>
                  <a:pt x="584371" y="589342"/>
                  <a:pt x="639688" y="553075"/>
                  <a:pt x="685971" y="506792"/>
                </a:cubicBezTo>
                <a:cubicBezTo>
                  <a:pt x="737438" y="455325"/>
                  <a:pt x="761177" y="428079"/>
                  <a:pt x="828846" y="382967"/>
                </a:cubicBezTo>
                <a:cubicBezTo>
                  <a:pt x="838371" y="376617"/>
                  <a:pt x="848950" y="371618"/>
                  <a:pt x="857421" y="363917"/>
                </a:cubicBezTo>
                <a:cubicBezTo>
                  <a:pt x="884000" y="339754"/>
                  <a:pt x="901492" y="303781"/>
                  <a:pt x="933621" y="287717"/>
                </a:cubicBezTo>
                <a:cubicBezTo>
                  <a:pt x="981960" y="263547"/>
                  <a:pt x="959907" y="276543"/>
                  <a:pt x="1000296" y="249617"/>
                </a:cubicBezTo>
                <a:cubicBezTo>
                  <a:pt x="973528" y="289769"/>
                  <a:pt x="980054" y="284027"/>
                  <a:pt x="933621" y="325817"/>
                </a:cubicBezTo>
                <a:cubicBezTo>
                  <a:pt x="918510" y="339417"/>
                  <a:pt x="900776" y="349958"/>
                  <a:pt x="885996" y="363917"/>
                </a:cubicBezTo>
                <a:cubicBezTo>
                  <a:pt x="843559" y="403996"/>
                  <a:pt x="803446" y="446467"/>
                  <a:pt x="762171" y="487742"/>
                </a:cubicBezTo>
                <a:cubicBezTo>
                  <a:pt x="736771" y="513142"/>
                  <a:pt x="713244" y="540565"/>
                  <a:pt x="685971" y="563942"/>
                </a:cubicBezTo>
                <a:cubicBezTo>
                  <a:pt x="638931" y="604262"/>
                  <a:pt x="611861" y="624508"/>
                  <a:pt x="571671" y="668717"/>
                </a:cubicBezTo>
                <a:cubicBezTo>
                  <a:pt x="459174" y="792464"/>
                  <a:pt x="572136" y="677777"/>
                  <a:pt x="495471" y="754442"/>
                </a:cubicBezTo>
                <a:cubicBezTo>
                  <a:pt x="492296" y="763967"/>
                  <a:pt x="490436" y="774037"/>
                  <a:pt x="485946" y="783017"/>
                </a:cubicBezTo>
                <a:cubicBezTo>
                  <a:pt x="480826" y="793256"/>
                  <a:pt x="455448" y="811592"/>
                  <a:pt x="466896" y="811592"/>
                </a:cubicBezTo>
                <a:cubicBezTo>
                  <a:pt x="502533" y="811592"/>
                  <a:pt x="605144" y="747927"/>
                  <a:pt x="628821" y="735392"/>
                </a:cubicBezTo>
                <a:cubicBezTo>
                  <a:pt x="653919" y="722105"/>
                  <a:pt x="680463" y="711552"/>
                  <a:pt x="705021" y="697292"/>
                </a:cubicBezTo>
                <a:cubicBezTo>
                  <a:pt x="778951" y="654365"/>
                  <a:pt x="847632" y="602174"/>
                  <a:pt x="924096" y="563942"/>
                </a:cubicBezTo>
                <a:cubicBezTo>
                  <a:pt x="981246" y="535367"/>
                  <a:pt x="1042382" y="513660"/>
                  <a:pt x="1095546" y="478217"/>
                </a:cubicBezTo>
                <a:cubicBezTo>
                  <a:pt x="1124121" y="459167"/>
                  <a:pt x="1148690" y="431927"/>
                  <a:pt x="1181271" y="421067"/>
                </a:cubicBezTo>
                <a:lnTo>
                  <a:pt x="1238421" y="402017"/>
                </a:lnTo>
                <a:cubicBezTo>
                  <a:pt x="1293313" y="420314"/>
                  <a:pt x="1301862" y="413698"/>
                  <a:pt x="1190796" y="487742"/>
                </a:cubicBezTo>
                <a:cubicBezTo>
                  <a:pt x="1181271" y="494092"/>
                  <a:pt x="1150888" y="505173"/>
                  <a:pt x="1162221" y="506792"/>
                </a:cubicBezTo>
                <a:cubicBezTo>
                  <a:pt x="1193809" y="511305"/>
                  <a:pt x="1225721" y="500442"/>
                  <a:pt x="1257471" y="497267"/>
                </a:cubicBezTo>
                <a:cubicBezTo>
                  <a:pt x="1276521" y="487742"/>
                  <a:pt x="1297110" y="480815"/>
                  <a:pt x="1314621" y="468692"/>
                </a:cubicBezTo>
                <a:cubicBezTo>
                  <a:pt x="1407019" y="404724"/>
                  <a:pt x="1350418" y="421457"/>
                  <a:pt x="1438446" y="373442"/>
                </a:cubicBezTo>
                <a:cubicBezTo>
                  <a:pt x="1453456" y="365255"/>
                  <a:pt x="1470447" y="361336"/>
                  <a:pt x="1486071" y="354392"/>
                </a:cubicBezTo>
                <a:cubicBezTo>
                  <a:pt x="1499046" y="348625"/>
                  <a:pt x="1511995" y="342647"/>
                  <a:pt x="1524171" y="335342"/>
                </a:cubicBezTo>
                <a:cubicBezTo>
                  <a:pt x="1543804" y="323562"/>
                  <a:pt x="1597510" y="281053"/>
                  <a:pt x="1581321" y="297242"/>
                </a:cubicBezTo>
                <a:cubicBezTo>
                  <a:pt x="1546396" y="332167"/>
                  <a:pt x="1514773" y="370740"/>
                  <a:pt x="1476546" y="402017"/>
                </a:cubicBezTo>
                <a:cubicBezTo>
                  <a:pt x="1441621" y="430592"/>
                  <a:pt x="1403679" y="455834"/>
                  <a:pt x="1371771" y="487742"/>
                </a:cubicBezTo>
                <a:cubicBezTo>
                  <a:pt x="1355896" y="503617"/>
                  <a:pt x="1340833" y="520348"/>
                  <a:pt x="1324146" y="535367"/>
                </a:cubicBezTo>
                <a:cubicBezTo>
                  <a:pt x="1309035" y="548967"/>
                  <a:pt x="1291564" y="559792"/>
                  <a:pt x="1276521" y="573467"/>
                </a:cubicBezTo>
                <a:cubicBezTo>
                  <a:pt x="1256586" y="591589"/>
                  <a:pt x="1198520" y="647677"/>
                  <a:pt x="1219371" y="630617"/>
                </a:cubicBezTo>
                <a:cubicBezTo>
                  <a:pt x="1290539" y="572389"/>
                  <a:pt x="1337963" y="532148"/>
                  <a:pt x="1409871" y="478217"/>
                </a:cubicBezTo>
                <a:cubicBezTo>
                  <a:pt x="1431721" y="461830"/>
                  <a:pt x="1455407" y="447887"/>
                  <a:pt x="1476546" y="430592"/>
                </a:cubicBezTo>
                <a:cubicBezTo>
                  <a:pt x="1597055" y="331993"/>
                  <a:pt x="1546084" y="373057"/>
                  <a:pt x="1628946" y="306767"/>
                </a:cubicBezTo>
                <a:lnTo>
                  <a:pt x="1676571" y="268667"/>
                </a:lnTo>
                <a:cubicBezTo>
                  <a:pt x="1661426" y="344392"/>
                  <a:pt x="1680181" y="296405"/>
                  <a:pt x="1619421" y="363917"/>
                </a:cubicBezTo>
                <a:cubicBezTo>
                  <a:pt x="1548213" y="443037"/>
                  <a:pt x="1601171" y="414351"/>
                  <a:pt x="1476546" y="516317"/>
                </a:cubicBezTo>
                <a:cubicBezTo>
                  <a:pt x="1441621" y="544892"/>
                  <a:pt x="1403679" y="570134"/>
                  <a:pt x="1371771" y="602042"/>
                </a:cubicBezTo>
                <a:lnTo>
                  <a:pt x="1266996" y="706817"/>
                </a:lnTo>
                <a:cubicBezTo>
                  <a:pt x="1231321" y="742492"/>
                  <a:pt x="1225642" y="739652"/>
                  <a:pt x="1266996" y="725867"/>
                </a:cubicBezTo>
                <a:cubicBezTo>
                  <a:pt x="1335699" y="657164"/>
                  <a:pt x="1274151" y="713001"/>
                  <a:pt x="1381296" y="640142"/>
                </a:cubicBezTo>
                <a:cubicBezTo>
                  <a:pt x="1435929" y="602992"/>
                  <a:pt x="1491631" y="567114"/>
                  <a:pt x="1543221" y="525842"/>
                </a:cubicBezTo>
                <a:lnTo>
                  <a:pt x="1733721" y="373442"/>
                </a:lnTo>
                <a:cubicBezTo>
                  <a:pt x="1756414" y="354952"/>
                  <a:pt x="1776040" y="332529"/>
                  <a:pt x="1800396" y="316292"/>
                </a:cubicBezTo>
                <a:cubicBezTo>
                  <a:pt x="1809731" y="310068"/>
                  <a:pt x="1881542" y="263721"/>
                  <a:pt x="1895646" y="249617"/>
                </a:cubicBezTo>
                <a:cubicBezTo>
                  <a:pt x="1900666" y="244597"/>
                  <a:pt x="1882503" y="255204"/>
                  <a:pt x="1876596" y="259142"/>
                </a:cubicBezTo>
                <a:cubicBezTo>
                  <a:pt x="1857546" y="271842"/>
                  <a:pt x="1837593" y="283283"/>
                  <a:pt x="1819446" y="297242"/>
                </a:cubicBezTo>
                <a:cubicBezTo>
                  <a:pt x="1689286" y="397365"/>
                  <a:pt x="1814434" y="330718"/>
                  <a:pt x="1600371" y="449642"/>
                </a:cubicBezTo>
                <a:cubicBezTo>
                  <a:pt x="1464997" y="524850"/>
                  <a:pt x="1543884" y="482648"/>
                  <a:pt x="1362246" y="573467"/>
                </a:cubicBezTo>
                <a:cubicBezTo>
                  <a:pt x="1343196" y="582992"/>
                  <a:pt x="1322817" y="590228"/>
                  <a:pt x="1305096" y="602042"/>
                </a:cubicBezTo>
                <a:cubicBezTo>
                  <a:pt x="1295571" y="608392"/>
                  <a:pt x="1286760" y="615972"/>
                  <a:pt x="1276521" y="621092"/>
                </a:cubicBezTo>
                <a:cubicBezTo>
                  <a:pt x="1267541" y="625582"/>
                  <a:pt x="1256926" y="626127"/>
                  <a:pt x="1247946" y="630617"/>
                </a:cubicBezTo>
                <a:cubicBezTo>
                  <a:pt x="1237707" y="635737"/>
                  <a:pt x="1208511" y="646047"/>
                  <a:pt x="1219371" y="649667"/>
                </a:cubicBezTo>
                <a:cubicBezTo>
                  <a:pt x="1237693" y="655774"/>
                  <a:pt x="1257668" y="644332"/>
                  <a:pt x="1276521" y="640142"/>
                </a:cubicBezTo>
                <a:cubicBezTo>
                  <a:pt x="1286322" y="637964"/>
                  <a:pt x="1314836" y="628182"/>
                  <a:pt x="1305096" y="630617"/>
                </a:cubicBezTo>
                <a:cubicBezTo>
                  <a:pt x="1282672" y="636223"/>
                  <a:pt x="1260646" y="643317"/>
                  <a:pt x="1238421" y="649667"/>
                </a:cubicBezTo>
                <a:cubicBezTo>
                  <a:pt x="1186881" y="681164"/>
                  <a:pt x="1053383" y="765999"/>
                  <a:pt x="981246" y="802067"/>
                </a:cubicBezTo>
                <a:cubicBezTo>
                  <a:pt x="959619" y="812881"/>
                  <a:pt x="936198" y="819828"/>
                  <a:pt x="914571" y="830642"/>
                </a:cubicBezTo>
                <a:cubicBezTo>
                  <a:pt x="898012" y="838921"/>
                  <a:pt x="885459" y="859217"/>
                  <a:pt x="866946" y="859217"/>
                </a:cubicBezTo>
                <a:cubicBezTo>
                  <a:pt x="851071" y="859217"/>
                  <a:pt x="892128" y="839869"/>
                  <a:pt x="905046" y="830642"/>
                </a:cubicBezTo>
                <a:cubicBezTo>
                  <a:pt x="926915" y="815021"/>
                  <a:pt x="946353" y="802689"/>
                  <a:pt x="971721" y="792542"/>
                </a:cubicBezTo>
                <a:cubicBezTo>
                  <a:pt x="990365" y="785084"/>
                  <a:pt x="1009821" y="779842"/>
                  <a:pt x="1028871" y="773492"/>
                </a:cubicBezTo>
                <a:lnTo>
                  <a:pt x="1057446" y="763967"/>
                </a:lnTo>
                <a:cubicBezTo>
                  <a:pt x="1047921" y="773492"/>
                  <a:pt x="1015401" y="792542"/>
                  <a:pt x="1028871" y="792542"/>
                </a:cubicBezTo>
                <a:cubicBezTo>
                  <a:pt x="1059819" y="792542"/>
                  <a:pt x="1111757" y="741318"/>
                  <a:pt x="1133646" y="725867"/>
                </a:cubicBezTo>
                <a:cubicBezTo>
                  <a:pt x="1171055" y="699460"/>
                  <a:pt x="1212190" y="678272"/>
                  <a:pt x="1247946" y="649667"/>
                </a:cubicBezTo>
                <a:cubicBezTo>
                  <a:pt x="1270849" y="631345"/>
                  <a:pt x="1297610" y="607681"/>
                  <a:pt x="1324146" y="592517"/>
                </a:cubicBezTo>
                <a:cubicBezTo>
                  <a:pt x="1336474" y="585472"/>
                  <a:pt x="1349546" y="579817"/>
                  <a:pt x="1362246" y="573467"/>
                </a:cubicBezTo>
                <a:cubicBezTo>
                  <a:pt x="1355896" y="586167"/>
                  <a:pt x="1352286" y="600659"/>
                  <a:pt x="1343196" y="611567"/>
                </a:cubicBezTo>
                <a:cubicBezTo>
                  <a:pt x="1335867" y="620361"/>
                  <a:pt x="1303173" y="630617"/>
                  <a:pt x="1314621" y="630617"/>
                </a:cubicBezTo>
                <a:cubicBezTo>
                  <a:pt x="1334701" y="630617"/>
                  <a:pt x="1353810" y="620547"/>
                  <a:pt x="1371771" y="611567"/>
                </a:cubicBezTo>
                <a:cubicBezTo>
                  <a:pt x="1404889" y="595008"/>
                  <a:pt x="1467021" y="554417"/>
                  <a:pt x="1467021" y="554417"/>
                </a:cubicBezTo>
                <a:cubicBezTo>
                  <a:pt x="1521779" y="481406"/>
                  <a:pt x="1468459" y="543693"/>
                  <a:pt x="1524171" y="497267"/>
                </a:cubicBezTo>
                <a:cubicBezTo>
                  <a:pt x="1534519" y="488643"/>
                  <a:pt x="1566216" y="468692"/>
                  <a:pt x="1552746" y="468692"/>
                </a:cubicBezTo>
                <a:cubicBezTo>
                  <a:pt x="1536871" y="468692"/>
                  <a:pt x="1527855" y="488461"/>
                  <a:pt x="1514646" y="497267"/>
                </a:cubicBezTo>
                <a:cubicBezTo>
                  <a:pt x="1470835" y="526475"/>
                  <a:pt x="1466889" y="521195"/>
                  <a:pt x="1428921" y="554417"/>
                </a:cubicBezTo>
                <a:cubicBezTo>
                  <a:pt x="1415404" y="566244"/>
                  <a:pt x="1404532" y="580916"/>
                  <a:pt x="1390821" y="592517"/>
                </a:cubicBezTo>
                <a:cubicBezTo>
                  <a:pt x="1363186" y="615900"/>
                  <a:pt x="1326816" y="630232"/>
                  <a:pt x="1305096" y="659192"/>
                </a:cubicBezTo>
                <a:cubicBezTo>
                  <a:pt x="1295571" y="671892"/>
                  <a:pt x="1287746" y="686067"/>
                  <a:pt x="1276521" y="697292"/>
                </a:cubicBezTo>
                <a:cubicBezTo>
                  <a:pt x="1260956" y="712857"/>
                  <a:pt x="1228775" y="731396"/>
                  <a:pt x="1209846" y="744917"/>
                </a:cubicBezTo>
                <a:cubicBezTo>
                  <a:pt x="1127144" y="803990"/>
                  <a:pt x="1210514" y="747647"/>
                  <a:pt x="1143171" y="792542"/>
                </a:cubicBezTo>
                <a:cubicBezTo>
                  <a:pt x="1134071" y="806192"/>
                  <a:pt x="1093333" y="847864"/>
                  <a:pt x="1162221" y="830642"/>
                </a:cubicBezTo>
                <a:cubicBezTo>
                  <a:pt x="1177622" y="826792"/>
                  <a:pt x="1186859" y="810481"/>
                  <a:pt x="1200321" y="802067"/>
                </a:cubicBezTo>
                <a:cubicBezTo>
                  <a:pt x="1212362" y="794542"/>
                  <a:pt x="1226245" y="790322"/>
                  <a:pt x="1238421" y="783017"/>
                </a:cubicBezTo>
                <a:cubicBezTo>
                  <a:pt x="1294628" y="749293"/>
                  <a:pt x="1326615" y="720304"/>
                  <a:pt x="1381296" y="678242"/>
                </a:cubicBezTo>
                <a:cubicBezTo>
                  <a:pt x="1393879" y="668563"/>
                  <a:pt x="1419396" y="649667"/>
                  <a:pt x="1419396" y="649667"/>
                </a:cubicBezTo>
                <a:cubicBezTo>
                  <a:pt x="1422571" y="659192"/>
                  <a:pt x="1432446" y="668841"/>
                  <a:pt x="1428921" y="678242"/>
                </a:cubicBezTo>
                <a:cubicBezTo>
                  <a:pt x="1421783" y="697277"/>
                  <a:pt x="1403019" y="709603"/>
                  <a:pt x="1390821" y="725867"/>
                </a:cubicBezTo>
                <a:cubicBezTo>
                  <a:pt x="1383952" y="735025"/>
                  <a:pt x="1378425" y="745127"/>
                  <a:pt x="1371771" y="754442"/>
                </a:cubicBezTo>
                <a:cubicBezTo>
                  <a:pt x="1362544" y="767360"/>
                  <a:pt x="1351610" y="779080"/>
                  <a:pt x="1343196" y="792542"/>
                </a:cubicBezTo>
                <a:cubicBezTo>
                  <a:pt x="1335671" y="804583"/>
                  <a:pt x="1329739" y="817591"/>
                  <a:pt x="1324146" y="830642"/>
                </a:cubicBezTo>
                <a:cubicBezTo>
                  <a:pt x="1320191" y="839870"/>
                  <a:pt x="1304581" y="859217"/>
                  <a:pt x="1314621" y="859217"/>
                </a:cubicBezTo>
                <a:cubicBezTo>
                  <a:pt x="1338801" y="859217"/>
                  <a:pt x="1361177" y="844055"/>
                  <a:pt x="1381296" y="830642"/>
                </a:cubicBezTo>
                <a:cubicBezTo>
                  <a:pt x="1418842" y="805611"/>
                  <a:pt x="1451049" y="773373"/>
                  <a:pt x="1486071" y="744917"/>
                </a:cubicBezTo>
                <a:cubicBezTo>
                  <a:pt x="1501849" y="732097"/>
                  <a:pt x="1519321" y="721192"/>
                  <a:pt x="1533696" y="706817"/>
                </a:cubicBezTo>
                <a:cubicBezTo>
                  <a:pt x="1549571" y="690942"/>
                  <a:pt x="1564634" y="674211"/>
                  <a:pt x="1581321" y="659192"/>
                </a:cubicBezTo>
                <a:cubicBezTo>
                  <a:pt x="1624990" y="619890"/>
                  <a:pt x="1638299" y="621307"/>
                  <a:pt x="1676571" y="573467"/>
                </a:cubicBezTo>
                <a:cubicBezTo>
                  <a:pt x="1688136" y="559011"/>
                  <a:pt x="1693294" y="540064"/>
                  <a:pt x="1705146" y="525842"/>
                </a:cubicBezTo>
                <a:cubicBezTo>
                  <a:pt x="1725268" y="501696"/>
                  <a:pt x="1757765" y="487280"/>
                  <a:pt x="1771821" y="459167"/>
                </a:cubicBezTo>
                <a:cubicBezTo>
                  <a:pt x="1778171" y="446467"/>
                  <a:pt x="1804794" y="418282"/>
                  <a:pt x="1790871" y="421067"/>
                </a:cubicBezTo>
                <a:cubicBezTo>
                  <a:pt x="1764089" y="426423"/>
                  <a:pt x="1745523" y="451630"/>
                  <a:pt x="1724196" y="468692"/>
                </a:cubicBezTo>
                <a:cubicBezTo>
                  <a:pt x="1633870" y="540953"/>
                  <a:pt x="1777640" y="444616"/>
                  <a:pt x="1647996" y="535367"/>
                </a:cubicBezTo>
                <a:cubicBezTo>
                  <a:pt x="1632829" y="545984"/>
                  <a:pt x="1615182" y="552834"/>
                  <a:pt x="1600371" y="563942"/>
                </a:cubicBezTo>
                <a:cubicBezTo>
                  <a:pt x="1589595" y="572024"/>
                  <a:pt x="1582144" y="583893"/>
                  <a:pt x="1571796" y="592517"/>
                </a:cubicBezTo>
                <a:cubicBezTo>
                  <a:pt x="1563002" y="599846"/>
                  <a:pt x="1552015" y="604238"/>
                  <a:pt x="1543221" y="611567"/>
                </a:cubicBezTo>
                <a:cubicBezTo>
                  <a:pt x="1532873" y="620191"/>
                  <a:pt x="1511379" y="653210"/>
                  <a:pt x="1514646" y="640142"/>
                </a:cubicBezTo>
                <a:cubicBezTo>
                  <a:pt x="1528266" y="585661"/>
                  <a:pt x="1565885" y="563777"/>
                  <a:pt x="1600371" y="525842"/>
                </a:cubicBezTo>
                <a:cubicBezTo>
                  <a:pt x="1665534" y="454163"/>
                  <a:pt x="1631581" y="486500"/>
                  <a:pt x="1686096" y="411542"/>
                </a:cubicBezTo>
                <a:cubicBezTo>
                  <a:pt x="1773468" y="291405"/>
                  <a:pt x="1682749" y="419369"/>
                  <a:pt x="1752771" y="335342"/>
                </a:cubicBezTo>
                <a:cubicBezTo>
                  <a:pt x="1760100" y="326548"/>
                  <a:pt x="1781529" y="300700"/>
                  <a:pt x="1771821" y="306767"/>
                </a:cubicBezTo>
                <a:cubicBezTo>
                  <a:pt x="1700451" y="351373"/>
                  <a:pt x="1629463" y="430075"/>
                  <a:pt x="1571796" y="487742"/>
                </a:cubicBezTo>
                <a:cubicBezTo>
                  <a:pt x="1552746" y="506792"/>
                  <a:pt x="1536569" y="529233"/>
                  <a:pt x="1514646" y="544892"/>
                </a:cubicBezTo>
                <a:cubicBezTo>
                  <a:pt x="1406553" y="622101"/>
                  <a:pt x="1480924" y="558835"/>
                  <a:pt x="1419396" y="630617"/>
                </a:cubicBezTo>
                <a:cubicBezTo>
                  <a:pt x="1410630" y="640844"/>
                  <a:pt x="1399445" y="648844"/>
                  <a:pt x="1390821" y="659192"/>
                </a:cubicBezTo>
                <a:cubicBezTo>
                  <a:pt x="1383492" y="667986"/>
                  <a:pt x="1360438" y="689386"/>
                  <a:pt x="1371771" y="687767"/>
                </a:cubicBezTo>
                <a:cubicBezTo>
                  <a:pt x="1444278" y="677409"/>
                  <a:pt x="1461926" y="639699"/>
                  <a:pt x="1514646" y="602042"/>
                </a:cubicBezTo>
                <a:cubicBezTo>
                  <a:pt x="1539020" y="584632"/>
                  <a:pt x="1567258" y="572877"/>
                  <a:pt x="1590846" y="554417"/>
                </a:cubicBezTo>
                <a:cubicBezTo>
                  <a:pt x="1640476" y="515576"/>
                  <a:pt x="1686025" y="471784"/>
                  <a:pt x="1733721" y="430592"/>
                </a:cubicBezTo>
                <a:lnTo>
                  <a:pt x="1800396" y="373442"/>
                </a:lnTo>
                <a:cubicBezTo>
                  <a:pt x="1825901" y="351338"/>
                  <a:pt x="1855512" y="333122"/>
                  <a:pt x="1876596" y="306767"/>
                </a:cubicBezTo>
                <a:cubicBezTo>
                  <a:pt x="1889296" y="290892"/>
                  <a:pt x="1899501" y="272648"/>
                  <a:pt x="1914696" y="259142"/>
                </a:cubicBezTo>
                <a:cubicBezTo>
                  <a:pt x="1928533" y="246842"/>
                  <a:pt x="1947993" y="242290"/>
                  <a:pt x="1962321" y="230567"/>
                </a:cubicBezTo>
                <a:cubicBezTo>
                  <a:pt x="1983172" y="213507"/>
                  <a:pt x="2041024" y="157253"/>
                  <a:pt x="2019471" y="173417"/>
                </a:cubicBezTo>
                <a:cubicBezTo>
                  <a:pt x="1967826" y="212151"/>
                  <a:pt x="1943703" y="224630"/>
                  <a:pt x="1905171" y="268667"/>
                </a:cubicBezTo>
                <a:cubicBezTo>
                  <a:pt x="1894717" y="280614"/>
                  <a:pt x="1888543" y="296313"/>
                  <a:pt x="1876596" y="306767"/>
                </a:cubicBezTo>
                <a:cubicBezTo>
                  <a:pt x="1862663" y="318958"/>
                  <a:pt x="1843027" y="323294"/>
                  <a:pt x="1828971" y="335342"/>
                </a:cubicBezTo>
                <a:cubicBezTo>
                  <a:pt x="1664787" y="476072"/>
                  <a:pt x="1796803" y="385362"/>
                  <a:pt x="1714671" y="440117"/>
                </a:cubicBezTo>
                <a:cubicBezTo>
                  <a:pt x="1711496" y="449642"/>
                  <a:pt x="1686096" y="494092"/>
                  <a:pt x="1733721" y="478217"/>
                </a:cubicBezTo>
                <a:cubicBezTo>
                  <a:pt x="1781869" y="462168"/>
                  <a:pt x="1786572" y="438937"/>
                  <a:pt x="1819446" y="411542"/>
                </a:cubicBezTo>
                <a:cubicBezTo>
                  <a:pt x="1828240" y="404213"/>
                  <a:pt x="1839227" y="399821"/>
                  <a:pt x="1848021" y="392492"/>
                </a:cubicBezTo>
                <a:cubicBezTo>
                  <a:pt x="1858369" y="383868"/>
                  <a:pt x="1863126" y="363917"/>
                  <a:pt x="1876596" y="363917"/>
                </a:cubicBezTo>
                <a:cubicBezTo>
                  <a:pt x="1888044" y="363917"/>
                  <a:pt x="1864415" y="383334"/>
                  <a:pt x="1857546" y="392492"/>
                </a:cubicBezTo>
                <a:cubicBezTo>
                  <a:pt x="1845348" y="408756"/>
                  <a:pt x="1833046" y="425006"/>
                  <a:pt x="1819446" y="440117"/>
                </a:cubicBezTo>
                <a:cubicBezTo>
                  <a:pt x="1804427" y="456804"/>
                  <a:pt x="1786840" y="471055"/>
                  <a:pt x="1771821" y="487742"/>
                </a:cubicBezTo>
                <a:cubicBezTo>
                  <a:pt x="1758221" y="502853"/>
                  <a:pt x="1747321" y="520256"/>
                  <a:pt x="1733721" y="535367"/>
                </a:cubicBezTo>
                <a:cubicBezTo>
                  <a:pt x="1718702" y="552054"/>
                  <a:pt x="1700707" y="565946"/>
                  <a:pt x="1686096" y="582992"/>
                </a:cubicBezTo>
                <a:cubicBezTo>
                  <a:pt x="1662537" y="610478"/>
                  <a:pt x="1593823" y="694315"/>
                  <a:pt x="1619421" y="668717"/>
                </a:cubicBezTo>
                <a:cubicBezTo>
                  <a:pt x="1632121" y="656017"/>
                  <a:pt x="1643810" y="642218"/>
                  <a:pt x="1657521" y="630617"/>
                </a:cubicBezTo>
                <a:cubicBezTo>
                  <a:pt x="1685156" y="607234"/>
                  <a:pt x="1717648" y="589540"/>
                  <a:pt x="1743246" y="563942"/>
                </a:cubicBezTo>
                <a:cubicBezTo>
                  <a:pt x="1768646" y="538542"/>
                  <a:pt x="1790709" y="509295"/>
                  <a:pt x="1819446" y="487742"/>
                </a:cubicBezTo>
                <a:cubicBezTo>
                  <a:pt x="1832146" y="478217"/>
                  <a:pt x="1846321" y="470392"/>
                  <a:pt x="1857546" y="459167"/>
                </a:cubicBezTo>
                <a:cubicBezTo>
                  <a:pt x="1941114" y="375599"/>
                  <a:pt x="1790180" y="495404"/>
                  <a:pt x="1914696" y="402017"/>
                </a:cubicBezTo>
                <a:cubicBezTo>
                  <a:pt x="1898821" y="433767"/>
                  <a:pt x="1886762" y="467731"/>
                  <a:pt x="1867071" y="497267"/>
                </a:cubicBezTo>
                <a:cubicBezTo>
                  <a:pt x="1860721" y="506792"/>
                  <a:pt x="1853701" y="515903"/>
                  <a:pt x="1848021" y="525842"/>
                </a:cubicBezTo>
                <a:cubicBezTo>
                  <a:pt x="1840976" y="538170"/>
                  <a:pt x="1836496" y="551901"/>
                  <a:pt x="1828971" y="563942"/>
                </a:cubicBezTo>
                <a:cubicBezTo>
                  <a:pt x="1820557" y="577404"/>
                  <a:pt x="1784829" y="598929"/>
                  <a:pt x="1800396" y="602042"/>
                </a:cubicBezTo>
                <a:cubicBezTo>
                  <a:pt x="1826996" y="607362"/>
                  <a:pt x="1851196" y="582992"/>
                  <a:pt x="1876596" y="573467"/>
                </a:cubicBezTo>
                <a:cubicBezTo>
                  <a:pt x="1908346" y="541717"/>
                  <a:pt x="1943796" y="513279"/>
                  <a:pt x="1971846" y="478217"/>
                </a:cubicBezTo>
                <a:cubicBezTo>
                  <a:pt x="1984546" y="462342"/>
                  <a:pt x="1997748" y="446856"/>
                  <a:pt x="2009946" y="430592"/>
                </a:cubicBezTo>
                <a:cubicBezTo>
                  <a:pt x="2016815" y="421434"/>
                  <a:pt x="2032616" y="391157"/>
                  <a:pt x="2028996" y="402017"/>
                </a:cubicBezTo>
                <a:cubicBezTo>
                  <a:pt x="2010366" y="457907"/>
                  <a:pt x="1995555" y="461095"/>
                  <a:pt x="1962321" y="506792"/>
                </a:cubicBezTo>
                <a:cubicBezTo>
                  <a:pt x="1873846" y="628446"/>
                  <a:pt x="1976027" y="495759"/>
                  <a:pt x="1886121" y="630617"/>
                </a:cubicBezTo>
                <a:cubicBezTo>
                  <a:pt x="1874844" y="647533"/>
                  <a:pt x="1859978" y="661800"/>
                  <a:pt x="1848021" y="678242"/>
                </a:cubicBezTo>
                <a:cubicBezTo>
                  <a:pt x="1834555" y="696758"/>
                  <a:pt x="1823387" y="716876"/>
                  <a:pt x="1809921" y="735392"/>
                </a:cubicBezTo>
                <a:cubicBezTo>
                  <a:pt x="1763467" y="799266"/>
                  <a:pt x="1783775" y="761985"/>
                  <a:pt x="1752771" y="811592"/>
                </a:cubicBezTo>
                <a:cubicBezTo>
                  <a:pt x="1742959" y="827291"/>
                  <a:pt x="1715917" y="842658"/>
                  <a:pt x="1724196" y="859217"/>
                </a:cubicBezTo>
                <a:cubicBezTo>
                  <a:pt x="1731436" y="873697"/>
                  <a:pt x="1755946" y="852867"/>
                  <a:pt x="1771821" y="849692"/>
                </a:cubicBezTo>
                <a:cubicBezTo>
                  <a:pt x="1794046" y="833817"/>
                  <a:pt x="1816848" y="818720"/>
                  <a:pt x="1838496" y="802067"/>
                </a:cubicBezTo>
                <a:cubicBezTo>
                  <a:pt x="1858151" y="786948"/>
                  <a:pt x="1875808" y="769321"/>
                  <a:pt x="1895646" y="754442"/>
                </a:cubicBezTo>
                <a:cubicBezTo>
                  <a:pt x="1968408" y="699870"/>
                  <a:pt x="1940645" y="733941"/>
                  <a:pt x="2009946" y="668717"/>
                </a:cubicBezTo>
                <a:cubicBezTo>
                  <a:pt x="2045913" y="634866"/>
                  <a:pt x="2079796" y="598867"/>
                  <a:pt x="2114721" y="563942"/>
                </a:cubicBezTo>
                <a:cubicBezTo>
                  <a:pt x="2127421" y="551242"/>
                  <a:pt x="2142045" y="540210"/>
                  <a:pt x="2152821" y="525842"/>
                </a:cubicBezTo>
                <a:cubicBezTo>
                  <a:pt x="2188265" y="478584"/>
                  <a:pt x="2168187" y="496548"/>
                  <a:pt x="2209971" y="468692"/>
                </a:cubicBezTo>
                <a:cubicBezTo>
                  <a:pt x="2206796" y="478217"/>
                  <a:pt x="2205836" y="488796"/>
                  <a:pt x="2200446" y="497267"/>
                </a:cubicBezTo>
                <a:cubicBezTo>
                  <a:pt x="2163445" y="555412"/>
                  <a:pt x="2136472" y="573277"/>
                  <a:pt x="2105196" y="630617"/>
                </a:cubicBezTo>
                <a:cubicBezTo>
                  <a:pt x="2068579" y="697748"/>
                  <a:pt x="2109287" y="662814"/>
                  <a:pt x="2057571" y="697292"/>
                </a:cubicBezTo>
                <a:cubicBezTo>
                  <a:pt x="2054396" y="709992"/>
                  <a:pt x="2054541" y="724026"/>
                  <a:pt x="2048046" y="735392"/>
                </a:cubicBezTo>
                <a:cubicBezTo>
                  <a:pt x="2041363" y="747088"/>
                  <a:pt x="2006964" y="768970"/>
                  <a:pt x="2019471" y="763967"/>
                </a:cubicBezTo>
                <a:cubicBezTo>
                  <a:pt x="2074240" y="742060"/>
                  <a:pt x="2114316" y="701548"/>
                  <a:pt x="2152821" y="659192"/>
                </a:cubicBezTo>
                <a:cubicBezTo>
                  <a:pt x="2393992" y="393904"/>
                  <a:pt x="2211304" y="604123"/>
                  <a:pt x="2333796" y="430592"/>
                </a:cubicBezTo>
                <a:cubicBezTo>
                  <a:pt x="2354672" y="401017"/>
                  <a:pt x="2380391" y="374988"/>
                  <a:pt x="2400471" y="344867"/>
                </a:cubicBezTo>
                <a:cubicBezTo>
                  <a:pt x="2406821" y="335342"/>
                  <a:pt x="2429760" y="311172"/>
                  <a:pt x="2419521" y="316292"/>
                </a:cubicBezTo>
                <a:cubicBezTo>
                  <a:pt x="2380901" y="335602"/>
                  <a:pt x="2386556" y="356584"/>
                  <a:pt x="2362371" y="382967"/>
                </a:cubicBezTo>
                <a:cubicBezTo>
                  <a:pt x="2335064" y="412756"/>
                  <a:pt x="2297437" y="434040"/>
                  <a:pt x="2276646" y="468692"/>
                </a:cubicBezTo>
                <a:cubicBezTo>
                  <a:pt x="2254572" y="505483"/>
                  <a:pt x="2241012" y="532901"/>
                  <a:pt x="2209971" y="563942"/>
                </a:cubicBezTo>
                <a:cubicBezTo>
                  <a:pt x="2198746" y="575167"/>
                  <a:pt x="2183671" y="581897"/>
                  <a:pt x="2171871" y="592517"/>
                </a:cubicBezTo>
                <a:cubicBezTo>
                  <a:pt x="2151846" y="610539"/>
                  <a:pt x="2131551" y="628630"/>
                  <a:pt x="2114721" y="649667"/>
                </a:cubicBezTo>
                <a:cubicBezTo>
                  <a:pt x="2105851" y="660755"/>
                  <a:pt x="2087795" y="675953"/>
                  <a:pt x="2095671" y="687767"/>
                </a:cubicBezTo>
                <a:cubicBezTo>
                  <a:pt x="2102933" y="698659"/>
                  <a:pt x="2121071" y="681417"/>
                  <a:pt x="2133771" y="678242"/>
                </a:cubicBezTo>
                <a:cubicBezTo>
                  <a:pt x="2143296" y="668717"/>
                  <a:pt x="2152209" y="658537"/>
                  <a:pt x="2162346" y="649667"/>
                </a:cubicBezTo>
                <a:cubicBezTo>
                  <a:pt x="2177646" y="636280"/>
                  <a:pt x="2195167" y="625500"/>
                  <a:pt x="2209971" y="611567"/>
                </a:cubicBezTo>
                <a:cubicBezTo>
                  <a:pt x="2249208" y="574638"/>
                  <a:pt x="2289777" y="538660"/>
                  <a:pt x="2324271" y="497267"/>
                </a:cubicBezTo>
                <a:cubicBezTo>
                  <a:pt x="2340146" y="478217"/>
                  <a:pt x="2355140" y="458397"/>
                  <a:pt x="2371896" y="440117"/>
                </a:cubicBezTo>
                <a:cubicBezTo>
                  <a:pt x="2390101" y="420258"/>
                  <a:pt x="2411305" y="403242"/>
                  <a:pt x="2429046" y="382967"/>
                </a:cubicBezTo>
                <a:cubicBezTo>
                  <a:pt x="2455821" y="352367"/>
                  <a:pt x="2480125" y="319689"/>
                  <a:pt x="2505246" y="287717"/>
                </a:cubicBezTo>
                <a:cubicBezTo>
                  <a:pt x="2515054" y="275234"/>
                  <a:pt x="2545046" y="238392"/>
                  <a:pt x="2533821" y="249617"/>
                </a:cubicBezTo>
                <a:cubicBezTo>
                  <a:pt x="2397738" y="385700"/>
                  <a:pt x="2584877" y="212420"/>
                  <a:pt x="2467146" y="344867"/>
                </a:cubicBezTo>
                <a:cubicBezTo>
                  <a:pt x="2453640" y="360062"/>
                  <a:pt x="2433896" y="368592"/>
                  <a:pt x="2419521" y="382967"/>
                </a:cubicBezTo>
                <a:cubicBezTo>
                  <a:pt x="2401986" y="400502"/>
                  <a:pt x="2388891" y="422059"/>
                  <a:pt x="2371896" y="440117"/>
                </a:cubicBezTo>
                <a:cubicBezTo>
                  <a:pt x="2338045" y="476084"/>
                  <a:pt x="2302046" y="509967"/>
                  <a:pt x="2267121" y="544892"/>
                </a:cubicBezTo>
                <a:cubicBezTo>
                  <a:pt x="2248071" y="563942"/>
                  <a:pt x="2226135" y="580489"/>
                  <a:pt x="2209971" y="602042"/>
                </a:cubicBezTo>
                <a:cubicBezTo>
                  <a:pt x="2162537" y="665287"/>
                  <a:pt x="2192621" y="628917"/>
                  <a:pt x="2114721" y="706817"/>
                </a:cubicBezTo>
                <a:cubicBezTo>
                  <a:pt x="2105196" y="716342"/>
                  <a:pt x="2077731" y="745911"/>
                  <a:pt x="2086146" y="735392"/>
                </a:cubicBezTo>
                <a:cubicBezTo>
                  <a:pt x="2118313" y="695184"/>
                  <a:pt x="2135758" y="676196"/>
                  <a:pt x="2162346" y="630617"/>
                </a:cubicBezTo>
                <a:cubicBezTo>
                  <a:pt x="2173078" y="612220"/>
                  <a:pt x="2180823" y="592220"/>
                  <a:pt x="2190921" y="573467"/>
                </a:cubicBezTo>
                <a:cubicBezTo>
                  <a:pt x="2203057" y="550929"/>
                  <a:pt x="2218196" y="529988"/>
                  <a:pt x="2229021" y="506792"/>
                </a:cubicBezTo>
                <a:cubicBezTo>
                  <a:pt x="2240493" y="482210"/>
                  <a:pt x="2247162" y="455633"/>
                  <a:pt x="2257596" y="430592"/>
                </a:cubicBezTo>
                <a:cubicBezTo>
                  <a:pt x="2271024" y="398366"/>
                  <a:pt x="2277430" y="391316"/>
                  <a:pt x="2295696" y="363917"/>
                </a:cubicBezTo>
                <a:cubicBezTo>
                  <a:pt x="2289346" y="351217"/>
                  <a:pt x="2290845" y="325817"/>
                  <a:pt x="2276646" y="325817"/>
                </a:cubicBezTo>
                <a:cubicBezTo>
                  <a:pt x="2258685" y="325817"/>
                  <a:pt x="2252914" y="353141"/>
                  <a:pt x="2238546" y="363917"/>
                </a:cubicBezTo>
                <a:cubicBezTo>
                  <a:pt x="2227187" y="372436"/>
                  <a:pt x="2212120" y="374885"/>
                  <a:pt x="2200446" y="382967"/>
                </a:cubicBezTo>
                <a:cubicBezTo>
                  <a:pt x="2170682" y="403573"/>
                  <a:pt x="2140319" y="424044"/>
                  <a:pt x="2114721" y="449642"/>
                </a:cubicBezTo>
                <a:cubicBezTo>
                  <a:pt x="2102021" y="462342"/>
                  <a:pt x="2090646" y="476522"/>
                  <a:pt x="2076621" y="487742"/>
                </a:cubicBezTo>
                <a:cubicBezTo>
                  <a:pt x="2058743" y="502045"/>
                  <a:pt x="1997751" y="533082"/>
                  <a:pt x="2019471" y="525842"/>
                </a:cubicBezTo>
                <a:cubicBezTo>
                  <a:pt x="2064021" y="510992"/>
                  <a:pt x="2052793" y="517519"/>
                  <a:pt x="2105196" y="478217"/>
                </a:cubicBezTo>
                <a:cubicBezTo>
                  <a:pt x="2130596" y="459167"/>
                  <a:pt x="2151917" y="432859"/>
                  <a:pt x="2181396" y="421067"/>
                </a:cubicBezTo>
                <a:lnTo>
                  <a:pt x="2229021" y="402017"/>
                </a:lnTo>
                <a:cubicBezTo>
                  <a:pt x="2244896" y="405192"/>
                  <a:pt x="2272719" y="395836"/>
                  <a:pt x="2276646" y="411542"/>
                </a:cubicBezTo>
                <a:cubicBezTo>
                  <a:pt x="2280496" y="426943"/>
                  <a:pt x="2250248" y="429390"/>
                  <a:pt x="2238546" y="440117"/>
                </a:cubicBezTo>
                <a:cubicBezTo>
                  <a:pt x="2212067" y="464390"/>
                  <a:pt x="2189941" y="493321"/>
                  <a:pt x="2162346" y="516317"/>
                </a:cubicBezTo>
                <a:cubicBezTo>
                  <a:pt x="2074151" y="589813"/>
                  <a:pt x="2122731" y="546407"/>
                  <a:pt x="2019471" y="649667"/>
                </a:cubicBezTo>
                <a:lnTo>
                  <a:pt x="1981371" y="687767"/>
                </a:lnTo>
                <a:cubicBezTo>
                  <a:pt x="1990896" y="694117"/>
                  <a:pt x="1998568" y="708081"/>
                  <a:pt x="2009946" y="706817"/>
                </a:cubicBezTo>
                <a:cubicBezTo>
                  <a:pt x="2058285" y="701446"/>
                  <a:pt x="2073012" y="666962"/>
                  <a:pt x="2105196" y="640142"/>
                </a:cubicBezTo>
                <a:cubicBezTo>
                  <a:pt x="2129587" y="619816"/>
                  <a:pt x="2158130" y="604596"/>
                  <a:pt x="2181396" y="582992"/>
                </a:cubicBezTo>
                <a:cubicBezTo>
                  <a:pt x="2202846" y="563074"/>
                  <a:pt x="2218691" y="537826"/>
                  <a:pt x="2238546" y="516317"/>
                </a:cubicBezTo>
                <a:cubicBezTo>
                  <a:pt x="2256819" y="496521"/>
                  <a:pt x="2275837" y="477372"/>
                  <a:pt x="2295696" y="459167"/>
                </a:cubicBezTo>
                <a:cubicBezTo>
                  <a:pt x="2313976" y="442411"/>
                  <a:pt x="2334625" y="428362"/>
                  <a:pt x="2352846" y="411542"/>
                </a:cubicBezTo>
                <a:cubicBezTo>
                  <a:pt x="2375942" y="390223"/>
                  <a:pt x="2449743" y="336232"/>
                  <a:pt x="2419521" y="344867"/>
                </a:cubicBezTo>
                <a:lnTo>
                  <a:pt x="2352846" y="363917"/>
                </a:lnTo>
                <a:cubicBezTo>
                  <a:pt x="2340146" y="376617"/>
                  <a:pt x="2328170" y="390085"/>
                  <a:pt x="2314746" y="402017"/>
                </a:cubicBezTo>
                <a:cubicBezTo>
                  <a:pt x="2299551" y="415523"/>
                  <a:pt x="2281983" y="426246"/>
                  <a:pt x="2267121" y="440117"/>
                </a:cubicBezTo>
                <a:cubicBezTo>
                  <a:pt x="2234296" y="470754"/>
                  <a:pt x="2207792" y="508426"/>
                  <a:pt x="2171871" y="535367"/>
                </a:cubicBezTo>
                <a:cubicBezTo>
                  <a:pt x="2159171" y="544892"/>
                  <a:pt x="2144996" y="552717"/>
                  <a:pt x="2133771" y="563942"/>
                </a:cubicBezTo>
                <a:cubicBezTo>
                  <a:pt x="2050203" y="647510"/>
                  <a:pt x="2201137" y="527705"/>
                  <a:pt x="2076621" y="621092"/>
                </a:cubicBezTo>
                <a:cubicBezTo>
                  <a:pt x="2089321" y="627442"/>
                  <a:pt x="2100558" y="641154"/>
                  <a:pt x="2114721" y="640142"/>
                </a:cubicBezTo>
                <a:cubicBezTo>
                  <a:pt x="2174685" y="635859"/>
                  <a:pt x="2221909" y="608632"/>
                  <a:pt x="2267121" y="573467"/>
                </a:cubicBezTo>
                <a:cubicBezTo>
                  <a:pt x="2306269" y="543019"/>
                  <a:pt x="2343137" y="509745"/>
                  <a:pt x="2381421" y="478217"/>
                </a:cubicBezTo>
                <a:cubicBezTo>
                  <a:pt x="2397114" y="465293"/>
                  <a:pt x="2414671" y="454492"/>
                  <a:pt x="2429046" y="440117"/>
                </a:cubicBezTo>
                <a:lnTo>
                  <a:pt x="2505246" y="363917"/>
                </a:lnTo>
                <a:cubicBezTo>
                  <a:pt x="2502071" y="376617"/>
                  <a:pt x="2503576" y="391544"/>
                  <a:pt x="2495721" y="402017"/>
                </a:cubicBezTo>
                <a:lnTo>
                  <a:pt x="2362371" y="535367"/>
                </a:lnTo>
                <a:lnTo>
                  <a:pt x="2238546" y="659192"/>
                </a:lnTo>
                <a:cubicBezTo>
                  <a:pt x="2222671" y="675067"/>
                  <a:pt x="2204704" y="689096"/>
                  <a:pt x="2190921" y="706817"/>
                </a:cubicBezTo>
                <a:cubicBezTo>
                  <a:pt x="2115976" y="803175"/>
                  <a:pt x="2149844" y="766944"/>
                  <a:pt x="2095671" y="821117"/>
                </a:cubicBezTo>
                <a:cubicBezTo>
                  <a:pt x="2105196" y="830642"/>
                  <a:pt x="2110911" y="847787"/>
                  <a:pt x="2124246" y="849692"/>
                </a:cubicBezTo>
                <a:cubicBezTo>
                  <a:pt x="2138302" y="851700"/>
                  <a:pt x="2150305" y="838167"/>
                  <a:pt x="2162346" y="830642"/>
                </a:cubicBezTo>
                <a:cubicBezTo>
                  <a:pt x="2201176" y="806373"/>
                  <a:pt x="2238546" y="779842"/>
                  <a:pt x="2276646" y="754442"/>
                </a:cubicBezTo>
                <a:cubicBezTo>
                  <a:pt x="2319096" y="726142"/>
                  <a:pt x="2343991" y="711929"/>
                  <a:pt x="2381421" y="678242"/>
                </a:cubicBezTo>
                <a:cubicBezTo>
                  <a:pt x="2398108" y="663223"/>
                  <a:pt x="2412359" y="645636"/>
                  <a:pt x="2429046" y="630617"/>
                </a:cubicBezTo>
                <a:cubicBezTo>
                  <a:pt x="2444157" y="617017"/>
                  <a:pt x="2461476" y="606023"/>
                  <a:pt x="2476671" y="592517"/>
                </a:cubicBezTo>
                <a:cubicBezTo>
                  <a:pt x="2545963" y="530924"/>
                  <a:pt x="2485105" y="574194"/>
                  <a:pt x="2543346" y="535367"/>
                </a:cubicBezTo>
                <a:cubicBezTo>
                  <a:pt x="2549696" y="525842"/>
                  <a:pt x="2562396" y="495344"/>
                  <a:pt x="2562396" y="506792"/>
                </a:cubicBezTo>
                <a:cubicBezTo>
                  <a:pt x="2562396" y="535442"/>
                  <a:pt x="2519130" y="567125"/>
                  <a:pt x="2505246" y="582992"/>
                </a:cubicBezTo>
                <a:cubicBezTo>
                  <a:pt x="2494792" y="594939"/>
                  <a:pt x="2487218" y="609227"/>
                  <a:pt x="2476671" y="621092"/>
                </a:cubicBezTo>
                <a:cubicBezTo>
                  <a:pt x="2408049" y="698292"/>
                  <a:pt x="2429028" y="649693"/>
                  <a:pt x="2352846" y="763967"/>
                </a:cubicBezTo>
                <a:cubicBezTo>
                  <a:pt x="2346496" y="773492"/>
                  <a:pt x="2340450" y="783227"/>
                  <a:pt x="2333796" y="792542"/>
                </a:cubicBezTo>
                <a:cubicBezTo>
                  <a:pt x="2324569" y="805460"/>
                  <a:pt x="2300201" y="815582"/>
                  <a:pt x="2305221" y="830642"/>
                </a:cubicBezTo>
                <a:cubicBezTo>
                  <a:pt x="2309361" y="843061"/>
                  <a:pt x="2330621" y="824292"/>
                  <a:pt x="2343321" y="821117"/>
                </a:cubicBezTo>
                <a:cubicBezTo>
                  <a:pt x="2440115" y="700125"/>
                  <a:pt x="2305274" y="857901"/>
                  <a:pt x="2457621" y="725867"/>
                </a:cubicBezTo>
                <a:cubicBezTo>
                  <a:pt x="2483126" y="703763"/>
                  <a:pt x="2500431" y="673532"/>
                  <a:pt x="2524296" y="649667"/>
                </a:cubicBezTo>
                <a:cubicBezTo>
                  <a:pt x="2544994" y="628969"/>
                  <a:pt x="2570273" y="613215"/>
                  <a:pt x="2590971" y="592517"/>
                </a:cubicBezTo>
                <a:cubicBezTo>
                  <a:pt x="2605346" y="578142"/>
                  <a:pt x="2615237" y="559790"/>
                  <a:pt x="2629071" y="544892"/>
                </a:cubicBezTo>
                <a:cubicBezTo>
                  <a:pt x="2656569" y="515279"/>
                  <a:pt x="2681172" y="481583"/>
                  <a:pt x="2714796" y="459167"/>
                </a:cubicBezTo>
                <a:cubicBezTo>
                  <a:pt x="2724321" y="452817"/>
                  <a:pt x="2743371" y="451565"/>
                  <a:pt x="2743371" y="440117"/>
                </a:cubicBezTo>
                <a:cubicBezTo>
                  <a:pt x="2743371" y="430077"/>
                  <a:pt x="2724321" y="446467"/>
                  <a:pt x="2714796" y="449642"/>
                </a:cubicBezTo>
                <a:cubicBezTo>
                  <a:pt x="2537377" y="627061"/>
                  <a:pt x="2808413" y="358899"/>
                  <a:pt x="2610021" y="544892"/>
                </a:cubicBezTo>
                <a:cubicBezTo>
                  <a:pt x="2457534" y="687849"/>
                  <a:pt x="2562227" y="589989"/>
                  <a:pt x="2476671" y="687767"/>
                </a:cubicBezTo>
                <a:cubicBezTo>
                  <a:pt x="2467801" y="697904"/>
                  <a:pt x="2456178" y="705566"/>
                  <a:pt x="2448096" y="716342"/>
                </a:cubicBezTo>
                <a:cubicBezTo>
                  <a:pt x="2436988" y="731153"/>
                  <a:pt x="2429333" y="748268"/>
                  <a:pt x="2419521" y="763967"/>
                </a:cubicBezTo>
                <a:cubicBezTo>
                  <a:pt x="2413454" y="773675"/>
                  <a:pt x="2392376" y="784447"/>
                  <a:pt x="2400471" y="792542"/>
                </a:cubicBezTo>
                <a:cubicBezTo>
                  <a:pt x="2409728" y="801799"/>
                  <a:pt x="2425871" y="786192"/>
                  <a:pt x="2438571" y="783017"/>
                </a:cubicBezTo>
                <a:cubicBezTo>
                  <a:pt x="2457621" y="770317"/>
                  <a:pt x="2477534" y="758825"/>
                  <a:pt x="2495721" y="744917"/>
                </a:cubicBezTo>
                <a:cubicBezTo>
                  <a:pt x="2531567" y="717506"/>
                  <a:pt x="2565662" y="687878"/>
                  <a:pt x="2600496" y="659192"/>
                </a:cubicBezTo>
                <a:lnTo>
                  <a:pt x="2714796" y="563942"/>
                </a:lnTo>
                <a:cubicBezTo>
                  <a:pt x="2730530" y="551068"/>
                  <a:pt x="2746546" y="538542"/>
                  <a:pt x="2762421" y="525842"/>
                </a:cubicBezTo>
                <a:cubicBezTo>
                  <a:pt x="2778296" y="513142"/>
                  <a:pt x="2795671" y="502117"/>
                  <a:pt x="2810046" y="487742"/>
                </a:cubicBezTo>
                <a:cubicBezTo>
                  <a:pt x="2822746" y="475042"/>
                  <a:pt x="2834121" y="460862"/>
                  <a:pt x="2848146" y="449642"/>
                </a:cubicBezTo>
                <a:cubicBezTo>
                  <a:pt x="2866024" y="435339"/>
                  <a:pt x="2905296" y="411542"/>
                  <a:pt x="2905296" y="411542"/>
                </a:cubicBezTo>
                <a:cubicBezTo>
                  <a:pt x="2898946" y="424242"/>
                  <a:pt x="2894122" y="437828"/>
                  <a:pt x="2886246" y="449642"/>
                </a:cubicBezTo>
                <a:cubicBezTo>
                  <a:pt x="2831605" y="531603"/>
                  <a:pt x="2812479" y="540466"/>
                  <a:pt x="2743371" y="621092"/>
                </a:cubicBezTo>
                <a:cubicBezTo>
                  <a:pt x="2714004" y="655354"/>
                  <a:pt x="2687361" y="691907"/>
                  <a:pt x="2657646" y="725867"/>
                </a:cubicBezTo>
                <a:cubicBezTo>
                  <a:pt x="2620657" y="768140"/>
                  <a:pt x="2579121" y="806386"/>
                  <a:pt x="2543346" y="849692"/>
                </a:cubicBezTo>
                <a:cubicBezTo>
                  <a:pt x="2518663" y="879571"/>
                  <a:pt x="2500686" y="914523"/>
                  <a:pt x="2476671" y="944942"/>
                </a:cubicBezTo>
                <a:cubicBezTo>
                  <a:pt x="2452981" y="974950"/>
                  <a:pt x="2423410" y="1000081"/>
                  <a:pt x="2400471" y="1030667"/>
                </a:cubicBezTo>
                <a:cubicBezTo>
                  <a:pt x="2385112" y="1051145"/>
                  <a:pt x="2377050" y="1076372"/>
                  <a:pt x="2362371" y="1097342"/>
                </a:cubicBezTo>
                <a:cubicBezTo>
                  <a:pt x="2354646" y="1108377"/>
                  <a:pt x="2320326" y="1125917"/>
                  <a:pt x="2333796" y="1125917"/>
                </a:cubicBezTo>
                <a:cubicBezTo>
                  <a:pt x="2363627" y="1125917"/>
                  <a:pt x="2444298" y="1034465"/>
                  <a:pt x="2448096" y="1030667"/>
                </a:cubicBezTo>
                <a:cubicBezTo>
                  <a:pt x="2568097" y="910666"/>
                  <a:pt x="2351969" y="1128898"/>
                  <a:pt x="2514771" y="954467"/>
                </a:cubicBezTo>
                <a:cubicBezTo>
                  <a:pt x="2545408" y="921642"/>
                  <a:pt x="2581971" y="894279"/>
                  <a:pt x="2610021" y="859217"/>
                </a:cubicBezTo>
                <a:cubicBezTo>
                  <a:pt x="2622721" y="843342"/>
                  <a:pt x="2634521" y="826703"/>
                  <a:pt x="2648121" y="811592"/>
                </a:cubicBezTo>
                <a:cubicBezTo>
                  <a:pt x="2663140" y="794905"/>
                  <a:pt x="2680831" y="780747"/>
                  <a:pt x="2695746" y="763967"/>
                </a:cubicBezTo>
                <a:cubicBezTo>
                  <a:pt x="2713126" y="744414"/>
                  <a:pt x="2734854" y="713317"/>
                  <a:pt x="2743371" y="687767"/>
                </a:cubicBezTo>
                <a:cubicBezTo>
                  <a:pt x="2744791" y="683507"/>
                  <a:pt x="2736850" y="693955"/>
                  <a:pt x="2733846" y="697292"/>
                </a:cubicBezTo>
                <a:cubicBezTo>
                  <a:pt x="2708270" y="725710"/>
                  <a:pt x="2683139" y="754525"/>
                  <a:pt x="2657646" y="783017"/>
                </a:cubicBezTo>
                <a:cubicBezTo>
                  <a:pt x="2629164" y="814850"/>
                  <a:pt x="2599950" y="846034"/>
                  <a:pt x="2571921" y="878267"/>
                </a:cubicBezTo>
                <a:cubicBezTo>
                  <a:pt x="2536443" y="919067"/>
                  <a:pt x="2497470" y="957328"/>
                  <a:pt x="2467146" y="1002092"/>
                </a:cubicBezTo>
                <a:cubicBezTo>
                  <a:pt x="2400471" y="1100517"/>
                  <a:pt x="2345406" y="1207899"/>
                  <a:pt x="2267121" y="1297367"/>
                </a:cubicBezTo>
                <a:cubicBezTo>
                  <a:pt x="2187868" y="1387941"/>
                  <a:pt x="2208954" y="1357157"/>
                  <a:pt x="2143296" y="1459292"/>
                </a:cubicBezTo>
                <a:cubicBezTo>
                  <a:pt x="2133285" y="1474865"/>
                  <a:pt x="2123000" y="1490358"/>
                  <a:pt x="2114721" y="1506917"/>
                </a:cubicBezTo>
                <a:cubicBezTo>
                  <a:pt x="2110231" y="1515897"/>
                  <a:pt x="2096479" y="1540473"/>
                  <a:pt x="2105196" y="1535492"/>
                </a:cubicBezTo>
                <a:cubicBezTo>
                  <a:pt x="2134500" y="1518747"/>
                  <a:pt x="2155343" y="1490273"/>
                  <a:pt x="2181396" y="1468817"/>
                </a:cubicBezTo>
                <a:cubicBezTo>
                  <a:pt x="2344316" y="1334648"/>
                  <a:pt x="2193416" y="1475691"/>
                  <a:pt x="2343321" y="1316417"/>
                </a:cubicBezTo>
                <a:cubicBezTo>
                  <a:pt x="2367940" y="1290259"/>
                  <a:pt x="2395116" y="1266574"/>
                  <a:pt x="2419521" y="1240217"/>
                </a:cubicBezTo>
                <a:cubicBezTo>
                  <a:pt x="2541993" y="1107947"/>
                  <a:pt x="2546776" y="1100846"/>
                  <a:pt x="2629071" y="1002092"/>
                </a:cubicBezTo>
                <a:cubicBezTo>
                  <a:pt x="2662474" y="962008"/>
                  <a:pt x="2683535" y="937510"/>
                  <a:pt x="2714796" y="897317"/>
                </a:cubicBezTo>
                <a:cubicBezTo>
                  <a:pt x="2724542" y="884786"/>
                  <a:pt x="2733846" y="871917"/>
                  <a:pt x="2743371" y="859217"/>
                </a:cubicBezTo>
                <a:cubicBezTo>
                  <a:pt x="2764393" y="831187"/>
                  <a:pt x="2773987" y="814653"/>
                  <a:pt x="2800521" y="792542"/>
                </a:cubicBezTo>
                <a:cubicBezTo>
                  <a:pt x="2809315" y="785213"/>
                  <a:pt x="2819571" y="779842"/>
                  <a:pt x="2829096" y="773492"/>
                </a:cubicBezTo>
                <a:cubicBezTo>
                  <a:pt x="2873991" y="706149"/>
                  <a:pt x="2815359" y="787229"/>
                  <a:pt x="2886246" y="716342"/>
                </a:cubicBezTo>
                <a:cubicBezTo>
                  <a:pt x="2894341" y="708247"/>
                  <a:pt x="2893848" y="687767"/>
                  <a:pt x="2905296" y="687767"/>
                </a:cubicBezTo>
                <a:cubicBezTo>
                  <a:pt x="2915336" y="687767"/>
                  <a:pt x="2901607" y="708172"/>
                  <a:pt x="2895771" y="716342"/>
                </a:cubicBezTo>
                <a:cubicBezTo>
                  <a:pt x="2885332" y="730957"/>
                  <a:pt x="2869272" y="740731"/>
                  <a:pt x="2857671" y="754442"/>
                </a:cubicBezTo>
                <a:cubicBezTo>
                  <a:pt x="2834288" y="782077"/>
                  <a:pt x="2813361" y="811702"/>
                  <a:pt x="2790996" y="840167"/>
                </a:cubicBezTo>
                <a:cubicBezTo>
                  <a:pt x="2741220" y="903519"/>
                  <a:pt x="2766721" y="867054"/>
                  <a:pt x="2733846" y="916367"/>
                </a:cubicBezTo>
                <a:cubicBezTo>
                  <a:pt x="2730671" y="929067"/>
                  <a:pt x="2711230" y="954467"/>
                  <a:pt x="2724321" y="954467"/>
                </a:cubicBezTo>
                <a:cubicBezTo>
                  <a:pt x="2747216" y="954467"/>
                  <a:pt x="2764530" y="931768"/>
                  <a:pt x="2781471" y="916367"/>
                </a:cubicBezTo>
                <a:cubicBezTo>
                  <a:pt x="2799820" y="899686"/>
                  <a:pt x="2812415" y="877566"/>
                  <a:pt x="2829096" y="859217"/>
                </a:cubicBezTo>
                <a:cubicBezTo>
                  <a:pt x="2874496" y="809277"/>
                  <a:pt x="2931111" y="769486"/>
                  <a:pt x="2962446" y="706817"/>
                </a:cubicBezTo>
                <a:cubicBezTo>
                  <a:pt x="2968796" y="694117"/>
                  <a:pt x="2972505" y="679706"/>
                  <a:pt x="2981496" y="668717"/>
                </a:cubicBezTo>
                <a:cubicBezTo>
                  <a:pt x="3001399" y="644391"/>
                  <a:pt x="3062227" y="573929"/>
                  <a:pt x="3048171" y="602042"/>
                </a:cubicBezTo>
                <a:cubicBezTo>
                  <a:pt x="3014721" y="668943"/>
                  <a:pt x="3040619" y="612656"/>
                  <a:pt x="3019596" y="668717"/>
                </a:cubicBezTo>
                <a:cubicBezTo>
                  <a:pt x="3013593" y="684726"/>
                  <a:pt x="2985253" y="723988"/>
                  <a:pt x="3000546" y="716342"/>
                </a:cubicBezTo>
                <a:cubicBezTo>
                  <a:pt x="3032675" y="700278"/>
                  <a:pt x="3051346" y="665542"/>
                  <a:pt x="3076746" y="640142"/>
                </a:cubicBezTo>
                <a:cubicBezTo>
                  <a:pt x="3142812" y="574076"/>
                  <a:pt x="3062020" y="656972"/>
                  <a:pt x="3143421" y="563942"/>
                </a:cubicBezTo>
                <a:cubicBezTo>
                  <a:pt x="3152291" y="553805"/>
                  <a:pt x="3163230" y="545594"/>
                  <a:pt x="3171996" y="535367"/>
                </a:cubicBezTo>
                <a:cubicBezTo>
                  <a:pt x="3201672" y="500746"/>
                  <a:pt x="3200107" y="498195"/>
                  <a:pt x="3219621" y="459167"/>
                </a:cubicBezTo>
                <a:cubicBezTo>
                  <a:pt x="3222796" y="468692"/>
                  <a:pt x="3231581" y="478002"/>
                  <a:pt x="3229146" y="487742"/>
                </a:cubicBezTo>
                <a:cubicBezTo>
                  <a:pt x="3225154" y="503710"/>
                  <a:pt x="3191998" y="545608"/>
                  <a:pt x="3181521" y="563942"/>
                </a:cubicBezTo>
                <a:cubicBezTo>
                  <a:pt x="3174476" y="576270"/>
                  <a:pt x="3168064" y="588991"/>
                  <a:pt x="3162471" y="602042"/>
                </a:cubicBezTo>
                <a:cubicBezTo>
                  <a:pt x="3158516" y="611270"/>
                  <a:pt x="3157927" y="621900"/>
                  <a:pt x="3152946" y="630617"/>
                </a:cubicBezTo>
                <a:cubicBezTo>
                  <a:pt x="3145070" y="644400"/>
                  <a:pt x="3124371" y="652842"/>
                  <a:pt x="3124371" y="668717"/>
                </a:cubicBezTo>
                <a:cubicBezTo>
                  <a:pt x="3124371" y="680165"/>
                  <a:pt x="3144851" y="657762"/>
                  <a:pt x="3152946" y="649667"/>
                </a:cubicBezTo>
                <a:cubicBezTo>
                  <a:pt x="3173644" y="628969"/>
                  <a:pt x="3192533" y="606410"/>
                  <a:pt x="3210096" y="582992"/>
                </a:cubicBezTo>
                <a:cubicBezTo>
                  <a:pt x="3230702" y="555518"/>
                  <a:pt x="3288700" y="470450"/>
                  <a:pt x="3267246" y="497267"/>
                </a:cubicBezTo>
                <a:cubicBezTo>
                  <a:pt x="3241846" y="529017"/>
                  <a:pt x="3213600" y="558686"/>
                  <a:pt x="3191046" y="592517"/>
                </a:cubicBezTo>
                <a:cubicBezTo>
                  <a:pt x="3171176" y="622321"/>
                  <a:pt x="3141047" y="671091"/>
                  <a:pt x="3114846" y="697292"/>
                </a:cubicBezTo>
                <a:cubicBezTo>
                  <a:pt x="3103621" y="708517"/>
                  <a:pt x="3089446" y="716342"/>
                  <a:pt x="3076746" y="725867"/>
                </a:cubicBezTo>
                <a:cubicBezTo>
                  <a:pt x="3073571" y="735392"/>
                  <a:pt x="3072790" y="746088"/>
                  <a:pt x="3067221" y="754442"/>
                </a:cubicBezTo>
                <a:cubicBezTo>
                  <a:pt x="3059749" y="765650"/>
                  <a:pt x="3025176" y="783017"/>
                  <a:pt x="3038646" y="783017"/>
                </a:cubicBezTo>
                <a:cubicBezTo>
                  <a:pt x="3060412" y="783017"/>
                  <a:pt x="3131999" y="739421"/>
                  <a:pt x="3152946" y="725867"/>
                </a:cubicBezTo>
                <a:cubicBezTo>
                  <a:pt x="3225369" y="679005"/>
                  <a:pt x="3265921" y="655644"/>
                  <a:pt x="3324396" y="602042"/>
                </a:cubicBezTo>
                <a:cubicBezTo>
                  <a:pt x="3344255" y="583837"/>
                  <a:pt x="3361521" y="562914"/>
                  <a:pt x="3381546" y="544892"/>
                </a:cubicBezTo>
                <a:cubicBezTo>
                  <a:pt x="3393346" y="534272"/>
                  <a:pt x="3408421" y="527542"/>
                  <a:pt x="3419646" y="516317"/>
                </a:cubicBezTo>
                <a:cubicBezTo>
                  <a:pt x="3483146" y="452817"/>
                  <a:pt x="3391071" y="519492"/>
                  <a:pt x="3467271" y="468692"/>
                </a:cubicBezTo>
                <a:lnTo>
                  <a:pt x="3410121" y="563942"/>
                </a:lnTo>
                <a:cubicBezTo>
                  <a:pt x="3400596" y="579817"/>
                  <a:pt x="3394637" y="598476"/>
                  <a:pt x="3381546" y="611567"/>
                </a:cubicBezTo>
                <a:cubicBezTo>
                  <a:pt x="3318749" y="674364"/>
                  <a:pt x="3361759" y="624671"/>
                  <a:pt x="3305346" y="716342"/>
                </a:cubicBezTo>
                <a:cubicBezTo>
                  <a:pt x="3212492" y="867229"/>
                  <a:pt x="3311254" y="708747"/>
                  <a:pt x="3238671" y="802067"/>
                </a:cubicBezTo>
                <a:cubicBezTo>
                  <a:pt x="3224615" y="820139"/>
                  <a:pt x="3182255" y="872954"/>
                  <a:pt x="3200571" y="859217"/>
                </a:cubicBezTo>
                <a:cubicBezTo>
                  <a:pt x="3269844" y="807262"/>
                  <a:pt x="3210673" y="857197"/>
                  <a:pt x="3267246" y="792542"/>
                </a:cubicBezTo>
                <a:cubicBezTo>
                  <a:pt x="3279073" y="779025"/>
                  <a:pt x="3293519" y="767959"/>
                  <a:pt x="3305346" y="754442"/>
                </a:cubicBezTo>
                <a:cubicBezTo>
                  <a:pt x="3370425" y="680066"/>
                  <a:pt x="3393780" y="654857"/>
                  <a:pt x="3438696" y="582992"/>
                </a:cubicBezTo>
                <a:cubicBezTo>
                  <a:pt x="3445458" y="572173"/>
                  <a:pt x="3498736" y="475327"/>
                  <a:pt x="3524421" y="449642"/>
                </a:cubicBezTo>
                <a:cubicBezTo>
                  <a:pt x="3532516" y="441547"/>
                  <a:pt x="3512522" y="469278"/>
                  <a:pt x="3505371" y="478217"/>
                </a:cubicBezTo>
                <a:cubicBezTo>
                  <a:pt x="3474389" y="516944"/>
                  <a:pt x="3442067" y="554581"/>
                  <a:pt x="3410121" y="592517"/>
                </a:cubicBezTo>
                <a:cubicBezTo>
                  <a:pt x="3409097" y="593733"/>
                  <a:pt x="3310493" y="708107"/>
                  <a:pt x="3305346" y="716342"/>
                </a:cubicBezTo>
                <a:cubicBezTo>
                  <a:pt x="3289471" y="741742"/>
                  <a:pt x="3275434" y="768388"/>
                  <a:pt x="3257721" y="792542"/>
                </a:cubicBezTo>
                <a:cubicBezTo>
                  <a:pt x="3240411" y="816147"/>
                  <a:pt x="3218134" y="835799"/>
                  <a:pt x="3200571" y="859217"/>
                </a:cubicBezTo>
                <a:cubicBezTo>
                  <a:pt x="3189463" y="874028"/>
                  <a:pt x="3180275" y="890283"/>
                  <a:pt x="3171996" y="906842"/>
                </a:cubicBezTo>
                <a:cubicBezTo>
                  <a:pt x="3167506" y="915822"/>
                  <a:pt x="3168307" y="927247"/>
                  <a:pt x="3162471" y="935417"/>
                </a:cubicBezTo>
                <a:cubicBezTo>
                  <a:pt x="3152032" y="950032"/>
                  <a:pt x="3137071" y="960817"/>
                  <a:pt x="3124371" y="973517"/>
                </a:cubicBezTo>
                <a:cubicBezTo>
                  <a:pt x="3133896" y="976692"/>
                  <a:pt x="3142956" y="984041"/>
                  <a:pt x="3152946" y="983042"/>
                </a:cubicBezTo>
                <a:cubicBezTo>
                  <a:pt x="3206045" y="977732"/>
                  <a:pt x="3224932" y="960806"/>
                  <a:pt x="3267246" y="935417"/>
                </a:cubicBezTo>
                <a:cubicBezTo>
                  <a:pt x="3276771" y="922717"/>
                  <a:pt x="3284596" y="908542"/>
                  <a:pt x="3295821" y="897317"/>
                </a:cubicBezTo>
                <a:cubicBezTo>
                  <a:pt x="3303916" y="889222"/>
                  <a:pt x="3316301" y="886362"/>
                  <a:pt x="3324396" y="878267"/>
                </a:cubicBezTo>
                <a:cubicBezTo>
                  <a:pt x="3395283" y="807380"/>
                  <a:pt x="3314203" y="866012"/>
                  <a:pt x="3381546" y="821117"/>
                </a:cubicBezTo>
                <a:cubicBezTo>
                  <a:pt x="3310312" y="963586"/>
                  <a:pt x="3403362" y="788393"/>
                  <a:pt x="3305346" y="935417"/>
                </a:cubicBezTo>
                <a:cubicBezTo>
                  <a:pt x="3287214" y="962616"/>
                  <a:pt x="3274766" y="993249"/>
                  <a:pt x="3257721" y="1021142"/>
                </a:cubicBezTo>
                <a:cubicBezTo>
                  <a:pt x="3239813" y="1050446"/>
                  <a:pt x="3218648" y="1077666"/>
                  <a:pt x="3200571" y="1106867"/>
                </a:cubicBezTo>
                <a:cubicBezTo>
                  <a:pt x="3177354" y="1144371"/>
                  <a:pt x="3102707" y="1252356"/>
                  <a:pt x="3133896" y="1221167"/>
                </a:cubicBezTo>
                <a:cubicBezTo>
                  <a:pt x="3152946" y="1202117"/>
                  <a:pt x="3173024" y="1184042"/>
                  <a:pt x="3191046" y="1164017"/>
                </a:cubicBezTo>
                <a:cubicBezTo>
                  <a:pt x="3224816" y="1126495"/>
                  <a:pt x="3251154" y="1069093"/>
                  <a:pt x="3276771" y="1030667"/>
                </a:cubicBezTo>
                <a:cubicBezTo>
                  <a:pt x="3289471" y="1011617"/>
                  <a:pt x="3303335" y="993293"/>
                  <a:pt x="3314871" y="973517"/>
                </a:cubicBezTo>
                <a:cubicBezTo>
                  <a:pt x="3325603" y="955120"/>
                  <a:pt x="3332488" y="934630"/>
                  <a:pt x="3343446" y="916367"/>
                </a:cubicBezTo>
                <a:cubicBezTo>
                  <a:pt x="3411147" y="803532"/>
                  <a:pt x="3331179" y="961763"/>
                  <a:pt x="3400596" y="830642"/>
                </a:cubicBezTo>
                <a:cubicBezTo>
                  <a:pt x="3420527" y="792995"/>
                  <a:pt x="3438696" y="754442"/>
                  <a:pt x="3457746" y="716342"/>
                </a:cubicBezTo>
                <a:cubicBezTo>
                  <a:pt x="3464096" y="703642"/>
                  <a:pt x="3473352" y="692017"/>
                  <a:pt x="3476796" y="678242"/>
                </a:cubicBezTo>
                <a:cubicBezTo>
                  <a:pt x="3496543" y="599252"/>
                  <a:pt x="3470739" y="681525"/>
                  <a:pt x="3514896" y="602042"/>
                </a:cubicBezTo>
                <a:cubicBezTo>
                  <a:pt x="3523199" y="587096"/>
                  <a:pt x="3526300" y="569710"/>
                  <a:pt x="3533946" y="554417"/>
                </a:cubicBezTo>
                <a:cubicBezTo>
                  <a:pt x="3539066" y="544178"/>
                  <a:pt x="3547876" y="536081"/>
                  <a:pt x="3552996" y="525842"/>
                </a:cubicBezTo>
                <a:cubicBezTo>
                  <a:pt x="3574949" y="481937"/>
                  <a:pt x="3548280" y="473408"/>
                  <a:pt x="3600621" y="421067"/>
                </a:cubicBezTo>
                <a:lnTo>
                  <a:pt x="3629196" y="392492"/>
                </a:lnTo>
                <a:cubicBezTo>
                  <a:pt x="3632371" y="382967"/>
                  <a:pt x="3648761" y="363917"/>
                  <a:pt x="3638721" y="363917"/>
                </a:cubicBezTo>
                <a:cubicBezTo>
                  <a:pt x="3627273" y="363917"/>
                  <a:pt x="3627329" y="383983"/>
                  <a:pt x="3619671" y="392492"/>
                </a:cubicBezTo>
                <a:cubicBezTo>
                  <a:pt x="3598645" y="415854"/>
                  <a:pt x="3575221" y="436942"/>
                  <a:pt x="3552996" y="459167"/>
                </a:cubicBezTo>
                <a:cubicBezTo>
                  <a:pt x="3541771" y="470392"/>
                  <a:pt x="3526121" y="476517"/>
                  <a:pt x="3514896" y="487742"/>
                </a:cubicBezTo>
                <a:cubicBezTo>
                  <a:pt x="3503671" y="498967"/>
                  <a:pt x="3496775" y="513895"/>
                  <a:pt x="3486321" y="525842"/>
                </a:cubicBezTo>
                <a:cubicBezTo>
                  <a:pt x="3474494" y="539359"/>
                  <a:pt x="3459910" y="550305"/>
                  <a:pt x="3448221" y="563942"/>
                </a:cubicBezTo>
                <a:cubicBezTo>
                  <a:pt x="3440771" y="572634"/>
                  <a:pt x="3435825" y="583202"/>
                  <a:pt x="3429171" y="592517"/>
                </a:cubicBezTo>
                <a:cubicBezTo>
                  <a:pt x="3419944" y="605435"/>
                  <a:pt x="3384721" y="630617"/>
                  <a:pt x="3400596" y="630617"/>
                </a:cubicBezTo>
                <a:cubicBezTo>
                  <a:pt x="3423491" y="630617"/>
                  <a:pt x="3441557" y="608706"/>
                  <a:pt x="3457746" y="592517"/>
                </a:cubicBezTo>
                <a:cubicBezTo>
                  <a:pt x="3479971" y="570292"/>
                  <a:pt x="3506986" y="551994"/>
                  <a:pt x="3524421" y="525842"/>
                </a:cubicBezTo>
                <a:cubicBezTo>
                  <a:pt x="3572484" y="453748"/>
                  <a:pt x="3546332" y="484881"/>
                  <a:pt x="3600621" y="430592"/>
                </a:cubicBezTo>
                <a:cubicBezTo>
                  <a:pt x="3603796" y="421067"/>
                  <a:pt x="3610146" y="391977"/>
                  <a:pt x="3610146" y="402017"/>
                </a:cubicBezTo>
                <a:cubicBezTo>
                  <a:pt x="3610146" y="420817"/>
                  <a:pt x="3592409" y="464283"/>
                  <a:pt x="3581571" y="478217"/>
                </a:cubicBezTo>
                <a:cubicBezTo>
                  <a:pt x="3567788" y="495938"/>
                  <a:pt x="3547584" y="508008"/>
                  <a:pt x="3533946" y="525842"/>
                </a:cubicBezTo>
                <a:cubicBezTo>
                  <a:pt x="3506131" y="562216"/>
                  <a:pt x="3485859" y="603997"/>
                  <a:pt x="3457746" y="640142"/>
                </a:cubicBezTo>
                <a:cubicBezTo>
                  <a:pt x="3435521" y="668717"/>
                  <a:pt x="3411151" y="695746"/>
                  <a:pt x="3391071" y="725867"/>
                </a:cubicBezTo>
                <a:cubicBezTo>
                  <a:pt x="3388502" y="729720"/>
                  <a:pt x="3346929" y="789521"/>
                  <a:pt x="3352971" y="792542"/>
                </a:cubicBezTo>
                <a:cubicBezTo>
                  <a:pt x="3367170" y="799642"/>
                  <a:pt x="3379369" y="774694"/>
                  <a:pt x="3391071" y="763967"/>
                </a:cubicBezTo>
                <a:cubicBezTo>
                  <a:pt x="3417550" y="739694"/>
                  <a:pt x="3444524" y="715568"/>
                  <a:pt x="3467271" y="687767"/>
                </a:cubicBezTo>
                <a:lnTo>
                  <a:pt x="3552996" y="582992"/>
                </a:lnTo>
                <a:cubicBezTo>
                  <a:pt x="3568760" y="563850"/>
                  <a:pt x="3584918" y="545034"/>
                  <a:pt x="3600621" y="525842"/>
                </a:cubicBezTo>
                <a:cubicBezTo>
                  <a:pt x="3613495" y="510108"/>
                  <a:pt x="3624346" y="492592"/>
                  <a:pt x="3638721" y="478217"/>
                </a:cubicBezTo>
                <a:cubicBezTo>
                  <a:pt x="3648246" y="468692"/>
                  <a:pt x="3659466" y="460603"/>
                  <a:pt x="3667296" y="449642"/>
                </a:cubicBezTo>
                <a:cubicBezTo>
                  <a:pt x="3675549" y="438088"/>
                  <a:pt x="3679301" y="423870"/>
                  <a:pt x="3686346" y="411542"/>
                </a:cubicBezTo>
                <a:cubicBezTo>
                  <a:pt x="3692026" y="401603"/>
                  <a:pt x="3698742" y="392282"/>
                  <a:pt x="3705396" y="382967"/>
                </a:cubicBezTo>
                <a:cubicBezTo>
                  <a:pt x="3714623" y="370049"/>
                  <a:pt x="3741071" y="359066"/>
                  <a:pt x="3733971" y="344867"/>
                </a:cubicBezTo>
                <a:cubicBezTo>
                  <a:pt x="3727621" y="332167"/>
                  <a:pt x="3708571" y="357567"/>
                  <a:pt x="3695871" y="363917"/>
                </a:cubicBezTo>
                <a:cubicBezTo>
                  <a:pt x="3683171" y="379792"/>
                  <a:pt x="3672146" y="397167"/>
                  <a:pt x="3657771" y="411542"/>
                </a:cubicBezTo>
                <a:cubicBezTo>
                  <a:pt x="3649676" y="419637"/>
                  <a:pt x="3637291" y="422497"/>
                  <a:pt x="3629196" y="430592"/>
                </a:cubicBezTo>
                <a:cubicBezTo>
                  <a:pt x="3617971" y="441817"/>
                  <a:pt x="3611075" y="456745"/>
                  <a:pt x="3600621" y="468692"/>
                </a:cubicBezTo>
                <a:cubicBezTo>
                  <a:pt x="3588794" y="482209"/>
                  <a:pt x="3576158" y="495103"/>
                  <a:pt x="3562521" y="506792"/>
                </a:cubicBezTo>
                <a:cubicBezTo>
                  <a:pt x="3553829" y="514242"/>
                  <a:pt x="3533946" y="537290"/>
                  <a:pt x="3533946" y="525842"/>
                </a:cubicBezTo>
                <a:lnTo>
                  <a:pt x="3562521" y="497267"/>
                </a:lnTo>
                <a:cubicBezTo>
                  <a:pt x="3572046" y="487742"/>
                  <a:pt x="3585072" y="480740"/>
                  <a:pt x="3591096" y="468692"/>
                </a:cubicBezTo>
                <a:cubicBezTo>
                  <a:pt x="3625790" y="399304"/>
                  <a:pt x="3590478" y="459888"/>
                  <a:pt x="3648246" y="392492"/>
                </a:cubicBezTo>
                <a:cubicBezTo>
                  <a:pt x="3655696" y="383800"/>
                  <a:pt x="3660642" y="373232"/>
                  <a:pt x="3667296" y="363917"/>
                </a:cubicBezTo>
                <a:cubicBezTo>
                  <a:pt x="3697844" y="321150"/>
                  <a:pt x="3689830" y="331858"/>
                  <a:pt x="3724446" y="297242"/>
                </a:cubicBezTo>
                <a:cubicBezTo>
                  <a:pt x="3703791" y="400518"/>
                  <a:pt x="3733431" y="298105"/>
                  <a:pt x="3686346" y="373442"/>
                </a:cubicBezTo>
                <a:cubicBezTo>
                  <a:pt x="3677284" y="387941"/>
                  <a:pt x="3676780" y="406841"/>
                  <a:pt x="3667296" y="421067"/>
                </a:cubicBezTo>
                <a:cubicBezTo>
                  <a:pt x="3594973" y="529551"/>
                  <a:pt x="3657607" y="354720"/>
                  <a:pt x="3562521" y="544892"/>
                </a:cubicBezTo>
                <a:cubicBezTo>
                  <a:pt x="3556171" y="557592"/>
                  <a:pt x="3550367" y="570580"/>
                  <a:pt x="3543471" y="582992"/>
                </a:cubicBezTo>
                <a:cubicBezTo>
                  <a:pt x="3534480" y="599176"/>
                  <a:pt x="3506617" y="614058"/>
                  <a:pt x="3514896" y="630617"/>
                </a:cubicBezTo>
                <a:cubicBezTo>
                  <a:pt x="3522136" y="645097"/>
                  <a:pt x="3546646" y="624267"/>
                  <a:pt x="3562521" y="621092"/>
                </a:cubicBezTo>
                <a:cubicBezTo>
                  <a:pt x="3624035" y="570762"/>
                  <a:pt x="3665555" y="542593"/>
                  <a:pt x="3714921" y="487742"/>
                </a:cubicBezTo>
                <a:cubicBezTo>
                  <a:pt x="3728521" y="472631"/>
                  <a:pt x="3739515" y="455312"/>
                  <a:pt x="3753021" y="440117"/>
                </a:cubicBezTo>
                <a:cubicBezTo>
                  <a:pt x="3764953" y="426693"/>
                  <a:pt x="3779432" y="415654"/>
                  <a:pt x="3791121" y="402017"/>
                </a:cubicBezTo>
                <a:cubicBezTo>
                  <a:pt x="3798571" y="393325"/>
                  <a:pt x="3802842" y="382236"/>
                  <a:pt x="3810171" y="373442"/>
                </a:cubicBezTo>
                <a:cubicBezTo>
                  <a:pt x="3818795" y="363094"/>
                  <a:pt x="3830916" y="355828"/>
                  <a:pt x="3838746" y="344867"/>
                </a:cubicBezTo>
                <a:cubicBezTo>
                  <a:pt x="3846999" y="333313"/>
                  <a:pt x="3870496" y="300417"/>
                  <a:pt x="3857796" y="306767"/>
                </a:cubicBezTo>
                <a:cubicBezTo>
                  <a:pt x="3765072" y="353129"/>
                  <a:pt x="3783986" y="372352"/>
                  <a:pt x="3724446" y="421067"/>
                </a:cubicBezTo>
                <a:cubicBezTo>
                  <a:pt x="3703307" y="438362"/>
                  <a:pt x="3679419" y="452039"/>
                  <a:pt x="3657771" y="468692"/>
                </a:cubicBezTo>
                <a:cubicBezTo>
                  <a:pt x="3638116" y="483811"/>
                  <a:pt x="3619053" y="499728"/>
                  <a:pt x="3600621" y="516317"/>
                </a:cubicBezTo>
                <a:cubicBezTo>
                  <a:pt x="3587271" y="528332"/>
                  <a:pt x="3576546" y="543197"/>
                  <a:pt x="3562521" y="554417"/>
                </a:cubicBezTo>
                <a:cubicBezTo>
                  <a:pt x="3528799" y="581394"/>
                  <a:pt x="3493678" y="606662"/>
                  <a:pt x="3457746" y="630617"/>
                </a:cubicBezTo>
                <a:lnTo>
                  <a:pt x="3400596" y="668717"/>
                </a:lnTo>
                <a:cubicBezTo>
                  <a:pt x="3445821" y="555655"/>
                  <a:pt x="3390559" y="681842"/>
                  <a:pt x="3448221" y="582992"/>
                </a:cubicBezTo>
                <a:cubicBezTo>
                  <a:pt x="3462530" y="558462"/>
                  <a:pt x="3471075" y="530750"/>
                  <a:pt x="3486321" y="506792"/>
                </a:cubicBezTo>
                <a:cubicBezTo>
                  <a:pt x="3515648" y="460707"/>
                  <a:pt x="3557142" y="422300"/>
                  <a:pt x="3581571" y="373442"/>
                </a:cubicBezTo>
                <a:cubicBezTo>
                  <a:pt x="3663362" y="209860"/>
                  <a:pt x="3569659" y="385906"/>
                  <a:pt x="3676821" y="221042"/>
                </a:cubicBezTo>
                <a:cubicBezTo>
                  <a:pt x="3722323" y="151038"/>
                  <a:pt x="3738661" y="124800"/>
                  <a:pt x="3762546" y="59117"/>
                </a:cubicBezTo>
                <a:cubicBezTo>
                  <a:pt x="3769408" y="40246"/>
                  <a:pt x="3797276" y="-10577"/>
                  <a:pt x="3781596" y="1967"/>
                </a:cubicBezTo>
                <a:cubicBezTo>
                  <a:pt x="3765721" y="14667"/>
                  <a:pt x="3748957" y="26330"/>
                  <a:pt x="3733971" y="40067"/>
                </a:cubicBezTo>
                <a:cubicBezTo>
                  <a:pt x="3710802" y="61306"/>
                  <a:pt x="3692441" y="87883"/>
                  <a:pt x="3667296" y="106742"/>
                </a:cubicBezTo>
                <a:cubicBezTo>
                  <a:pt x="3654596" y="116267"/>
                  <a:pt x="3640861" y="124549"/>
                  <a:pt x="3629196" y="135317"/>
                </a:cubicBezTo>
                <a:cubicBezTo>
                  <a:pt x="3599502" y="162727"/>
                  <a:pt x="3572046" y="192467"/>
                  <a:pt x="3543471" y="221042"/>
                </a:cubicBezTo>
                <a:cubicBezTo>
                  <a:pt x="3527596" y="236917"/>
                  <a:pt x="3513093" y="254294"/>
                  <a:pt x="3495846" y="268667"/>
                </a:cubicBezTo>
                <a:cubicBezTo>
                  <a:pt x="3476796" y="284542"/>
                  <a:pt x="3458351" y="301173"/>
                  <a:pt x="3438696" y="316292"/>
                </a:cubicBezTo>
                <a:cubicBezTo>
                  <a:pt x="3417048" y="332945"/>
                  <a:pt x="3392090" y="345392"/>
                  <a:pt x="3372021" y="363917"/>
                </a:cubicBezTo>
                <a:cubicBezTo>
                  <a:pt x="3350512" y="383772"/>
                  <a:pt x="3334970" y="409311"/>
                  <a:pt x="3314871" y="430592"/>
                </a:cubicBezTo>
                <a:cubicBezTo>
                  <a:pt x="3220966" y="530021"/>
                  <a:pt x="3242507" y="511058"/>
                  <a:pt x="3171996" y="563942"/>
                </a:cubicBezTo>
                <a:cubicBezTo>
                  <a:pt x="3150679" y="599470"/>
                  <a:pt x="3141301" y="618802"/>
                  <a:pt x="3114846" y="649667"/>
                </a:cubicBezTo>
                <a:cubicBezTo>
                  <a:pt x="3059841" y="713839"/>
                  <a:pt x="3109325" y="643662"/>
                  <a:pt x="3067221" y="706817"/>
                </a:cubicBezTo>
                <a:cubicBezTo>
                  <a:pt x="3076746" y="713167"/>
                  <a:pt x="3084348" y="725867"/>
                  <a:pt x="3095796" y="725867"/>
                </a:cubicBezTo>
                <a:cubicBezTo>
                  <a:pt x="3153526" y="725867"/>
                  <a:pt x="3172484" y="714633"/>
                  <a:pt x="3210096" y="687767"/>
                </a:cubicBezTo>
                <a:cubicBezTo>
                  <a:pt x="3223014" y="678540"/>
                  <a:pt x="3235278" y="668419"/>
                  <a:pt x="3248196" y="659192"/>
                </a:cubicBezTo>
                <a:cubicBezTo>
                  <a:pt x="3278349" y="637654"/>
                  <a:pt x="3283742" y="638249"/>
                  <a:pt x="3314871" y="611567"/>
                </a:cubicBezTo>
                <a:cubicBezTo>
                  <a:pt x="3368932" y="565229"/>
                  <a:pt x="3315116" y="597157"/>
                  <a:pt x="3381546" y="563942"/>
                </a:cubicBezTo>
                <a:cubicBezTo>
                  <a:pt x="3394246" y="548067"/>
                  <a:pt x="3404210" y="529548"/>
                  <a:pt x="3419646" y="516317"/>
                </a:cubicBezTo>
                <a:cubicBezTo>
                  <a:pt x="3427269" y="509783"/>
                  <a:pt x="3440381" y="513064"/>
                  <a:pt x="3448221" y="506792"/>
                </a:cubicBezTo>
                <a:cubicBezTo>
                  <a:pt x="3457160" y="499641"/>
                  <a:pt x="3459176" y="486312"/>
                  <a:pt x="3467271" y="478217"/>
                </a:cubicBezTo>
                <a:cubicBezTo>
                  <a:pt x="3475366" y="470122"/>
                  <a:pt x="3486321" y="465517"/>
                  <a:pt x="3495846" y="459167"/>
                </a:cubicBezTo>
                <a:cubicBezTo>
                  <a:pt x="3480620" y="504844"/>
                  <a:pt x="3480391" y="512981"/>
                  <a:pt x="3438696" y="563942"/>
                </a:cubicBezTo>
                <a:cubicBezTo>
                  <a:pt x="3428643" y="576229"/>
                  <a:pt x="3412543" y="582063"/>
                  <a:pt x="3400596" y="592517"/>
                </a:cubicBezTo>
                <a:cubicBezTo>
                  <a:pt x="3387079" y="604344"/>
                  <a:pt x="3373523" y="616440"/>
                  <a:pt x="3362496" y="630617"/>
                </a:cubicBezTo>
                <a:cubicBezTo>
                  <a:pt x="3306822" y="702198"/>
                  <a:pt x="3362440" y="659230"/>
                  <a:pt x="3305346" y="697292"/>
                </a:cubicBezTo>
                <a:cubicBezTo>
                  <a:pt x="3311696" y="671892"/>
                  <a:pt x="3318509" y="646603"/>
                  <a:pt x="3324396" y="621092"/>
                </a:cubicBezTo>
                <a:cubicBezTo>
                  <a:pt x="3328036" y="605317"/>
                  <a:pt x="3329661" y="589086"/>
                  <a:pt x="3333921" y="573467"/>
                </a:cubicBezTo>
                <a:cubicBezTo>
                  <a:pt x="3370175" y="440535"/>
                  <a:pt x="3339290" y="584723"/>
                  <a:pt x="3362496" y="468692"/>
                </a:cubicBezTo>
                <a:cubicBezTo>
                  <a:pt x="3311696" y="434825"/>
                  <a:pt x="3324396" y="430592"/>
                  <a:pt x="3248196" y="506792"/>
                </a:cubicBezTo>
                <a:cubicBezTo>
                  <a:pt x="3238671" y="516317"/>
                  <a:pt x="3207240" y="540673"/>
                  <a:pt x="3219621" y="535367"/>
                </a:cubicBezTo>
                <a:cubicBezTo>
                  <a:pt x="3315751" y="494169"/>
                  <a:pt x="3305907" y="477796"/>
                  <a:pt x="3381546" y="421067"/>
                </a:cubicBezTo>
                <a:cubicBezTo>
                  <a:pt x="3396357" y="409959"/>
                  <a:pt x="3414004" y="403109"/>
                  <a:pt x="3429171" y="392492"/>
                </a:cubicBezTo>
                <a:cubicBezTo>
                  <a:pt x="3524735" y="325598"/>
                  <a:pt x="3437627" y="382271"/>
                  <a:pt x="3505371" y="325817"/>
                </a:cubicBezTo>
                <a:cubicBezTo>
                  <a:pt x="3514165" y="318488"/>
                  <a:pt x="3524421" y="313117"/>
                  <a:pt x="3533946" y="306767"/>
                </a:cubicBezTo>
                <a:cubicBezTo>
                  <a:pt x="3524421" y="325817"/>
                  <a:pt x="3516103" y="345520"/>
                  <a:pt x="3505371" y="363917"/>
                </a:cubicBezTo>
                <a:cubicBezTo>
                  <a:pt x="3485174" y="398541"/>
                  <a:pt x="3447640" y="450223"/>
                  <a:pt x="3419646" y="478217"/>
                </a:cubicBezTo>
                <a:cubicBezTo>
                  <a:pt x="3395781" y="502082"/>
                  <a:pt x="3367311" y="521027"/>
                  <a:pt x="3343446" y="544892"/>
                </a:cubicBezTo>
                <a:cubicBezTo>
                  <a:pt x="3319581" y="568757"/>
                  <a:pt x="3299737" y="596360"/>
                  <a:pt x="3276771" y="621092"/>
                </a:cubicBezTo>
                <a:cubicBezTo>
                  <a:pt x="3258439" y="640834"/>
                  <a:pt x="3237953" y="658500"/>
                  <a:pt x="3219621" y="678242"/>
                </a:cubicBezTo>
                <a:cubicBezTo>
                  <a:pt x="3196655" y="702974"/>
                  <a:pt x="3175912" y="729710"/>
                  <a:pt x="3152946" y="754442"/>
                </a:cubicBezTo>
                <a:cubicBezTo>
                  <a:pt x="3134614" y="774184"/>
                  <a:pt x="3113918" y="791657"/>
                  <a:pt x="3095796" y="811592"/>
                </a:cubicBezTo>
                <a:cubicBezTo>
                  <a:pt x="3082121" y="826635"/>
                  <a:pt x="3071202" y="844022"/>
                  <a:pt x="3057696" y="859217"/>
                </a:cubicBezTo>
                <a:cubicBezTo>
                  <a:pt x="3045764" y="872641"/>
                  <a:pt x="3030372" y="882949"/>
                  <a:pt x="3019596" y="897317"/>
                </a:cubicBezTo>
                <a:cubicBezTo>
                  <a:pt x="3011077" y="908676"/>
                  <a:pt x="3008799" y="923863"/>
                  <a:pt x="3000546" y="935417"/>
                </a:cubicBezTo>
                <a:cubicBezTo>
                  <a:pt x="2992716" y="946378"/>
                  <a:pt x="2965947" y="951944"/>
                  <a:pt x="2971971" y="963992"/>
                </a:cubicBezTo>
                <a:cubicBezTo>
                  <a:pt x="2977825" y="975701"/>
                  <a:pt x="2997371" y="957642"/>
                  <a:pt x="3010071" y="954467"/>
                </a:cubicBezTo>
                <a:cubicBezTo>
                  <a:pt x="3091019" y="846536"/>
                  <a:pt x="2985223" y="975766"/>
                  <a:pt x="3076746" y="897317"/>
                </a:cubicBezTo>
                <a:cubicBezTo>
                  <a:pt x="3088799" y="886986"/>
                  <a:pt x="3094990" y="871270"/>
                  <a:pt x="3105321" y="859217"/>
                </a:cubicBezTo>
                <a:cubicBezTo>
                  <a:pt x="3114087" y="848990"/>
                  <a:pt x="3125130" y="840869"/>
                  <a:pt x="3133896" y="830642"/>
                </a:cubicBezTo>
                <a:cubicBezTo>
                  <a:pt x="3163263" y="796380"/>
                  <a:pt x="3187713" y="757775"/>
                  <a:pt x="3219621" y="725867"/>
                </a:cubicBezTo>
                <a:cubicBezTo>
                  <a:pt x="3229146" y="716342"/>
                  <a:pt x="3239572" y="707640"/>
                  <a:pt x="3248196" y="697292"/>
                </a:cubicBezTo>
                <a:cubicBezTo>
                  <a:pt x="3255525" y="688498"/>
                  <a:pt x="3278694" y="668717"/>
                  <a:pt x="3267246" y="668717"/>
                </a:cubicBezTo>
                <a:cubicBezTo>
                  <a:pt x="3245947" y="668717"/>
                  <a:pt x="3228065" y="685857"/>
                  <a:pt x="3210096" y="697292"/>
                </a:cubicBezTo>
                <a:cubicBezTo>
                  <a:pt x="3192944" y="708207"/>
                  <a:pt x="3178735" y="723194"/>
                  <a:pt x="3162471" y="735392"/>
                </a:cubicBezTo>
                <a:cubicBezTo>
                  <a:pt x="3122267" y="765545"/>
                  <a:pt x="3140863" y="744388"/>
                  <a:pt x="3095796" y="783017"/>
                </a:cubicBezTo>
                <a:cubicBezTo>
                  <a:pt x="3050392" y="821935"/>
                  <a:pt x="3087252" y="804915"/>
                  <a:pt x="3038646" y="821117"/>
                </a:cubicBezTo>
                <a:cubicBezTo>
                  <a:pt x="3044996" y="795717"/>
                  <a:pt x="3048297" y="769354"/>
                  <a:pt x="3057696" y="744917"/>
                </a:cubicBezTo>
                <a:cubicBezTo>
                  <a:pt x="3067365" y="719777"/>
                  <a:pt x="3098378" y="681149"/>
                  <a:pt x="3114846" y="659192"/>
                </a:cubicBezTo>
                <a:cubicBezTo>
                  <a:pt x="3133294" y="585399"/>
                  <a:pt x="3109294" y="653630"/>
                  <a:pt x="3152946" y="592517"/>
                </a:cubicBezTo>
                <a:cubicBezTo>
                  <a:pt x="3161199" y="580963"/>
                  <a:pt x="3186195" y="554417"/>
                  <a:pt x="3171996" y="554417"/>
                </a:cubicBezTo>
                <a:cubicBezTo>
                  <a:pt x="3140726" y="554417"/>
                  <a:pt x="3113907" y="577886"/>
                  <a:pt x="3086271" y="592517"/>
                </a:cubicBezTo>
                <a:cubicBezTo>
                  <a:pt x="2984584" y="646352"/>
                  <a:pt x="3033463" y="629742"/>
                  <a:pt x="2943396" y="697292"/>
                </a:cubicBezTo>
                <a:cubicBezTo>
                  <a:pt x="2915922" y="717898"/>
                  <a:pt x="2885728" y="734637"/>
                  <a:pt x="2857671" y="754442"/>
                </a:cubicBezTo>
                <a:cubicBezTo>
                  <a:pt x="2831732" y="772752"/>
                  <a:pt x="2808395" y="794765"/>
                  <a:pt x="2781471" y="811592"/>
                </a:cubicBezTo>
                <a:cubicBezTo>
                  <a:pt x="2757389" y="826643"/>
                  <a:pt x="2729113" y="834265"/>
                  <a:pt x="2705271" y="849692"/>
                </a:cubicBezTo>
                <a:cubicBezTo>
                  <a:pt x="2674878" y="869358"/>
                  <a:pt x="2649667" y="896287"/>
                  <a:pt x="2619546" y="916367"/>
                </a:cubicBezTo>
                <a:cubicBezTo>
                  <a:pt x="2610021" y="922717"/>
                  <a:pt x="2590971" y="923969"/>
                  <a:pt x="2590971" y="935417"/>
                </a:cubicBezTo>
                <a:cubicBezTo>
                  <a:pt x="2590971" y="945457"/>
                  <a:pt x="2610021" y="929067"/>
                  <a:pt x="2619546" y="925892"/>
                </a:cubicBezTo>
                <a:cubicBezTo>
                  <a:pt x="2632246" y="916367"/>
                  <a:pt x="2644728" y="906544"/>
                  <a:pt x="2657646" y="897317"/>
                </a:cubicBezTo>
                <a:cubicBezTo>
                  <a:pt x="2666961" y="890663"/>
                  <a:pt x="2677427" y="885596"/>
                  <a:pt x="2686221" y="878267"/>
                </a:cubicBezTo>
                <a:cubicBezTo>
                  <a:pt x="2696569" y="869643"/>
                  <a:pt x="2703835" y="857522"/>
                  <a:pt x="2714796" y="849692"/>
                </a:cubicBezTo>
                <a:cubicBezTo>
                  <a:pt x="2726350" y="841439"/>
                  <a:pt x="2740855" y="838167"/>
                  <a:pt x="2752896" y="830642"/>
                </a:cubicBezTo>
                <a:cubicBezTo>
                  <a:pt x="2766358" y="822228"/>
                  <a:pt x="2778943" y="812398"/>
                  <a:pt x="2790996" y="802067"/>
                </a:cubicBezTo>
                <a:cubicBezTo>
                  <a:pt x="2801223" y="793301"/>
                  <a:pt x="2808363" y="780964"/>
                  <a:pt x="2819571" y="773492"/>
                </a:cubicBezTo>
                <a:cubicBezTo>
                  <a:pt x="2827925" y="767923"/>
                  <a:pt x="2838621" y="767142"/>
                  <a:pt x="2848146" y="763967"/>
                </a:cubicBezTo>
                <a:cubicBezTo>
                  <a:pt x="2872801" y="739312"/>
                  <a:pt x="2899692" y="708685"/>
                  <a:pt x="2933871" y="697292"/>
                </a:cubicBezTo>
                <a:lnTo>
                  <a:pt x="2962446" y="687767"/>
                </a:lnTo>
                <a:cubicBezTo>
                  <a:pt x="2956096" y="678242"/>
                  <a:pt x="2945278" y="670484"/>
                  <a:pt x="2943396" y="659192"/>
                </a:cubicBezTo>
                <a:cubicBezTo>
                  <a:pt x="2941745" y="649288"/>
                  <a:pt x="2950163" y="640271"/>
                  <a:pt x="2952921" y="630617"/>
                </a:cubicBezTo>
                <a:cubicBezTo>
                  <a:pt x="2956517" y="618030"/>
                  <a:pt x="2958684" y="605056"/>
                  <a:pt x="2962446" y="592517"/>
                </a:cubicBezTo>
                <a:cubicBezTo>
                  <a:pt x="2968216" y="573283"/>
                  <a:pt x="2970357" y="552075"/>
                  <a:pt x="2981496" y="535367"/>
                </a:cubicBezTo>
                <a:cubicBezTo>
                  <a:pt x="2987846" y="525842"/>
                  <a:pt x="3008641" y="498697"/>
                  <a:pt x="3000546" y="506792"/>
                </a:cubicBezTo>
                <a:cubicBezTo>
                  <a:pt x="2986171" y="521167"/>
                  <a:pt x="2976821" y="540042"/>
                  <a:pt x="2962446" y="554417"/>
                </a:cubicBezTo>
                <a:cubicBezTo>
                  <a:pt x="2948071" y="568792"/>
                  <a:pt x="2929196" y="578142"/>
                  <a:pt x="2914821" y="592517"/>
                </a:cubicBezTo>
                <a:cubicBezTo>
                  <a:pt x="2894123" y="613215"/>
                  <a:pt x="2877733" y="637876"/>
                  <a:pt x="2857671" y="659192"/>
                </a:cubicBezTo>
                <a:cubicBezTo>
                  <a:pt x="2826897" y="691889"/>
                  <a:pt x="2794171" y="722692"/>
                  <a:pt x="2762421" y="754442"/>
                </a:cubicBezTo>
                <a:cubicBezTo>
                  <a:pt x="2743371" y="773492"/>
                  <a:pt x="2726824" y="795428"/>
                  <a:pt x="2705271" y="811592"/>
                </a:cubicBezTo>
                <a:cubicBezTo>
                  <a:pt x="2692571" y="821117"/>
                  <a:pt x="2678396" y="828942"/>
                  <a:pt x="2667171" y="840167"/>
                </a:cubicBezTo>
                <a:cubicBezTo>
                  <a:pt x="2596284" y="911054"/>
                  <a:pt x="2677364" y="852422"/>
                  <a:pt x="2610021" y="897317"/>
                </a:cubicBezTo>
                <a:cubicBezTo>
                  <a:pt x="2603671" y="906842"/>
                  <a:pt x="2582876" y="933987"/>
                  <a:pt x="2590971" y="925892"/>
                </a:cubicBezTo>
                <a:cubicBezTo>
                  <a:pt x="2630213" y="886650"/>
                  <a:pt x="2623599" y="872846"/>
                  <a:pt x="2667171" y="840167"/>
                </a:cubicBezTo>
                <a:cubicBezTo>
                  <a:pt x="2691133" y="822195"/>
                  <a:pt x="2718449" y="809157"/>
                  <a:pt x="2743371" y="792542"/>
                </a:cubicBezTo>
                <a:cubicBezTo>
                  <a:pt x="2781471" y="767142"/>
                  <a:pt x="2821526" y="744455"/>
                  <a:pt x="2857671" y="716342"/>
                </a:cubicBezTo>
                <a:cubicBezTo>
                  <a:pt x="2886246" y="694117"/>
                  <a:pt x="2973517" y="629587"/>
                  <a:pt x="2943396" y="649667"/>
                </a:cubicBezTo>
                <a:cubicBezTo>
                  <a:pt x="2884701" y="688797"/>
                  <a:pt x="2863326" y="706460"/>
                  <a:pt x="2790996" y="735392"/>
                </a:cubicBezTo>
                <a:cubicBezTo>
                  <a:pt x="2732742" y="758694"/>
                  <a:pt x="2757597" y="744958"/>
                  <a:pt x="2714796" y="773492"/>
                </a:cubicBezTo>
                <a:cubicBezTo>
                  <a:pt x="2774678" y="673689"/>
                  <a:pt x="2708719" y="770044"/>
                  <a:pt x="2781471" y="697292"/>
                </a:cubicBezTo>
                <a:cubicBezTo>
                  <a:pt x="2789566" y="689197"/>
                  <a:pt x="2792426" y="676812"/>
                  <a:pt x="2800521" y="668717"/>
                </a:cubicBezTo>
                <a:cubicBezTo>
                  <a:pt x="2808616" y="660622"/>
                  <a:pt x="2821001" y="657762"/>
                  <a:pt x="2829096" y="649667"/>
                </a:cubicBezTo>
                <a:cubicBezTo>
                  <a:pt x="2840321" y="638442"/>
                  <a:pt x="2872535" y="617141"/>
                  <a:pt x="2857671" y="611567"/>
                </a:cubicBezTo>
                <a:cubicBezTo>
                  <a:pt x="2824835" y="599253"/>
                  <a:pt x="2787821" y="617917"/>
                  <a:pt x="2752896" y="621092"/>
                </a:cubicBezTo>
                <a:cubicBezTo>
                  <a:pt x="2740196" y="624267"/>
                  <a:pt x="2726347" y="624457"/>
                  <a:pt x="2714796" y="630617"/>
                </a:cubicBezTo>
                <a:cubicBezTo>
                  <a:pt x="2665373" y="656976"/>
                  <a:pt x="2606740" y="696591"/>
                  <a:pt x="2562396" y="735392"/>
                </a:cubicBezTo>
                <a:cubicBezTo>
                  <a:pt x="2552259" y="744262"/>
                  <a:pt x="2544169" y="755343"/>
                  <a:pt x="2533821" y="763967"/>
                </a:cubicBezTo>
                <a:cubicBezTo>
                  <a:pt x="2454255" y="830272"/>
                  <a:pt x="2560153" y="728110"/>
                  <a:pt x="2476671" y="811592"/>
                </a:cubicBezTo>
                <a:cubicBezTo>
                  <a:pt x="2507235" y="819233"/>
                  <a:pt x="2532161" y="812011"/>
                  <a:pt x="2505246" y="849692"/>
                </a:cubicBezTo>
                <a:cubicBezTo>
                  <a:pt x="2494807" y="864307"/>
                  <a:pt x="2478835" y="874155"/>
                  <a:pt x="2467146" y="887792"/>
                </a:cubicBezTo>
                <a:cubicBezTo>
                  <a:pt x="2459696" y="896484"/>
                  <a:pt x="2436648" y="916367"/>
                  <a:pt x="2448096" y="916367"/>
                </a:cubicBezTo>
                <a:cubicBezTo>
                  <a:pt x="2461566" y="916367"/>
                  <a:pt x="2465895" y="895874"/>
                  <a:pt x="2476671" y="887792"/>
                </a:cubicBezTo>
                <a:cubicBezTo>
                  <a:pt x="2491482" y="876684"/>
                  <a:pt x="2509129" y="869834"/>
                  <a:pt x="2524296" y="859217"/>
                </a:cubicBezTo>
                <a:cubicBezTo>
                  <a:pt x="2572408" y="825538"/>
                  <a:pt x="2594737" y="798301"/>
                  <a:pt x="2638596" y="754442"/>
                </a:cubicBezTo>
                <a:lnTo>
                  <a:pt x="2695746" y="697292"/>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reeform 2"/>
          <p:cNvSpPr/>
          <p:nvPr/>
        </p:nvSpPr>
        <p:spPr>
          <a:xfrm>
            <a:off x="4728369" y="388558"/>
            <a:ext cx="3521198" cy="1016919"/>
          </a:xfrm>
          <a:custGeom>
            <a:avLst/>
            <a:gdLst>
              <a:gd name="connsiteX0" fmla="*/ 469918 w 3521198"/>
              <a:gd name="connsiteY0" fmla="*/ 717121 h 1016919"/>
              <a:gd name="connsiteX1" fmla="*/ 517543 w 3521198"/>
              <a:gd name="connsiteY1" fmla="*/ 736171 h 1016919"/>
              <a:gd name="connsiteX2" fmla="*/ 631843 w 3521198"/>
              <a:gd name="connsiteY2" fmla="*/ 698071 h 1016919"/>
              <a:gd name="connsiteX3" fmla="*/ 746143 w 3521198"/>
              <a:gd name="connsiteY3" fmla="*/ 650446 h 1016919"/>
              <a:gd name="connsiteX4" fmla="*/ 812818 w 3521198"/>
              <a:gd name="connsiteY4" fmla="*/ 621871 h 1016919"/>
              <a:gd name="connsiteX5" fmla="*/ 860443 w 3521198"/>
              <a:gd name="connsiteY5" fmla="*/ 602821 h 1016919"/>
              <a:gd name="connsiteX6" fmla="*/ 974743 w 3521198"/>
              <a:gd name="connsiteY6" fmla="*/ 545671 h 1016919"/>
              <a:gd name="connsiteX7" fmla="*/ 1041418 w 3521198"/>
              <a:gd name="connsiteY7" fmla="*/ 498046 h 1016919"/>
              <a:gd name="connsiteX8" fmla="*/ 974743 w 3521198"/>
              <a:gd name="connsiteY8" fmla="*/ 517096 h 1016919"/>
              <a:gd name="connsiteX9" fmla="*/ 936643 w 3521198"/>
              <a:gd name="connsiteY9" fmla="*/ 545671 h 1016919"/>
              <a:gd name="connsiteX10" fmla="*/ 879493 w 3521198"/>
              <a:gd name="connsiteY10" fmla="*/ 583771 h 1016919"/>
              <a:gd name="connsiteX11" fmla="*/ 803293 w 3521198"/>
              <a:gd name="connsiteY11" fmla="*/ 640921 h 1016919"/>
              <a:gd name="connsiteX12" fmla="*/ 850918 w 3521198"/>
              <a:gd name="connsiteY12" fmla="*/ 650446 h 1016919"/>
              <a:gd name="connsiteX13" fmla="*/ 889018 w 3521198"/>
              <a:gd name="connsiteY13" fmla="*/ 602821 h 1016919"/>
              <a:gd name="connsiteX14" fmla="*/ 1012843 w 3521198"/>
              <a:gd name="connsiteY14" fmla="*/ 517096 h 1016919"/>
              <a:gd name="connsiteX15" fmla="*/ 1089043 w 3521198"/>
              <a:gd name="connsiteY15" fmla="*/ 440896 h 1016919"/>
              <a:gd name="connsiteX16" fmla="*/ 1136668 w 3521198"/>
              <a:gd name="connsiteY16" fmla="*/ 393271 h 1016919"/>
              <a:gd name="connsiteX17" fmla="*/ 1108093 w 3521198"/>
              <a:gd name="connsiteY17" fmla="*/ 383746 h 1016919"/>
              <a:gd name="connsiteX18" fmla="*/ 984268 w 3521198"/>
              <a:gd name="connsiteY18" fmla="*/ 488521 h 1016919"/>
              <a:gd name="connsiteX19" fmla="*/ 812818 w 3521198"/>
              <a:gd name="connsiteY19" fmla="*/ 612346 h 1016919"/>
              <a:gd name="connsiteX20" fmla="*/ 698518 w 3521198"/>
              <a:gd name="connsiteY20" fmla="*/ 726646 h 1016919"/>
              <a:gd name="connsiteX21" fmla="*/ 612793 w 3521198"/>
              <a:gd name="connsiteY21" fmla="*/ 821896 h 1016919"/>
              <a:gd name="connsiteX22" fmla="*/ 669943 w 3521198"/>
              <a:gd name="connsiteY22" fmla="*/ 840946 h 1016919"/>
              <a:gd name="connsiteX23" fmla="*/ 822343 w 3521198"/>
              <a:gd name="connsiteY23" fmla="*/ 764746 h 1016919"/>
              <a:gd name="connsiteX24" fmla="*/ 984268 w 3521198"/>
              <a:gd name="connsiteY24" fmla="*/ 679021 h 1016919"/>
              <a:gd name="connsiteX25" fmla="*/ 1050943 w 3521198"/>
              <a:gd name="connsiteY25" fmla="*/ 621871 h 1016919"/>
              <a:gd name="connsiteX26" fmla="*/ 1127143 w 3521198"/>
              <a:gd name="connsiteY26" fmla="*/ 574246 h 1016919"/>
              <a:gd name="connsiteX27" fmla="*/ 1260493 w 3521198"/>
              <a:gd name="connsiteY27" fmla="*/ 478996 h 1016919"/>
              <a:gd name="connsiteX28" fmla="*/ 1346218 w 3521198"/>
              <a:gd name="connsiteY28" fmla="*/ 421846 h 1016919"/>
              <a:gd name="connsiteX29" fmla="*/ 1412893 w 3521198"/>
              <a:gd name="connsiteY29" fmla="*/ 383746 h 1016919"/>
              <a:gd name="connsiteX30" fmla="*/ 1489093 w 3521198"/>
              <a:gd name="connsiteY30" fmla="*/ 336121 h 1016919"/>
              <a:gd name="connsiteX31" fmla="*/ 1517668 w 3521198"/>
              <a:gd name="connsiteY31" fmla="*/ 317071 h 1016919"/>
              <a:gd name="connsiteX32" fmla="*/ 1241443 w 3521198"/>
              <a:gd name="connsiteY32" fmla="*/ 440896 h 1016919"/>
              <a:gd name="connsiteX33" fmla="*/ 1098568 w 3521198"/>
              <a:gd name="connsiteY33" fmla="*/ 526621 h 1016919"/>
              <a:gd name="connsiteX34" fmla="*/ 1012843 w 3521198"/>
              <a:gd name="connsiteY34" fmla="*/ 593296 h 1016919"/>
              <a:gd name="connsiteX35" fmla="*/ 1098568 w 3521198"/>
              <a:gd name="connsiteY35" fmla="*/ 545671 h 1016919"/>
              <a:gd name="connsiteX36" fmla="*/ 1127143 w 3521198"/>
              <a:gd name="connsiteY36" fmla="*/ 526621 h 1016919"/>
              <a:gd name="connsiteX37" fmla="*/ 1155718 w 3521198"/>
              <a:gd name="connsiteY37" fmla="*/ 498046 h 1016919"/>
              <a:gd name="connsiteX38" fmla="*/ 1127143 w 3521198"/>
              <a:gd name="connsiteY38" fmla="*/ 488521 h 1016919"/>
              <a:gd name="connsiteX39" fmla="*/ 1098568 w 3521198"/>
              <a:gd name="connsiteY39" fmla="*/ 498046 h 1016919"/>
              <a:gd name="connsiteX40" fmla="*/ 1050943 w 3521198"/>
              <a:gd name="connsiteY40" fmla="*/ 517096 h 1016919"/>
              <a:gd name="connsiteX41" fmla="*/ 965218 w 3521198"/>
              <a:gd name="connsiteY41" fmla="*/ 583771 h 1016919"/>
              <a:gd name="connsiteX42" fmla="*/ 1060468 w 3521198"/>
              <a:gd name="connsiteY42" fmla="*/ 574246 h 1016919"/>
              <a:gd name="connsiteX43" fmla="*/ 1222393 w 3521198"/>
              <a:gd name="connsiteY43" fmla="*/ 488521 h 1016919"/>
              <a:gd name="connsiteX44" fmla="*/ 1393843 w 3521198"/>
              <a:gd name="connsiteY44" fmla="*/ 364696 h 1016919"/>
              <a:gd name="connsiteX45" fmla="*/ 1517668 w 3521198"/>
              <a:gd name="connsiteY45" fmla="*/ 259921 h 1016919"/>
              <a:gd name="connsiteX46" fmla="*/ 1565293 w 3521198"/>
              <a:gd name="connsiteY46" fmla="*/ 202771 h 1016919"/>
              <a:gd name="connsiteX47" fmla="*/ 1536718 w 3521198"/>
              <a:gd name="connsiteY47" fmla="*/ 212296 h 1016919"/>
              <a:gd name="connsiteX48" fmla="*/ 1441468 w 3521198"/>
              <a:gd name="connsiteY48" fmla="*/ 269446 h 1016919"/>
              <a:gd name="connsiteX49" fmla="*/ 1308118 w 3521198"/>
              <a:gd name="connsiteY49" fmla="*/ 374221 h 1016919"/>
              <a:gd name="connsiteX50" fmla="*/ 1241443 w 3521198"/>
              <a:gd name="connsiteY50" fmla="*/ 421846 h 1016919"/>
              <a:gd name="connsiteX51" fmla="*/ 1165243 w 3521198"/>
              <a:gd name="connsiteY51" fmla="*/ 469471 h 1016919"/>
              <a:gd name="connsiteX52" fmla="*/ 1089043 w 3521198"/>
              <a:gd name="connsiteY52" fmla="*/ 545671 h 1016919"/>
              <a:gd name="connsiteX53" fmla="*/ 1050943 w 3521198"/>
              <a:gd name="connsiteY53" fmla="*/ 574246 h 1016919"/>
              <a:gd name="connsiteX54" fmla="*/ 1098568 w 3521198"/>
              <a:gd name="connsiteY54" fmla="*/ 564721 h 1016919"/>
              <a:gd name="connsiteX55" fmla="*/ 1127143 w 3521198"/>
              <a:gd name="connsiteY55" fmla="*/ 536146 h 1016919"/>
              <a:gd name="connsiteX56" fmla="*/ 1184293 w 3521198"/>
              <a:gd name="connsiteY56" fmla="*/ 469471 h 1016919"/>
              <a:gd name="connsiteX57" fmla="*/ 1041418 w 3521198"/>
              <a:gd name="connsiteY57" fmla="*/ 478996 h 1016919"/>
              <a:gd name="connsiteX58" fmla="*/ 898543 w 3521198"/>
              <a:gd name="connsiteY58" fmla="*/ 526621 h 1016919"/>
              <a:gd name="connsiteX59" fmla="*/ 860443 w 3521198"/>
              <a:gd name="connsiteY59" fmla="*/ 555196 h 1016919"/>
              <a:gd name="connsiteX60" fmla="*/ 822343 w 3521198"/>
              <a:gd name="connsiteY60" fmla="*/ 574246 h 1016919"/>
              <a:gd name="connsiteX61" fmla="*/ 955693 w 3521198"/>
              <a:gd name="connsiteY61" fmla="*/ 459946 h 1016919"/>
              <a:gd name="connsiteX62" fmla="*/ 1155718 w 3521198"/>
              <a:gd name="connsiteY62" fmla="*/ 288496 h 1016919"/>
              <a:gd name="connsiteX63" fmla="*/ 1241443 w 3521198"/>
              <a:gd name="connsiteY63" fmla="*/ 212296 h 1016919"/>
              <a:gd name="connsiteX64" fmla="*/ 1355743 w 3521198"/>
              <a:gd name="connsiteY64" fmla="*/ 97996 h 1016919"/>
              <a:gd name="connsiteX65" fmla="*/ 1374793 w 3521198"/>
              <a:gd name="connsiteY65" fmla="*/ 69421 h 1016919"/>
              <a:gd name="connsiteX66" fmla="*/ 1384318 w 3521198"/>
              <a:gd name="connsiteY66" fmla="*/ 40846 h 1016919"/>
              <a:gd name="connsiteX67" fmla="*/ 1260493 w 3521198"/>
              <a:gd name="connsiteY67" fmla="*/ 59896 h 1016919"/>
              <a:gd name="connsiteX68" fmla="*/ 927118 w 3521198"/>
              <a:gd name="connsiteY68" fmla="*/ 221821 h 1016919"/>
              <a:gd name="connsiteX69" fmla="*/ 679468 w 3521198"/>
              <a:gd name="connsiteY69" fmla="*/ 364696 h 1016919"/>
              <a:gd name="connsiteX70" fmla="*/ 479443 w 3521198"/>
              <a:gd name="connsiteY70" fmla="*/ 459946 h 1016919"/>
              <a:gd name="connsiteX71" fmla="*/ 146068 w 3521198"/>
              <a:gd name="connsiteY71" fmla="*/ 640921 h 1016919"/>
              <a:gd name="connsiteX72" fmla="*/ 79393 w 3521198"/>
              <a:gd name="connsiteY72" fmla="*/ 679021 h 1016919"/>
              <a:gd name="connsiteX73" fmla="*/ 31768 w 3521198"/>
              <a:gd name="connsiteY73" fmla="*/ 707596 h 1016919"/>
              <a:gd name="connsiteX74" fmla="*/ 3193 w 3521198"/>
              <a:gd name="connsiteY74" fmla="*/ 736171 h 1016919"/>
              <a:gd name="connsiteX75" fmla="*/ 117493 w 3521198"/>
              <a:gd name="connsiteY75" fmla="*/ 698071 h 1016919"/>
              <a:gd name="connsiteX76" fmla="*/ 336568 w 3521198"/>
              <a:gd name="connsiteY76" fmla="*/ 621871 h 1016919"/>
              <a:gd name="connsiteX77" fmla="*/ 422293 w 3521198"/>
              <a:gd name="connsiteY77" fmla="*/ 593296 h 1016919"/>
              <a:gd name="connsiteX78" fmla="*/ 498493 w 3521198"/>
              <a:gd name="connsiteY78" fmla="*/ 564721 h 1016919"/>
              <a:gd name="connsiteX79" fmla="*/ 688993 w 3521198"/>
              <a:gd name="connsiteY79" fmla="*/ 498046 h 1016919"/>
              <a:gd name="connsiteX80" fmla="*/ 822343 w 3521198"/>
              <a:gd name="connsiteY80" fmla="*/ 412321 h 1016919"/>
              <a:gd name="connsiteX81" fmla="*/ 869968 w 3521198"/>
              <a:gd name="connsiteY81" fmla="*/ 393271 h 1016919"/>
              <a:gd name="connsiteX82" fmla="*/ 908068 w 3521198"/>
              <a:gd name="connsiteY82" fmla="*/ 364696 h 1016919"/>
              <a:gd name="connsiteX83" fmla="*/ 936643 w 3521198"/>
              <a:gd name="connsiteY83" fmla="*/ 345646 h 1016919"/>
              <a:gd name="connsiteX84" fmla="*/ 812818 w 3521198"/>
              <a:gd name="connsiteY84" fmla="*/ 374221 h 1016919"/>
              <a:gd name="connsiteX85" fmla="*/ 650893 w 3521198"/>
              <a:gd name="connsiteY85" fmla="*/ 440896 h 1016919"/>
              <a:gd name="connsiteX86" fmla="*/ 488968 w 3521198"/>
              <a:gd name="connsiteY86" fmla="*/ 536146 h 1016919"/>
              <a:gd name="connsiteX87" fmla="*/ 450868 w 3521198"/>
              <a:gd name="connsiteY87" fmla="*/ 564721 h 1016919"/>
              <a:gd name="connsiteX88" fmla="*/ 469918 w 3521198"/>
              <a:gd name="connsiteY88" fmla="*/ 517096 h 1016919"/>
              <a:gd name="connsiteX89" fmla="*/ 508018 w 3521198"/>
              <a:gd name="connsiteY89" fmla="*/ 459946 h 1016919"/>
              <a:gd name="connsiteX90" fmla="*/ 469918 w 3521198"/>
              <a:gd name="connsiteY90" fmla="*/ 450421 h 1016919"/>
              <a:gd name="connsiteX91" fmla="*/ 288943 w 3521198"/>
              <a:gd name="connsiteY91" fmla="*/ 536146 h 1016919"/>
              <a:gd name="connsiteX92" fmla="*/ 212743 w 3521198"/>
              <a:gd name="connsiteY92" fmla="*/ 583771 h 1016919"/>
              <a:gd name="connsiteX93" fmla="*/ 165118 w 3521198"/>
              <a:gd name="connsiteY93" fmla="*/ 612346 h 1016919"/>
              <a:gd name="connsiteX94" fmla="*/ 117493 w 3521198"/>
              <a:gd name="connsiteY94" fmla="*/ 631396 h 1016919"/>
              <a:gd name="connsiteX95" fmla="*/ 60343 w 3521198"/>
              <a:gd name="connsiteY95" fmla="*/ 659971 h 1016919"/>
              <a:gd name="connsiteX96" fmla="*/ 41293 w 3521198"/>
              <a:gd name="connsiteY96" fmla="*/ 688546 h 1016919"/>
              <a:gd name="connsiteX97" fmla="*/ 107968 w 3521198"/>
              <a:gd name="connsiteY97" fmla="*/ 669496 h 1016919"/>
              <a:gd name="connsiteX98" fmla="*/ 288943 w 3521198"/>
              <a:gd name="connsiteY98" fmla="*/ 583771 h 1016919"/>
              <a:gd name="connsiteX99" fmla="*/ 384193 w 3521198"/>
              <a:gd name="connsiteY99" fmla="*/ 517096 h 1016919"/>
              <a:gd name="connsiteX100" fmla="*/ 460393 w 3521198"/>
              <a:gd name="connsiteY100" fmla="*/ 469471 h 1016919"/>
              <a:gd name="connsiteX101" fmla="*/ 546118 w 3521198"/>
              <a:gd name="connsiteY101" fmla="*/ 402796 h 1016919"/>
              <a:gd name="connsiteX102" fmla="*/ 679468 w 3521198"/>
              <a:gd name="connsiteY102" fmla="*/ 317071 h 1016919"/>
              <a:gd name="connsiteX103" fmla="*/ 736618 w 3521198"/>
              <a:gd name="connsiteY103" fmla="*/ 278971 h 1016919"/>
              <a:gd name="connsiteX104" fmla="*/ 774718 w 3521198"/>
              <a:gd name="connsiteY104" fmla="*/ 250396 h 1016919"/>
              <a:gd name="connsiteX105" fmla="*/ 803293 w 3521198"/>
              <a:gd name="connsiteY105" fmla="*/ 240871 h 1016919"/>
              <a:gd name="connsiteX106" fmla="*/ 755668 w 3521198"/>
              <a:gd name="connsiteY106" fmla="*/ 269446 h 1016919"/>
              <a:gd name="connsiteX107" fmla="*/ 660418 w 3521198"/>
              <a:gd name="connsiteY107" fmla="*/ 355171 h 1016919"/>
              <a:gd name="connsiteX108" fmla="*/ 603268 w 3521198"/>
              <a:gd name="connsiteY108" fmla="*/ 402796 h 1016919"/>
              <a:gd name="connsiteX109" fmla="*/ 517543 w 3521198"/>
              <a:gd name="connsiteY109" fmla="*/ 488521 h 1016919"/>
              <a:gd name="connsiteX110" fmla="*/ 479443 w 3521198"/>
              <a:gd name="connsiteY110" fmla="*/ 526621 h 1016919"/>
              <a:gd name="connsiteX111" fmla="*/ 450868 w 3521198"/>
              <a:gd name="connsiteY111" fmla="*/ 545671 h 1016919"/>
              <a:gd name="connsiteX112" fmla="*/ 431818 w 3521198"/>
              <a:gd name="connsiteY112" fmla="*/ 517096 h 1016919"/>
              <a:gd name="connsiteX113" fmla="*/ 460393 w 3521198"/>
              <a:gd name="connsiteY113" fmla="*/ 402796 h 1016919"/>
              <a:gd name="connsiteX114" fmla="*/ 469918 w 3521198"/>
              <a:gd name="connsiteY114" fmla="*/ 355171 h 1016919"/>
              <a:gd name="connsiteX115" fmla="*/ 441343 w 3521198"/>
              <a:gd name="connsiteY115" fmla="*/ 374221 h 1016919"/>
              <a:gd name="connsiteX116" fmla="*/ 403243 w 3521198"/>
              <a:gd name="connsiteY116" fmla="*/ 402796 h 1016919"/>
              <a:gd name="connsiteX117" fmla="*/ 393718 w 3521198"/>
              <a:gd name="connsiteY117" fmla="*/ 431371 h 1016919"/>
              <a:gd name="connsiteX118" fmla="*/ 365143 w 3521198"/>
              <a:gd name="connsiteY118" fmla="*/ 450421 h 1016919"/>
              <a:gd name="connsiteX119" fmla="*/ 336568 w 3521198"/>
              <a:gd name="connsiteY119" fmla="*/ 478996 h 1016919"/>
              <a:gd name="connsiteX120" fmla="*/ 317518 w 3521198"/>
              <a:gd name="connsiteY120" fmla="*/ 507571 h 1016919"/>
              <a:gd name="connsiteX121" fmla="*/ 422293 w 3521198"/>
              <a:gd name="connsiteY121" fmla="*/ 383746 h 1016919"/>
              <a:gd name="connsiteX122" fmla="*/ 469918 w 3521198"/>
              <a:gd name="connsiteY122" fmla="*/ 326596 h 1016919"/>
              <a:gd name="connsiteX123" fmla="*/ 508018 w 3521198"/>
              <a:gd name="connsiteY123" fmla="*/ 269446 h 1016919"/>
              <a:gd name="connsiteX124" fmla="*/ 622318 w 3521198"/>
              <a:gd name="connsiteY124" fmla="*/ 145621 h 1016919"/>
              <a:gd name="connsiteX125" fmla="*/ 650893 w 3521198"/>
              <a:gd name="connsiteY125" fmla="*/ 117046 h 1016919"/>
              <a:gd name="connsiteX126" fmla="*/ 631843 w 3521198"/>
              <a:gd name="connsiteY126" fmla="*/ 231346 h 1016919"/>
              <a:gd name="connsiteX127" fmla="*/ 603268 w 3521198"/>
              <a:gd name="connsiteY127" fmla="*/ 355171 h 1016919"/>
              <a:gd name="connsiteX128" fmla="*/ 612793 w 3521198"/>
              <a:gd name="connsiteY128" fmla="*/ 402796 h 1016919"/>
              <a:gd name="connsiteX129" fmla="*/ 765193 w 3521198"/>
              <a:gd name="connsiteY129" fmla="*/ 412321 h 1016919"/>
              <a:gd name="connsiteX130" fmla="*/ 860443 w 3521198"/>
              <a:gd name="connsiteY130" fmla="*/ 364696 h 1016919"/>
              <a:gd name="connsiteX131" fmla="*/ 1117618 w 3521198"/>
              <a:gd name="connsiteY131" fmla="*/ 183721 h 1016919"/>
              <a:gd name="connsiteX132" fmla="*/ 1184293 w 3521198"/>
              <a:gd name="connsiteY132" fmla="*/ 126571 h 1016919"/>
              <a:gd name="connsiteX133" fmla="*/ 1250968 w 3521198"/>
              <a:gd name="connsiteY133" fmla="*/ 78946 h 1016919"/>
              <a:gd name="connsiteX134" fmla="*/ 1317643 w 3521198"/>
              <a:gd name="connsiteY134" fmla="*/ 12271 h 1016919"/>
              <a:gd name="connsiteX135" fmla="*/ 1260493 w 3521198"/>
              <a:gd name="connsiteY135" fmla="*/ 40846 h 1016919"/>
              <a:gd name="connsiteX136" fmla="*/ 1212868 w 3521198"/>
              <a:gd name="connsiteY136" fmla="*/ 78946 h 1016919"/>
              <a:gd name="connsiteX137" fmla="*/ 1089043 w 3521198"/>
              <a:gd name="connsiteY137" fmla="*/ 164671 h 1016919"/>
              <a:gd name="connsiteX138" fmla="*/ 1022368 w 3521198"/>
              <a:gd name="connsiteY138" fmla="*/ 212296 h 1016919"/>
              <a:gd name="connsiteX139" fmla="*/ 936643 w 3521198"/>
              <a:gd name="connsiteY139" fmla="*/ 259921 h 1016919"/>
              <a:gd name="connsiteX140" fmla="*/ 793768 w 3521198"/>
              <a:gd name="connsiteY140" fmla="*/ 374221 h 1016919"/>
              <a:gd name="connsiteX141" fmla="*/ 688993 w 3521198"/>
              <a:gd name="connsiteY141" fmla="*/ 469471 h 1016919"/>
              <a:gd name="connsiteX142" fmla="*/ 631843 w 3521198"/>
              <a:gd name="connsiteY142" fmla="*/ 526621 h 1016919"/>
              <a:gd name="connsiteX143" fmla="*/ 650893 w 3521198"/>
              <a:gd name="connsiteY143" fmla="*/ 555196 h 1016919"/>
              <a:gd name="connsiteX144" fmla="*/ 746143 w 3521198"/>
              <a:gd name="connsiteY144" fmla="*/ 507571 h 1016919"/>
              <a:gd name="connsiteX145" fmla="*/ 803293 w 3521198"/>
              <a:gd name="connsiteY145" fmla="*/ 478996 h 1016919"/>
              <a:gd name="connsiteX146" fmla="*/ 869968 w 3521198"/>
              <a:gd name="connsiteY146" fmla="*/ 450421 h 1016919"/>
              <a:gd name="connsiteX147" fmla="*/ 1003318 w 3521198"/>
              <a:gd name="connsiteY147" fmla="*/ 374221 h 1016919"/>
              <a:gd name="connsiteX148" fmla="*/ 1069993 w 3521198"/>
              <a:gd name="connsiteY148" fmla="*/ 336121 h 1016919"/>
              <a:gd name="connsiteX149" fmla="*/ 1127143 w 3521198"/>
              <a:gd name="connsiteY149" fmla="*/ 307546 h 1016919"/>
              <a:gd name="connsiteX150" fmla="*/ 1231918 w 3521198"/>
              <a:gd name="connsiteY150" fmla="*/ 240871 h 1016919"/>
              <a:gd name="connsiteX151" fmla="*/ 1270018 w 3521198"/>
              <a:gd name="connsiteY151" fmla="*/ 212296 h 1016919"/>
              <a:gd name="connsiteX152" fmla="*/ 1308118 w 3521198"/>
              <a:gd name="connsiteY152" fmla="*/ 193246 h 1016919"/>
              <a:gd name="connsiteX153" fmla="*/ 1241443 w 3521198"/>
              <a:gd name="connsiteY153" fmla="*/ 259921 h 1016919"/>
              <a:gd name="connsiteX154" fmla="*/ 1212868 w 3521198"/>
              <a:gd name="connsiteY154" fmla="*/ 298021 h 1016919"/>
              <a:gd name="connsiteX155" fmla="*/ 1155718 w 3521198"/>
              <a:gd name="connsiteY155" fmla="*/ 345646 h 1016919"/>
              <a:gd name="connsiteX156" fmla="*/ 1212868 w 3521198"/>
              <a:gd name="connsiteY156" fmla="*/ 336121 h 1016919"/>
              <a:gd name="connsiteX157" fmla="*/ 1298593 w 3521198"/>
              <a:gd name="connsiteY157" fmla="*/ 278971 h 1016919"/>
              <a:gd name="connsiteX158" fmla="*/ 1346218 w 3521198"/>
              <a:gd name="connsiteY158" fmla="*/ 250396 h 1016919"/>
              <a:gd name="connsiteX159" fmla="*/ 1403368 w 3521198"/>
              <a:gd name="connsiteY159" fmla="*/ 212296 h 1016919"/>
              <a:gd name="connsiteX160" fmla="*/ 1260493 w 3521198"/>
              <a:gd name="connsiteY160" fmla="*/ 326596 h 1016919"/>
              <a:gd name="connsiteX161" fmla="*/ 1203343 w 3521198"/>
              <a:gd name="connsiteY161" fmla="*/ 383746 h 1016919"/>
              <a:gd name="connsiteX162" fmla="*/ 1127143 w 3521198"/>
              <a:gd name="connsiteY162" fmla="*/ 440896 h 1016919"/>
              <a:gd name="connsiteX163" fmla="*/ 1060468 w 3521198"/>
              <a:gd name="connsiteY163" fmla="*/ 507571 h 1016919"/>
              <a:gd name="connsiteX164" fmla="*/ 993793 w 3521198"/>
              <a:gd name="connsiteY164" fmla="*/ 564721 h 1016919"/>
              <a:gd name="connsiteX165" fmla="*/ 965218 w 3521198"/>
              <a:gd name="connsiteY165" fmla="*/ 612346 h 1016919"/>
              <a:gd name="connsiteX166" fmla="*/ 898543 w 3521198"/>
              <a:gd name="connsiteY166" fmla="*/ 679021 h 1016919"/>
              <a:gd name="connsiteX167" fmla="*/ 927118 w 3521198"/>
              <a:gd name="connsiteY167" fmla="*/ 669496 h 1016919"/>
              <a:gd name="connsiteX168" fmla="*/ 974743 w 3521198"/>
              <a:gd name="connsiteY168" fmla="*/ 640921 h 1016919"/>
              <a:gd name="connsiteX169" fmla="*/ 1079518 w 3521198"/>
              <a:gd name="connsiteY169" fmla="*/ 593296 h 1016919"/>
              <a:gd name="connsiteX170" fmla="*/ 1222393 w 3521198"/>
              <a:gd name="connsiteY170" fmla="*/ 488521 h 1016919"/>
              <a:gd name="connsiteX171" fmla="*/ 1365268 w 3521198"/>
              <a:gd name="connsiteY171" fmla="*/ 393271 h 1016919"/>
              <a:gd name="connsiteX172" fmla="*/ 1393843 w 3521198"/>
              <a:gd name="connsiteY172" fmla="*/ 364696 h 1016919"/>
              <a:gd name="connsiteX173" fmla="*/ 1450993 w 3521198"/>
              <a:gd name="connsiteY173" fmla="*/ 326596 h 1016919"/>
              <a:gd name="connsiteX174" fmla="*/ 1412893 w 3521198"/>
              <a:gd name="connsiteY174" fmla="*/ 345646 h 1016919"/>
              <a:gd name="connsiteX175" fmla="*/ 1289068 w 3521198"/>
              <a:gd name="connsiteY175" fmla="*/ 450421 h 1016919"/>
              <a:gd name="connsiteX176" fmla="*/ 1260493 w 3521198"/>
              <a:gd name="connsiteY176" fmla="*/ 469471 h 1016919"/>
              <a:gd name="connsiteX177" fmla="*/ 1289068 w 3521198"/>
              <a:gd name="connsiteY177" fmla="*/ 459946 h 1016919"/>
              <a:gd name="connsiteX178" fmla="*/ 1336693 w 3521198"/>
              <a:gd name="connsiteY178" fmla="*/ 421846 h 1016919"/>
              <a:gd name="connsiteX179" fmla="*/ 1374793 w 3521198"/>
              <a:gd name="connsiteY179" fmla="*/ 383746 h 1016919"/>
              <a:gd name="connsiteX180" fmla="*/ 1403368 w 3521198"/>
              <a:gd name="connsiteY180" fmla="*/ 364696 h 1016919"/>
              <a:gd name="connsiteX181" fmla="*/ 1450993 w 3521198"/>
              <a:gd name="connsiteY181" fmla="*/ 326596 h 1016919"/>
              <a:gd name="connsiteX182" fmla="*/ 1479568 w 3521198"/>
              <a:gd name="connsiteY182" fmla="*/ 298021 h 1016919"/>
              <a:gd name="connsiteX183" fmla="*/ 1517668 w 3521198"/>
              <a:gd name="connsiteY183" fmla="*/ 278971 h 1016919"/>
              <a:gd name="connsiteX184" fmla="*/ 1546243 w 3521198"/>
              <a:gd name="connsiteY184" fmla="*/ 259921 h 1016919"/>
              <a:gd name="connsiteX185" fmla="*/ 1527193 w 3521198"/>
              <a:gd name="connsiteY185" fmla="*/ 288496 h 1016919"/>
              <a:gd name="connsiteX186" fmla="*/ 1508143 w 3521198"/>
              <a:gd name="connsiteY186" fmla="*/ 326596 h 1016919"/>
              <a:gd name="connsiteX187" fmla="*/ 1479568 w 3521198"/>
              <a:gd name="connsiteY187" fmla="*/ 355171 h 1016919"/>
              <a:gd name="connsiteX188" fmla="*/ 1450993 w 3521198"/>
              <a:gd name="connsiteY188" fmla="*/ 421846 h 1016919"/>
              <a:gd name="connsiteX189" fmla="*/ 1441468 w 3521198"/>
              <a:gd name="connsiteY189" fmla="*/ 459946 h 1016919"/>
              <a:gd name="connsiteX190" fmla="*/ 1698643 w 3521198"/>
              <a:gd name="connsiteY190" fmla="*/ 450421 h 1016919"/>
              <a:gd name="connsiteX191" fmla="*/ 1879618 w 3521198"/>
              <a:gd name="connsiteY191" fmla="*/ 402796 h 1016919"/>
              <a:gd name="connsiteX192" fmla="*/ 1946293 w 3521198"/>
              <a:gd name="connsiteY192" fmla="*/ 374221 h 1016919"/>
              <a:gd name="connsiteX193" fmla="*/ 2032018 w 3521198"/>
              <a:gd name="connsiteY193" fmla="*/ 336121 h 1016919"/>
              <a:gd name="connsiteX194" fmla="*/ 2022493 w 3521198"/>
              <a:gd name="connsiteY194" fmla="*/ 383746 h 1016919"/>
              <a:gd name="connsiteX195" fmla="*/ 2003443 w 3521198"/>
              <a:gd name="connsiteY195" fmla="*/ 421846 h 1016919"/>
              <a:gd name="connsiteX196" fmla="*/ 1993918 w 3521198"/>
              <a:gd name="connsiteY196" fmla="*/ 459946 h 1016919"/>
              <a:gd name="connsiteX197" fmla="*/ 2165368 w 3521198"/>
              <a:gd name="connsiteY197" fmla="*/ 488521 h 1016919"/>
              <a:gd name="connsiteX198" fmla="*/ 2212993 w 3521198"/>
              <a:gd name="connsiteY198" fmla="*/ 469471 h 1016919"/>
              <a:gd name="connsiteX199" fmla="*/ 2365393 w 3521198"/>
              <a:gd name="connsiteY199" fmla="*/ 412321 h 1016919"/>
              <a:gd name="connsiteX200" fmla="*/ 2422543 w 3521198"/>
              <a:gd name="connsiteY200" fmla="*/ 383746 h 1016919"/>
              <a:gd name="connsiteX201" fmla="*/ 2489218 w 3521198"/>
              <a:gd name="connsiteY201" fmla="*/ 355171 h 1016919"/>
              <a:gd name="connsiteX202" fmla="*/ 2574943 w 3521198"/>
              <a:gd name="connsiteY202" fmla="*/ 317071 h 1016919"/>
              <a:gd name="connsiteX203" fmla="*/ 2298718 w 3521198"/>
              <a:gd name="connsiteY203" fmla="*/ 488521 h 1016919"/>
              <a:gd name="connsiteX204" fmla="*/ 1841518 w 3521198"/>
              <a:gd name="connsiteY204" fmla="*/ 755221 h 1016919"/>
              <a:gd name="connsiteX205" fmla="*/ 1755793 w 3521198"/>
              <a:gd name="connsiteY205" fmla="*/ 802846 h 1016919"/>
              <a:gd name="connsiteX206" fmla="*/ 1670068 w 3521198"/>
              <a:gd name="connsiteY206" fmla="*/ 859996 h 1016919"/>
              <a:gd name="connsiteX207" fmla="*/ 1679593 w 3521198"/>
              <a:gd name="connsiteY207" fmla="*/ 812371 h 1016919"/>
              <a:gd name="connsiteX208" fmla="*/ 1765318 w 3521198"/>
              <a:gd name="connsiteY208" fmla="*/ 707596 h 1016919"/>
              <a:gd name="connsiteX209" fmla="*/ 1812943 w 3521198"/>
              <a:gd name="connsiteY209" fmla="*/ 640921 h 1016919"/>
              <a:gd name="connsiteX210" fmla="*/ 1860568 w 3521198"/>
              <a:gd name="connsiteY210" fmla="*/ 593296 h 1016919"/>
              <a:gd name="connsiteX211" fmla="*/ 1908193 w 3521198"/>
              <a:gd name="connsiteY211" fmla="*/ 536146 h 1016919"/>
              <a:gd name="connsiteX212" fmla="*/ 1955818 w 3521198"/>
              <a:gd name="connsiteY212" fmla="*/ 488521 h 1016919"/>
              <a:gd name="connsiteX213" fmla="*/ 2022493 w 3521198"/>
              <a:gd name="connsiteY213" fmla="*/ 421846 h 1016919"/>
              <a:gd name="connsiteX214" fmla="*/ 2060593 w 3521198"/>
              <a:gd name="connsiteY214" fmla="*/ 364696 h 1016919"/>
              <a:gd name="connsiteX215" fmla="*/ 2079643 w 3521198"/>
              <a:gd name="connsiteY215" fmla="*/ 336121 h 1016919"/>
              <a:gd name="connsiteX216" fmla="*/ 2041543 w 3521198"/>
              <a:gd name="connsiteY216" fmla="*/ 345646 h 1016919"/>
              <a:gd name="connsiteX217" fmla="*/ 1993918 w 3521198"/>
              <a:gd name="connsiteY217" fmla="*/ 364696 h 1016919"/>
              <a:gd name="connsiteX218" fmla="*/ 1946293 w 3521198"/>
              <a:gd name="connsiteY218" fmla="*/ 393271 h 1016919"/>
              <a:gd name="connsiteX219" fmla="*/ 1870093 w 3521198"/>
              <a:gd name="connsiteY219" fmla="*/ 459946 h 1016919"/>
              <a:gd name="connsiteX220" fmla="*/ 1822468 w 3521198"/>
              <a:gd name="connsiteY220" fmla="*/ 478996 h 1016919"/>
              <a:gd name="connsiteX221" fmla="*/ 1803418 w 3521198"/>
              <a:gd name="connsiteY221" fmla="*/ 507571 h 1016919"/>
              <a:gd name="connsiteX222" fmla="*/ 1746268 w 3521198"/>
              <a:gd name="connsiteY222" fmla="*/ 545671 h 1016919"/>
              <a:gd name="connsiteX223" fmla="*/ 1784368 w 3521198"/>
              <a:gd name="connsiteY223" fmla="*/ 564721 h 1016919"/>
              <a:gd name="connsiteX224" fmla="*/ 1946293 w 3521198"/>
              <a:gd name="connsiteY224" fmla="*/ 498046 h 1016919"/>
              <a:gd name="connsiteX225" fmla="*/ 2184418 w 3521198"/>
              <a:gd name="connsiteY225" fmla="*/ 355171 h 1016919"/>
              <a:gd name="connsiteX226" fmla="*/ 2260618 w 3521198"/>
              <a:gd name="connsiteY226" fmla="*/ 317071 h 1016919"/>
              <a:gd name="connsiteX227" fmla="*/ 2222518 w 3521198"/>
              <a:gd name="connsiteY227" fmla="*/ 336121 h 1016919"/>
              <a:gd name="connsiteX228" fmla="*/ 2165368 w 3521198"/>
              <a:gd name="connsiteY228" fmla="*/ 383746 h 1016919"/>
              <a:gd name="connsiteX229" fmla="*/ 2032018 w 3521198"/>
              <a:gd name="connsiteY229" fmla="*/ 478996 h 1016919"/>
              <a:gd name="connsiteX230" fmla="*/ 1946293 w 3521198"/>
              <a:gd name="connsiteY230" fmla="*/ 545671 h 1016919"/>
              <a:gd name="connsiteX231" fmla="*/ 1927243 w 3521198"/>
              <a:gd name="connsiteY231" fmla="*/ 574246 h 1016919"/>
              <a:gd name="connsiteX232" fmla="*/ 1965343 w 3521198"/>
              <a:gd name="connsiteY232" fmla="*/ 555196 h 1016919"/>
              <a:gd name="connsiteX233" fmla="*/ 2079643 w 3521198"/>
              <a:gd name="connsiteY233" fmla="*/ 459946 h 1016919"/>
              <a:gd name="connsiteX234" fmla="*/ 2165368 w 3521198"/>
              <a:gd name="connsiteY234" fmla="*/ 383746 h 1016919"/>
              <a:gd name="connsiteX235" fmla="*/ 2308243 w 3521198"/>
              <a:gd name="connsiteY235" fmla="*/ 269446 h 1016919"/>
              <a:gd name="connsiteX236" fmla="*/ 2441593 w 3521198"/>
              <a:gd name="connsiteY236" fmla="*/ 136096 h 1016919"/>
              <a:gd name="connsiteX237" fmla="*/ 2536843 w 3521198"/>
              <a:gd name="connsiteY237" fmla="*/ 31321 h 1016919"/>
              <a:gd name="connsiteX238" fmla="*/ 2508268 w 3521198"/>
              <a:gd name="connsiteY238" fmla="*/ 21796 h 1016919"/>
              <a:gd name="connsiteX239" fmla="*/ 2393968 w 3521198"/>
              <a:gd name="connsiteY239" fmla="*/ 126571 h 1016919"/>
              <a:gd name="connsiteX240" fmla="*/ 2251093 w 3521198"/>
              <a:gd name="connsiteY240" fmla="*/ 231346 h 1016919"/>
              <a:gd name="connsiteX241" fmla="*/ 2174893 w 3521198"/>
              <a:gd name="connsiteY241" fmla="*/ 278971 h 1016919"/>
              <a:gd name="connsiteX242" fmla="*/ 2108218 w 3521198"/>
              <a:gd name="connsiteY242" fmla="*/ 336121 h 1016919"/>
              <a:gd name="connsiteX243" fmla="*/ 2003443 w 3521198"/>
              <a:gd name="connsiteY243" fmla="*/ 393271 h 1016919"/>
              <a:gd name="connsiteX244" fmla="*/ 1965343 w 3521198"/>
              <a:gd name="connsiteY244" fmla="*/ 431371 h 1016919"/>
              <a:gd name="connsiteX245" fmla="*/ 1936768 w 3521198"/>
              <a:gd name="connsiteY245" fmla="*/ 450421 h 1016919"/>
              <a:gd name="connsiteX246" fmla="*/ 1965343 w 3521198"/>
              <a:gd name="connsiteY246" fmla="*/ 469471 h 1016919"/>
              <a:gd name="connsiteX247" fmla="*/ 2079643 w 3521198"/>
              <a:gd name="connsiteY247" fmla="*/ 440896 h 1016919"/>
              <a:gd name="connsiteX248" fmla="*/ 2127268 w 3521198"/>
              <a:gd name="connsiteY248" fmla="*/ 421846 h 1016919"/>
              <a:gd name="connsiteX249" fmla="*/ 2184418 w 3521198"/>
              <a:gd name="connsiteY249" fmla="*/ 393271 h 1016919"/>
              <a:gd name="connsiteX250" fmla="*/ 2203468 w 3521198"/>
              <a:gd name="connsiteY250" fmla="*/ 364696 h 1016919"/>
              <a:gd name="connsiteX251" fmla="*/ 2174893 w 3521198"/>
              <a:gd name="connsiteY251" fmla="*/ 355171 h 1016919"/>
              <a:gd name="connsiteX252" fmla="*/ 2089168 w 3521198"/>
              <a:gd name="connsiteY252" fmla="*/ 374221 h 1016919"/>
              <a:gd name="connsiteX253" fmla="*/ 2146318 w 3521198"/>
              <a:gd name="connsiteY253" fmla="*/ 307546 h 1016919"/>
              <a:gd name="connsiteX254" fmla="*/ 2165368 w 3521198"/>
              <a:gd name="connsiteY254" fmla="*/ 278971 h 1016919"/>
              <a:gd name="connsiteX255" fmla="*/ 2193943 w 3521198"/>
              <a:gd name="connsiteY255" fmla="*/ 259921 h 1016919"/>
              <a:gd name="connsiteX256" fmla="*/ 2212993 w 3521198"/>
              <a:gd name="connsiteY256" fmla="*/ 231346 h 1016919"/>
              <a:gd name="connsiteX257" fmla="*/ 2184418 w 3521198"/>
              <a:gd name="connsiteY257" fmla="*/ 221821 h 1016919"/>
              <a:gd name="connsiteX258" fmla="*/ 2079643 w 3521198"/>
              <a:gd name="connsiteY258" fmla="*/ 298021 h 1016919"/>
              <a:gd name="connsiteX259" fmla="*/ 2041543 w 3521198"/>
              <a:gd name="connsiteY259" fmla="*/ 326596 h 1016919"/>
              <a:gd name="connsiteX260" fmla="*/ 2003443 w 3521198"/>
              <a:gd name="connsiteY260" fmla="*/ 345646 h 1016919"/>
              <a:gd name="connsiteX261" fmla="*/ 1974868 w 3521198"/>
              <a:gd name="connsiteY261" fmla="*/ 374221 h 1016919"/>
              <a:gd name="connsiteX262" fmla="*/ 1917718 w 3521198"/>
              <a:gd name="connsiteY262" fmla="*/ 412321 h 1016919"/>
              <a:gd name="connsiteX263" fmla="*/ 1889143 w 3521198"/>
              <a:gd name="connsiteY263" fmla="*/ 440896 h 1016919"/>
              <a:gd name="connsiteX264" fmla="*/ 1917718 w 3521198"/>
              <a:gd name="connsiteY264" fmla="*/ 421846 h 1016919"/>
              <a:gd name="connsiteX265" fmla="*/ 1946293 w 3521198"/>
              <a:gd name="connsiteY265" fmla="*/ 412321 h 1016919"/>
              <a:gd name="connsiteX266" fmla="*/ 2022493 w 3521198"/>
              <a:gd name="connsiteY266" fmla="*/ 355171 h 1016919"/>
              <a:gd name="connsiteX267" fmla="*/ 2060593 w 3521198"/>
              <a:gd name="connsiteY267" fmla="*/ 336121 h 1016919"/>
              <a:gd name="connsiteX268" fmla="*/ 2079643 w 3521198"/>
              <a:gd name="connsiteY268" fmla="*/ 307546 h 1016919"/>
              <a:gd name="connsiteX269" fmla="*/ 2117743 w 3521198"/>
              <a:gd name="connsiteY269" fmla="*/ 288496 h 1016919"/>
              <a:gd name="connsiteX270" fmla="*/ 2051068 w 3521198"/>
              <a:gd name="connsiteY270" fmla="*/ 345646 h 1016919"/>
              <a:gd name="connsiteX271" fmla="*/ 2079643 w 3521198"/>
              <a:gd name="connsiteY271" fmla="*/ 355171 h 1016919"/>
              <a:gd name="connsiteX272" fmla="*/ 2146318 w 3521198"/>
              <a:gd name="connsiteY272" fmla="*/ 278971 h 1016919"/>
              <a:gd name="connsiteX273" fmla="*/ 2174893 w 3521198"/>
              <a:gd name="connsiteY273" fmla="*/ 250396 h 1016919"/>
              <a:gd name="connsiteX274" fmla="*/ 2193943 w 3521198"/>
              <a:gd name="connsiteY274" fmla="*/ 221821 h 1016919"/>
              <a:gd name="connsiteX275" fmla="*/ 2222518 w 3521198"/>
              <a:gd name="connsiteY275" fmla="*/ 183721 h 1016919"/>
              <a:gd name="connsiteX276" fmla="*/ 2165368 w 3521198"/>
              <a:gd name="connsiteY276" fmla="*/ 202771 h 1016919"/>
              <a:gd name="connsiteX277" fmla="*/ 2117743 w 3521198"/>
              <a:gd name="connsiteY277" fmla="*/ 231346 h 1016919"/>
              <a:gd name="connsiteX278" fmla="*/ 2079643 w 3521198"/>
              <a:gd name="connsiteY278" fmla="*/ 250396 h 1016919"/>
              <a:gd name="connsiteX279" fmla="*/ 2041543 w 3521198"/>
              <a:gd name="connsiteY279" fmla="*/ 288496 h 1016919"/>
              <a:gd name="connsiteX280" fmla="*/ 1993918 w 3521198"/>
              <a:gd name="connsiteY280" fmla="*/ 317071 h 1016919"/>
              <a:gd name="connsiteX281" fmla="*/ 1965343 w 3521198"/>
              <a:gd name="connsiteY281" fmla="*/ 336121 h 1016919"/>
              <a:gd name="connsiteX282" fmla="*/ 1927243 w 3521198"/>
              <a:gd name="connsiteY282" fmla="*/ 355171 h 1016919"/>
              <a:gd name="connsiteX283" fmla="*/ 1889143 w 3521198"/>
              <a:gd name="connsiteY283" fmla="*/ 383746 h 1016919"/>
              <a:gd name="connsiteX284" fmla="*/ 1927243 w 3521198"/>
              <a:gd name="connsiteY284" fmla="*/ 345646 h 1016919"/>
              <a:gd name="connsiteX285" fmla="*/ 1974868 w 3521198"/>
              <a:gd name="connsiteY285" fmla="*/ 307546 h 1016919"/>
              <a:gd name="connsiteX286" fmla="*/ 2060593 w 3521198"/>
              <a:gd name="connsiteY286" fmla="*/ 231346 h 1016919"/>
              <a:gd name="connsiteX287" fmla="*/ 2051068 w 3521198"/>
              <a:gd name="connsiteY287" fmla="*/ 221821 h 1016919"/>
              <a:gd name="connsiteX288" fmla="*/ 2022493 w 3521198"/>
              <a:gd name="connsiteY288" fmla="*/ 250396 h 1016919"/>
              <a:gd name="connsiteX289" fmla="*/ 1984393 w 3521198"/>
              <a:gd name="connsiteY289" fmla="*/ 269446 h 1016919"/>
              <a:gd name="connsiteX290" fmla="*/ 1955818 w 3521198"/>
              <a:gd name="connsiteY290" fmla="*/ 307546 h 1016919"/>
              <a:gd name="connsiteX291" fmla="*/ 1927243 w 3521198"/>
              <a:gd name="connsiteY291" fmla="*/ 326596 h 1016919"/>
              <a:gd name="connsiteX292" fmla="*/ 1965343 w 3521198"/>
              <a:gd name="connsiteY292" fmla="*/ 317071 h 1016919"/>
              <a:gd name="connsiteX293" fmla="*/ 1993918 w 3521198"/>
              <a:gd name="connsiteY293" fmla="*/ 288496 h 1016919"/>
              <a:gd name="connsiteX294" fmla="*/ 2079643 w 3521198"/>
              <a:gd name="connsiteY294" fmla="*/ 221821 h 1016919"/>
              <a:gd name="connsiteX295" fmla="*/ 2146318 w 3521198"/>
              <a:gd name="connsiteY295" fmla="*/ 164671 h 1016919"/>
              <a:gd name="connsiteX296" fmla="*/ 2165368 w 3521198"/>
              <a:gd name="connsiteY296" fmla="*/ 136096 h 1016919"/>
              <a:gd name="connsiteX297" fmla="*/ 2127268 w 3521198"/>
              <a:gd name="connsiteY297" fmla="*/ 145621 h 1016919"/>
              <a:gd name="connsiteX298" fmla="*/ 2079643 w 3521198"/>
              <a:gd name="connsiteY298" fmla="*/ 155146 h 1016919"/>
              <a:gd name="connsiteX299" fmla="*/ 1974868 w 3521198"/>
              <a:gd name="connsiteY299" fmla="*/ 231346 h 1016919"/>
              <a:gd name="connsiteX300" fmla="*/ 1936768 w 3521198"/>
              <a:gd name="connsiteY300" fmla="*/ 259921 h 1016919"/>
              <a:gd name="connsiteX301" fmla="*/ 1841518 w 3521198"/>
              <a:gd name="connsiteY301" fmla="*/ 317071 h 1016919"/>
              <a:gd name="connsiteX302" fmla="*/ 1803418 w 3521198"/>
              <a:gd name="connsiteY302" fmla="*/ 336121 h 1016919"/>
              <a:gd name="connsiteX303" fmla="*/ 1936768 w 3521198"/>
              <a:gd name="connsiteY303" fmla="*/ 212296 h 1016919"/>
              <a:gd name="connsiteX304" fmla="*/ 2032018 w 3521198"/>
              <a:gd name="connsiteY304" fmla="*/ 117046 h 1016919"/>
              <a:gd name="connsiteX305" fmla="*/ 2117743 w 3521198"/>
              <a:gd name="connsiteY305" fmla="*/ 50371 h 1016919"/>
              <a:gd name="connsiteX306" fmla="*/ 2146318 w 3521198"/>
              <a:gd name="connsiteY306" fmla="*/ 12271 h 1016919"/>
              <a:gd name="connsiteX307" fmla="*/ 2051068 w 3521198"/>
              <a:gd name="connsiteY307" fmla="*/ 40846 h 1016919"/>
              <a:gd name="connsiteX308" fmla="*/ 1879618 w 3521198"/>
              <a:gd name="connsiteY308" fmla="*/ 136096 h 1016919"/>
              <a:gd name="connsiteX309" fmla="*/ 1822468 w 3521198"/>
              <a:gd name="connsiteY309" fmla="*/ 164671 h 1016919"/>
              <a:gd name="connsiteX310" fmla="*/ 1784368 w 3521198"/>
              <a:gd name="connsiteY310" fmla="*/ 193246 h 1016919"/>
              <a:gd name="connsiteX311" fmla="*/ 1755793 w 3521198"/>
              <a:gd name="connsiteY311" fmla="*/ 202771 h 1016919"/>
              <a:gd name="connsiteX312" fmla="*/ 1812943 w 3521198"/>
              <a:gd name="connsiteY312" fmla="*/ 164671 h 1016919"/>
              <a:gd name="connsiteX313" fmla="*/ 1841518 w 3521198"/>
              <a:gd name="connsiteY313" fmla="*/ 136096 h 1016919"/>
              <a:gd name="connsiteX314" fmla="*/ 1812943 w 3521198"/>
              <a:gd name="connsiteY314" fmla="*/ 126571 h 1016919"/>
              <a:gd name="connsiteX315" fmla="*/ 1765318 w 3521198"/>
              <a:gd name="connsiteY315" fmla="*/ 155146 h 1016919"/>
              <a:gd name="connsiteX316" fmla="*/ 1689118 w 3521198"/>
              <a:gd name="connsiteY316" fmla="*/ 193246 h 1016919"/>
              <a:gd name="connsiteX317" fmla="*/ 1660543 w 3521198"/>
              <a:gd name="connsiteY317" fmla="*/ 212296 h 1016919"/>
              <a:gd name="connsiteX318" fmla="*/ 1698643 w 3521198"/>
              <a:gd name="connsiteY318" fmla="*/ 193246 h 1016919"/>
              <a:gd name="connsiteX319" fmla="*/ 1765318 w 3521198"/>
              <a:gd name="connsiteY319" fmla="*/ 136096 h 1016919"/>
              <a:gd name="connsiteX320" fmla="*/ 1860568 w 3521198"/>
              <a:gd name="connsiteY320" fmla="*/ 59896 h 1016919"/>
              <a:gd name="connsiteX321" fmla="*/ 1917718 w 3521198"/>
              <a:gd name="connsiteY321" fmla="*/ 12271 h 1016919"/>
              <a:gd name="connsiteX322" fmla="*/ 1879618 w 3521198"/>
              <a:gd name="connsiteY322" fmla="*/ 78946 h 1016919"/>
              <a:gd name="connsiteX323" fmla="*/ 1793893 w 3521198"/>
              <a:gd name="connsiteY323" fmla="*/ 183721 h 1016919"/>
              <a:gd name="connsiteX324" fmla="*/ 1727218 w 3521198"/>
              <a:gd name="connsiteY324" fmla="*/ 269446 h 1016919"/>
              <a:gd name="connsiteX325" fmla="*/ 1651018 w 3521198"/>
              <a:gd name="connsiteY325" fmla="*/ 374221 h 1016919"/>
              <a:gd name="connsiteX326" fmla="*/ 1641493 w 3521198"/>
              <a:gd name="connsiteY326" fmla="*/ 402796 h 1016919"/>
              <a:gd name="connsiteX327" fmla="*/ 1651018 w 3521198"/>
              <a:gd name="connsiteY327" fmla="*/ 431371 h 1016919"/>
              <a:gd name="connsiteX328" fmla="*/ 1889143 w 3521198"/>
              <a:gd name="connsiteY328" fmla="*/ 402796 h 1016919"/>
              <a:gd name="connsiteX329" fmla="*/ 1927243 w 3521198"/>
              <a:gd name="connsiteY329" fmla="*/ 383746 h 1016919"/>
              <a:gd name="connsiteX330" fmla="*/ 1955818 w 3521198"/>
              <a:gd name="connsiteY330" fmla="*/ 374221 h 1016919"/>
              <a:gd name="connsiteX331" fmla="*/ 1984393 w 3521198"/>
              <a:gd name="connsiteY331" fmla="*/ 355171 h 1016919"/>
              <a:gd name="connsiteX332" fmla="*/ 1946293 w 3521198"/>
              <a:gd name="connsiteY332" fmla="*/ 402796 h 1016919"/>
              <a:gd name="connsiteX333" fmla="*/ 1822468 w 3521198"/>
              <a:gd name="connsiteY333" fmla="*/ 507571 h 1016919"/>
              <a:gd name="connsiteX334" fmla="*/ 1765318 w 3521198"/>
              <a:gd name="connsiteY334" fmla="*/ 583771 h 1016919"/>
              <a:gd name="connsiteX335" fmla="*/ 1727218 w 3521198"/>
              <a:gd name="connsiteY335" fmla="*/ 612346 h 1016919"/>
              <a:gd name="connsiteX336" fmla="*/ 1708168 w 3521198"/>
              <a:gd name="connsiteY336" fmla="*/ 640921 h 1016919"/>
              <a:gd name="connsiteX337" fmla="*/ 1736743 w 3521198"/>
              <a:gd name="connsiteY337" fmla="*/ 612346 h 1016919"/>
              <a:gd name="connsiteX338" fmla="*/ 1774843 w 3521198"/>
              <a:gd name="connsiteY338" fmla="*/ 583771 h 1016919"/>
              <a:gd name="connsiteX339" fmla="*/ 1803418 w 3521198"/>
              <a:gd name="connsiteY339" fmla="*/ 555196 h 1016919"/>
              <a:gd name="connsiteX340" fmla="*/ 1831993 w 3521198"/>
              <a:gd name="connsiteY340" fmla="*/ 536146 h 1016919"/>
              <a:gd name="connsiteX341" fmla="*/ 1898668 w 3521198"/>
              <a:gd name="connsiteY341" fmla="*/ 459946 h 1016919"/>
              <a:gd name="connsiteX342" fmla="*/ 1860568 w 3521198"/>
              <a:gd name="connsiteY342" fmla="*/ 440896 h 1016919"/>
              <a:gd name="connsiteX343" fmla="*/ 1812943 w 3521198"/>
              <a:gd name="connsiteY343" fmla="*/ 459946 h 1016919"/>
              <a:gd name="connsiteX344" fmla="*/ 1717693 w 3521198"/>
              <a:gd name="connsiteY344" fmla="*/ 488521 h 1016919"/>
              <a:gd name="connsiteX345" fmla="*/ 1622443 w 3521198"/>
              <a:gd name="connsiteY345" fmla="*/ 526621 h 1016919"/>
              <a:gd name="connsiteX346" fmla="*/ 1441468 w 3521198"/>
              <a:gd name="connsiteY346" fmla="*/ 574246 h 1016919"/>
              <a:gd name="connsiteX347" fmla="*/ 1384318 w 3521198"/>
              <a:gd name="connsiteY347" fmla="*/ 593296 h 1016919"/>
              <a:gd name="connsiteX348" fmla="*/ 1355743 w 3521198"/>
              <a:gd name="connsiteY348" fmla="*/ 612346 h 1016919"/>
              <a:gd name="connsiteX349" fmla="*/ 1384318 w 3521198"/>
              <a:gd name="connsiteY349" fmla="*/ 602821 h 1016919"/>
              <a:gd name="connsiteX350" fmla="*/ 1431943 w 3521198"/>
              <a:gd name="connsiteY350" fmla="*/ 583771 h 1016919"/>
              <a:gd name="connsiteX351" fmla="*/ 1565293 w 3521198"/>
              <a:gd name="connsiteY351" fmla="*/ 526621 h 1016919"/>
              <a:gd name="connsiteX352" fmla="*/ 1622443 w 3521198"/>
              <a:gd name="connsiteY352" fmla="*/ 478996 h 1016919"/>
              <a:gd name="connsiteX353" fmla="*/ 1679593 w 3521198"/>
              <a:gd name="connsiteY353" fmla="*/ 459946 h 1016919"/>
              <a:gd name="connsiteX354" fmla="*/ 1603393 w 3521198"/>
              <a:gd name="connsiteY354" fmla="*/ 517096 h 1016919"/>
              <a:gd name="connsiteX355" fmla="*/ 1498618 w 3521198"/>
              <a:gd name="connsiteY355" fmla="*/ 593296 h 1016919"/>
              <a:gd name="connsiteX356" fmla="*/ 1431943 w 3521198"/>
              <a:gd name="connsiteY356" fmla="*/ 650446 h 1016919"/>
              <a:gd name="connsiteX357" fmla="*/ 1403368 w 3521198"/>
              <a:gd name="connsiteY357" fmla="*/ 679021 h 1016919"/>
              <a:gd name="connsiteX358" fmla="*/ 1479568 w 3521198"/>
              <a:gd name="connsiteY358" fmla="*/ 650446 h 1016919"/>
              <a:gd name="connsiteX359" fmla="*/ 1584343 w 3521198"/>
              <a:gd name="connsiteY359" fmla="*/ 574246 h 1016919"/>
              <a:gd name="connsiteX360" fmla="*/ 1612918 w 3521198"/>
              <a:gd name="connsiteY360" fmla="*/ 545671 h 1016919"/>
              <a:gd name="connsiteX361" fmla="*/ 1641493 w 3521198"/>
              <a:gd name="connsiteY361" fmla="*/ 526621 h 1016919"/>
              <a:gd name="connsiteX362" fmla="*/ 1574818 w 3521198"/>
              <a:gd name="connsiteY362" fmla="*/ 545671 h 1016919"/>
              <a:gd name="connsiteX363" fmla="*/ 1412893 w 3521198"/>
              <a:gd name="connsiteY363" fmla="*/ 640921 h 1016919"/>
              <a:gd name="connsiteX364" fmla="*/ 1374793 w 3521198"/>
              <a:gd name="connsiteY364" fmla="*/ 679021 h 1016919"/>
              <a:gd name="connsiteX365" fmla="*/ 1470043 w 3521198"/>
              <a:gd name="connsiteY365" fmla="*/ 631396 h 1016919"/>
              <a:gd name="connsiteX366" fmla="*/ 1641493 w 3521198"/>
              <a:gd name="connsiteY366" fmla="*/ 517096 h 1016919"/>
              <a:gd name="connsiteX367" fmla="*/ 1708168 w 3521198"/>
              <a:gd name="connsiteY367" fmla="*/ 469471 h 1016919"/>
              <a:gd name="connsiteX368" fmla="*/ 1670068 w 3521198"/>
              <a:gd name="connsiteY368" fmla="*/ 478996 h 1016919"/>
              <a:gd name="connsiteX369" fmla="*/ 1641493 w 3521198"/>
              <a:gd name="connsiteY369" fmla="*/ 498046 h 1016919"/>
              <a:gd name="connsiteX370" fmla="*/ 1679593 w 3521198"/>
              <a:gd name="connsiteY370" fmla="*/ 488521 h 1016919"/>
              <a:gd name="connsiteX371" fmla="*/ 1689118 w 3521198"/>
              <a:gd name="connsiteY371" fmla="*/ 459946 h 1016919"/>
              <a:gd name="connsiteX372" fmla="*/ 1660543 w 3521198"/>
              <a:gd name="connsiteY372" fmla="*/ 440896 h 1016919"/>
              <a:gd name="connsiteX373" fmla="*/ 1631968 w 3521198"/>
              <a:gd name="connsiteY373" fmla="*/ 459946 h 1016919"/>
              <a:gd name="connsiteX374" fmla="*/ 1603393 w 3521198"/>
              <a:gd name="connsiteY374" fmla="*/ 469471 h 1016919"/>
              <a:gd name="connsiteX375" fmla="*/ 1546243 w 3521198"/>
              <a:gd name="connsiteY375" fmla="*/ 507571 h 1016919"/>
              <a:gd name="connsiteX376" fmla="*/ 1517668 w 3521198"/>
              <a:gd name="connsiteY376" fmla="*/ 526621 h 1016919"/>
              <a:gd name="connsiteX377" fmla="*/ 1479568 w 3521198"/>
              <a:gd name="connsiteY377" fmla="*/ 545671 h 1016919"/>
              <a:gd name="connsiteX378" fmla="*/ 1460518 w 3521198"/>
              <a:gd name="connsiteY378" fmla="*/ 574246 h 1016919"/>
              <a:gd name="connsiteX379" fmla="*/ 1508143 w 3521198"/>
              <a:gd name="connsiteY379" fmla="*/ 583771 h 1016919"/>
              <a:gd name="connsiteX380" fmla="*/ 1422418 w 3521198"/>
              <a:gd name="connsiteY380" fmla="*/ 650446 h 1016919"/>
              <a:gd name="connsiteX381" fmla="*/ 1393843 w 3521198"/>
              <a:gd name="connsiteY381" fmla="*/ 688546 h 1016919"/>
              <a:gd name="connsiteX382" fmla="*/ 1431943 w 3521198"/>
              <a:gd name="connsiteY382" fmla="*/ 669496 h 1016919"/>
              <a:gd name="connsiteX383" fmla="*/ 1479568 w 3521198"/>
              <a:gd name="connsiteY383" fmla="*/ 640921 h 1016919"/>
              <a:gd name="connsiteX384" fmla="*/ 1508143 w 3521198"/>
              <a:gd name="connsiteY384" fmla="*/ 612346 h 1016919"/>
              <a:gd name="connsiteX385" fmla="*/ 1584343 w 3521198"/>
              <a:gd name="connsiteY385" fmla="*/ 555196 h 1016919"/>
              <a:gd name="connsiteX386" fmla="*/ 1546243 w 3521198"/>
              <a:gd name="connsiteY386" fmla="*/ 583771 h 1016919"/>
              <a:gd name="connsiteX387" fmla="*/ 1536718 w 3521198"/>
              <a:gd name="connsiteY387" fmla="*/ 612346 h 1016919"/>
              <a:gd name="connsiteX388" fmla="*/ 1651018 w 3521198"/>
              <a:gd name="connsiteY388" fmla="*/ 574246 h 1016919"/>
              <a:gd name="connsiteX389" fmla="*/ 1755793 w 3521198"/>
              <a:gd name="connsiteY389" fmla="*/ 507571 h 1016919"/>
              <a:gd name="connsiteX390" fmla="*/ 1841518 w 3521198"/>
              <a:gd name="connsiteY390" fmla="*/ 450421 h 1016919"/>
              <a:gd name="connsiteX391" fmla="*/ 1908193 w 3521198"/>
              <a:gd name="connsiteY391" fmla="*/ 421846 h 1016919"/>
              <a:gd name="connsiteX392" fmla="*/ 1946293 w 3521198"/>
              <a:gd name="connsiteY392" fmla="*/ 393271 h 1016919"/>
              <a:gd name="connsiteX393" fmla="*/ 1974868 w 3521198"/>
              <a:gd name="connsiteY393" fmla="*/ 383746 h 1016919"/>
              <a:gd name="connsiteX394" fmla="*/ 2003443 w 3521198"/>
              <a:gd name="connsiteY394" fmla="*/ 364696 h 1016919"/>
              <a:gd name="connsiteX395" fmla="*/ 1965343 w 3521198"/>
              <a:gd name="connsiteY395" fmla="*/ 450421 h 1016919"/>
              <a:gd name="connsiteX396" fmla="*/ 1946293 w 3521198"/>
              <a:gd name="connsiteY396" fmla="*/ 478996 h 1016919"/>
              <a:gd name="connsiteX397" fmla="*/ 2032018 w 3521198"/>
              <a:gd name="connsiteY397" fmla="*/ 450421 h 1016919"/>
              <a:gd name="connsiteX398" fmla="*/ 2070118 w 3521198"/>
              <a:gd name="connsiteY398" fmla="*/ 431371 h 1016919"/>
              <a:gd name="connsiteX399" fmla="*/ 2127268 w 3521198"/>
              <a:gd name="connsiteY399" fmla="*/ 393271 h 1016919"/>
              <a:gd name="connsiteX400" fmla="*/ 2155843 w 3521198"/>
              <a:gd name="connsiteY400" fmla="*/ 383746 h 1016919"/>
              <a:gd name="connsiteX401" fmla="*/ 2222518 w 3521198"/>
              <a:gd name="connsiteY401" fmla="*/ 326596 h 1016919"/>
              <a:gd name="connsiteX402" fmla="*/ 2251093 w 3521198"/>
              <a:gd name="connsiteY402" fmla="*/ 317071 h 1016919"/>
              <a:gd name="connsiteX403" fmla="*/ 2279668 w 3521198"/>
              <a:gd name="connsiteY403" fmla="*/ 298021 h 1016919"/>
              <a:gd name="connsiteX404" fmla="*/ 2260618 w 3521198"/>
              <a:gd name="connsiteY404" fmla="*/ 336121 h 1016919"/>
              <a:gd name="connsiteX405" fmla="*/ 2165368 w 3521198"/>
              <a:gd name="connsiteY405" fmla="*/ 459946 h 1016919"/>
              <a:gd name="connsiteX406" fmla="*/ 2136793 w 3521198"/>
              <a:gd name="connsiteY406" fmla="*/ 498046 h 1016919"/>
              <a:gd name="connsiteX407" fmla="*/ 2108218 w 3521198"/>
              <a:gd name="connsiteY407" fmla="*/ 536146 h 1016919"/>
              <a:gd name="connsiteX408" fmla="*/ 2079643 w 3521198"/>
              <a:gd name="connsiteY408" fmla="*/ 564721 h 1016919"/>
              <a:gd name="connsiteX409" fmla="*/ 2136793 w 3521198"/>
              <a:gd name="connsiteY409" fmla="*/ 545671 h 1016919"/>
              <a:gd name="connsiteX410" fmla="*/ 2212993 w 3521198"/>
              <a:gd name="connsiteY410" fmla="*/ 488521 h 1016919"/>
              <a:gd name="connsiteX411" fmla="*/ 2241568 w 3521198"/>
              <a:gd name="connsiteY411" fmla="*/ 459946 h 1016919"/>
              <a:gd name="connsiteX412" fmla="*/ 2279668 w 3521198"/>
              <a:gd name="connsiteY412" fmla="*/ 440896 h 1016919"/>
              <a:gd name="connsiteX413" fmla="*/ 2336818 w 3521198"/>
              <a:gd name="connsiteY413" fmla="*/ 402796 h 1016919"/>
              <a:gd name="connsiteX414" fmla="*/ 2279668 w 3521198"/>
              <a:gd name="connsiteY414" fmla="*/ 478996 h 1016919"/>
              <a:gd name="connsiteX415" fmla="*/ 2232043 w 3521198"/>
              <a:gd name="connsiteY415" fmla="*/ 526621 h 1016919"/>
              <a:gd name="connsiteX416" fmla="*/ 2203468 w 3521198"/>
              <a:gd name="connsiteY416" fmla="*/ 574246 h 1016919"/>
              <a:gd name="connsiteX417" fmla="*/ 2136793 w 3521198"/>
              <a:gd name="connsiteY417" fmla="*/ 640921 h 1016919"/>
              <a:gd name="connsiteX418" fmla="*/ 2117743 w 3521198"/>
              <a:gd name="connsiteY418" fmla="*/ 669496 h 1016919"/>
              <a:gd name="connsiteX419" fmla="*/ 2193943 w 3521198"/>
              <a:gd name="connsiteY419" fmla="*/ 650446 h 1016919"/>
              <a:gd name="connsiteX420" fmla="*/ 2336818 w 3521198"/>
              <a:gd name="connsiteY420" fmla="*/ 555196 h 1016919"/>
              <a:gd name="connsiteX421" fmla="*/ 2479693 w 3521198"/>
              <a:gd name="connsiteY421" fmla="*/ 450421 h 1016919"/>
              <a:gd name="connsiteX422" fmla="*/ 2622568 w 3521198"/>
              <a:gd name="connsiteY422" fmla="*/ 326596 h 1016919"/>
              <a:gd name="connsiteX423" fmla="*/ 2746393 w 3521198"/>
              <a:gd name="connsiteY423" fmla="*/ 221821 h 1016919"/>
              <a:gd name="connsiteX424" fmla="*/ 2794018 w 3521198"/>
              <a:gd name="connsiteY424" fmla="*/ 183721 h 1016919"/>
              <a:gd name="connsiteX425" fmla="*/ 2841643 w 3521198"/>
              <a:gd name="connsiteY425" fmla="*/ 145621 h 1016919"/>
              <a:gd name="connsiteX426" fmla="*/ 2870218 w 3521198"/>
              <a:gd name="connsiteY426" fmla="*/ 126571 h 1016919"/>
              <a:gd name="connsiteX427" fmla="*/ 2727343 w 3521198"/>
              <a:gd name="connsiteY427" fmla="*/ 307546 h 1016919"/>
              <a:gd name="connsiteX428" fmla="*/ 2660668 w 3521198"/>
              <a:gd name="connsiteY428" fmla="*/ 374221 h 1016919"/>
              <a:gd name="connsiteX429" fmla="*/ 2603518 w 3521198"/>
              <a:gd name="connsiteY429" fmla="*/ 440896 h 1016919"/>
              <a:gd name="connsiteX430" fmla="*/ 2527318 w 3521198"/>
              <a:gd name="connsiteY430" fmla="*/ 507571 h 1016919"/>
              <a:gd name="connsiteX431" fmla="*/ 2479693 w 3521198"/>
              <a:gd name="connsiteY431" fmla="*/ 574246 h 1016919"/>
              <a:gd name="connsiteX432" fmla="*/ 2413018 w 3521198"/>
              <a:gd name="connsiteY432" fmla="*/ 640921 h 1016919"/>
              <a:gd name="connsiteX433" fmla="*/ 2374918 w 3521198"/>
              <a:gd name="connsiteY433" fmla="*/ 679021 h 1016919"/>
              <a:gd name="connsiteX434" fmla="*/ 2422543 w 3521198"/>
              <a:gd name="connsiteY434" fmla="*/ 650446 h 1016919"/>
              <a:gd name="connsiteX435" fmla="*/ 2527318 w 3521198"/>
              <a:gd name="connsiteY435" fmla="*/ 536146 h 1016919"/>
              <a:gd name="connsiteX436" fmla="*/ 2574943 w 3521198"/>
              <a:gd name="connsiteY436" fmla="*/ 488521 h 1016919"/>
              <a:gd name="connsiteX437" fmla="*/ 2641618 w 3521198"/>
              <a:gd name="connsiteY437" fmla="*/ 412321 h 1016919"/>
              <a:gd name="connsiteX438" fmla="*/ 2727343 w 3521198"/>
              <a:gd name="connsiteY438" fmla="*/ 317071 h 1016919"/>
              <a:gd name="connsiteX439" fmla="*/ 2736868 w 3521198"/>
              <a:gd name="connsiteY439" fmla="*/ 288496 h 1016919"/>
              <a:gd name="connsiteX440" fmla="*/ 2613043 w 3521198"/>
              <a:gd name="connsiteY440" fmla="*/ 326596 h 1016919"/>
              <a:gd name="connsiteX441" fmla="*/ 2555893 w 3521198"/>
              <a:gd name="connsiteY441" fmla="*/ 355171 h 1016919"/>
              <a:gd name="connsiteX442" fmla="*/ 2451118 w 3521198"/>
              <a:gd name="connsiteY442" fmla="*/ 440896 h 1016919"/>
              <a:gd name="connsiteX443" fmla="*/ 2413018 w 3521198"/>
              <a:gd name="connsiteY443" fmla="*/ 469471 h 1016919"/>
              <a:gd name="connsiteX444" fmla="*/ 2336818 w 3521198"/>
              <a:gd name="connsiteY444" fmla="*/ 545671 h 1016919"/>
              <a:gd name="connsiteX445" fmla="*/ 2413018 w 3521198"/>
              <a:gd name="connsiteY445" fmla="*/ 526621 h 1016919"/>
              <a:gd name="connsiteX446" fmla="*/ 2565418 w 3521198"/>
              <a:gd name="connsiteY446" fmla="*/ 421846 h 1016919"/>
              <a:gd name="connsiteX447" fmla="*/ 2670193 w 3521198"/>
              <a:gd name="connsiteY447" fmla="*/ 345646 h 1016919"/>
              <a:gd name="connsiteX448" fmla="*/ 2765443 w 3521198"/>
              <a:gd name="connsiteY448" fmla="*/ 288496 h 1016919"/>
              <a:gd name="connsiteX449" fmla="*/ 2917843 w 3521198"/>
              <a:gd name="connsiteY449" fmla="*/ 164671 h 1016919"/>
              <a:gd name="connsiteX450" fmla="*/ 2994043 w 3521198"/>
              <a:gd name="connsiteY450" fmla="*/ 117046 h 1016919"/>
              <a:gd name="connsiteX451" fmla="*/ 3070243 w 3521198"/>
              <a:gd name="connsiteY451" fmla="*/ 40846 h 1016919"/>
              <a:gd name="connsiteX452" fmla="*/ 3098818 w 3521198"/>
              <a:gd name="connsiteY452" fmla="*/ 31321 h 1016919"/>
              <a:gd name="connsiteX453" fmla="*/ 3127393 w 3521198"/>
              <a:gd name="connsiteY453" fmla="*/ 12271 h 1016919"/>
              <a:gd name="connsiteX454" fmla="*/ 3013093 w 3521198"/>
              <a:gd name="connsiteY454" fmla="*/ 136096 h 1016919"/>
              <a:gd name="connsiteX455" fmla="*/ 2927368 w 3521198"/>
              <a:gd name="connsiteY455" fmla="*/ 231346 h 1016919"/>
              <a:gd name="connsiteX456" fmla="*/ 2832118 w 3521198"/>
              <a:gd name="connsiteY456" fmla="*/ 317071 h 1016919"/>
              <a:gd name="connsiteX457" fmla="*/ 2593993 w 3521198"/>
              <a:gd name="connsiteY457" fmla="*/ 555196 h 1016919"/>
              <a:gd name="connsiteX458" fmla="*/ 2508268 w 3521198"/>
              <a:gd name="connsiteY458" fmla="*/ 640921 h 1016919"/>
              <a:gd name="connsiteX459" fmla="*/ 2413018 w 3521198"/>
              <a:gd name="connsiteY459" fmla="*/ 745696 h 1016919"/>
              <a:gd name="connsiteX460" fmla="*/ 2393968 w 3521198"/>
              <a:gd name="connsiteY460" fmla="*/ 774271 h 1016919"/>
              <a:gd name="connsiteX461" fmla="*/ 2365393 w 3521198"/>
              <a:gd name="connsiteY461" fmla="*/ 802846 h 1016919"/>
              <a:gd name="connsiteX462" fmla="*/ 2393968 w 3521198"/>
              <a:gd name="connsiteY462" fmla="*/ 812371 h 1016919"/>
              <a:gd name="connsiteX463" fmla="*/ 2489218 w 3521198"/>
              <a:gd name="connsiteY463" fmla="*/ 793321 h 1016919"/>
              <a:gd name="connsiteX464" fmla="*/ 2632093 w 3521198"/>
              <a:gd name="connsiteY464" fmla="*/ 698071 h 1016919"/>
              <a:gd name="connsiteX465" fmla="*/ 2717818 w 3521198"/>
              <a:gd name="connsiteY465" fmla="*/ 659971 h 1016919"/>
              <a:gd name="connsiteX466" fmla="*/ 2870218 w 3521198"/>
              <a:gd name="connsiteY466" fmla="*/ 536146 h 1016919"/>
              <a:gd name="connsiteX467" fmla="*/ 2955943 w 3521198"/>
              <a:gd name="connsiteY467" fmla="*/ 469471 h 1016919"/>
              <a:gd name="connsiteX468" fmla="*/ 3032143 w 3521198"/>
              <a:gd name="connsiteY468" fmla="*/ 393271 h 1016919"/>
              <a:gd name="connsiteX469" fmla="*/ 3108343 w 3521198"/>
              <a:gd name="connsiteY469" fmla="*/ 336121 h 1016919"/>
              <a:gd name="connsiteX470" fmla="*/ 3251218 w 3521198"/>
              <a:gd name="connsiteY470" fmla="*/ 212296 h 1016919"/>
              <a:gd name="connsiteX471" fmla="*/ 3336943 w 3521198"/>
              <a:gd name="connsiteY471" fmla="*/ 126571 h 1016919"/>
              <a:gd name="connsiteX472" fmla="*/ 3355993 w 3521198"/>
              <a:gd name="connsiteY472" fmla="*/ 97996 h 1016919"/>
              <a:gd name="connsiteX473" fmla="*/ 3251218 w 3521198"/>
              <a:gd name="connsiteY473" fmla="*/ 174196 h 1016919"/>
              <a:gd name="connsiteX474" fmla="*/ 3117868 w 3521198"/>
              <a:gd name="connsiteY474" fmla="*/ 269446 h 1016919"/>
              <a:gd name="connsiteX475" fmla="*/ 3003568 w 3521198"/>
              <a:gd name="connsiteY475" fmla="*/ 364696 h 1016919"/>
              <a:gd name="connsiteX476" fmla="*/ 2946418 w 3521198"/>
              <a:gd name="connsiteY476" fmla="*/ 412321 h 1016919"/>
              <a:gd name="connsiteX477" fmla="*/ 2841643 w 3521198"/>
              <a:gd name="connsiteY477" fmla="*/ 498046 h 1016919"/>
              <a:gd name="connsiteX478" fmla="*/ 2822593 w 3521198"/>
              <a:gd name="connsiteY478" fmla="*/ 526621 h 1016919"/>
              <a:gd name="connsiteX479" fmla="*/ 3013093 w 3521198"/>
              <a:gd name="connsiteY479" fmla="*/ 469471 h 1016919"/>
              <a:gd name="connsiteX480" fmla="*/ 3136918 w 3521198"/>
              <a:gd name="connsiteY480" fmla="*/ 383746 h 1016919"/>
              <a:gd name="connsiteX481" fmla="*/ 3222643 w 3521198"/>
              <a:gd name="connsiteY481" fmla="*/ 326596 h 1016919"/>
              <a:gd name="connsiteX482" fmla="*/ 3346468 w 3521198"/>
              <a:gd name="connsiteY482" fmla="*/ 221821 h 1016919"/>
              <a:gd name="connsiteX483" fmla="*/ 3394093 w 3521198"/>
              <a:gd name="connsiteY483" fmla="*/ 183721 h 1016919"/>
              <a:gd name="connsiteX484" fmla="*/ 3441718 w 3521198"/>
              <a:gd name="connsiteY484" fmla="*/ 145621 h 1016919"/>
              <a:gd name="connsiteX485" fmla="*/ 3498868 w 3521198"/>
              <a:gd name="connsiteY485" fmla="*/ 107521 h 1016919"/>
              <a:gd name="connsiteX486" fmla="*/ 3451243 w 3521198"/>
              <a:gd name="connsiteY486" fmla="*/ 136096 h 1016919"/>
              <a:gd name="connsiteX487" fmla="*/ 3327418 w 3521198"/>
              <a:gd name="connsiteY487" fmla="*/ 240871 h 1016919"/>
              <a:gd name="connsiteX488" fmla="*/ 3155968 w 3521198"/>
              <a:gd name="connsiteY488" fmla="*/ 374221 h 1016919"/>
              <a:gd name="connsiteX489" fmla="*/ 3013093 w 3521198"/>
              <a:gd name="connsiteY489" fmla="*/ 507571 h 1016919"/>
              <a:gd name="connsiteX490" fmla="*/ 2917843 w 3521198"/>
              <a:gd name="connsiteY490" fmla="*/ 602821 h 1016919"/>
              <a:gd name="connsiteX491" fmla="*/ 2851168 w 3521198"/>
              <a:gd name="connsiteY491" fmla="*/ 650446 h 1016919"/>
              <a:gd name="connsiteX492" fmla="*/ 2936893 w 3521198"/>
              <a:gd name="connsiteY492" fmla="*/ 631396 h 1016919"/>
              <a:gd name="connsiteX493" fmla="*/ 3070243 w 3521198"/>
              <a:gd name="connsiteY493" fmla="*/ 536146 h 1016919"/>
              <a:gd name="connsiteX494" fmla="*/ 3127393 w 3521198"/>
              <a:gd name="connsiteY494" fmla="*/ 488521 h 1016919"/>
              <a:gd name="connsiteX495" fmla="*/ 3232168 w 3521198"/>
              <a:gd name="connsiteY495" fmla="*/ 383746 h 1016919"/>
              <a:gd name="connsiteX496" fmla="*/ 3289318 w 3521198"/>
              <a:gd name="connsiteY496" fmla="*/ 336121 h 1016919"/>
              <a:gd name="connsiteX497" fmla="*/ 3336943 w 3521198"/>
              <a:gd name="connsiteY497" fmla="*/ 288496 h 1016919"/>
              <a:gd name="connsiteX498" fmla="*/ 3432193 w 3521198"/>
              <a:gd name="connsiteY498" fmla="*/ 212296 h 1016919"/>
              <a:gd name="connsiteX499" fmla="*/ 3460768 w 3521198"/>
              <a:gd name="connsiteY499" fmla="*/ 183721 h 1016919"/>
              <a:gd name="connsiteX500" fmla="*/ 3489343 w 3521198"/>
              <a:gd name="connsiteY500" fmla="*/ 164671 h 1016919"/>
              <a:gd name="connsiteX501" fmla="*/ 3517918 w 3521198"/>
              <a:gd name="connsiteY501" fmla="*/ 136096 h 1016919"/>
              <a:gd name="connsiteX502" fmla="*/ 3479818 w 3521198"/>
              <a:gd name="connsiteY502" fmla="*/ 164671 h 1016919"/>
              <a:gd name="connsiteX503" fmla="*/ 3365518 w 3521198"/>
              <a:gd name="connsiteY503" fmla="*/ 278971 h 1016919"/>
              <a:gd name="connsiteX504" fmla="*/ 3175018 w 3521198"/>
              <a:gd name="connsiteY504" fmla="*/ 459946 h 1016919"/>
              <a:gd name="connsiteX505" fmla="*/ 3070243 w 3521198"/>
              <a:gd name="connsiteY505" fmla="*/ 564721 h 1016919"/>
              <a:gd name="connsiteX506" fmla="*/ 3041668 w 3521198"/>
              <a:gd name="connsiteY506" fmla="*/ 602821 h 1016919"/>
              <a:gd name="connsiteX507" fmla="*/ 3022618 w 3521198"/>
              <a:gd name="connsiteY507" fmla="*/ 631396 h 1016919"/>
              <a:gd name="connsiteX508" fmla="*/ 2994043 w 3521198"/>
              <a:gd name="connsiteY508" fmla="*/ 659971 h 1016919"/>
              <a:gd name="connsiteX509" fmla="*/ 3032143 w 3521198"/>
              <a:gd name="connsiteY509" fmla="*/ 679021 h 1016919"/>
              <a:gd name="connsiteX510" fmla="*/ 3146443 w 3521198"/>
              <a:gd name="connsiteY510" fmla="*/ 612346 h 1016919"/>
              <a:gd name="connsiteX511" fmla="*/ 3213118 w 3521198"/>
              <a:gd name="connsiteY511" fmla="*/ 545671 h 1016919"/>
              <a:gd name="connsiteX512" fmla="*/ 3270268 w 3521198"/>
              <a:gd name="connsiteY512" fmla="*/ 478996 h 1016919"/>
              <a:gd name="connsiteX513" fmla="*/ 3289318 w 3521198"/>
              <a:gd name="connsiteY513" fmla="*/ 526621 h 1016919"/>
              <a:gd name="connsiteX514" fmla="*/ 3270268 w 3521198"/>
              <a:gd name="connsiteY514" fmla="*/ 659971 h 1016919"/>
              <a:gd name="connsiteX515" fmla="*/ 3260743 w 3521198"/>
              <a:gd name="connsiteY515" fmla="*/ 707596 h 1016919"/>
              <a:gd name="connsiteX516" fmla="*/ 3241693 w 3521198"/>
              <a:gd name="connsiteY516" fmla="*/ 793321 h 1016919"/>
              <a:gd name="connsiteX517" fmla="*/ 3279793 w 3521198"/>
              <a:gd name="connsiteY517" fmla="*/ 717121 h 1016919"/>
              <a:gd name="connsiteX518" fmla="*/ 3298843 w 3521198"/>
              <a:gd name="connsiteY518" fmla="*/ 593296 h 1016919"/>
              <a:gd name="connsiteX519" fmla="*/ 3308368 w 3521198"/>
              <a:gd name="connsiteY519" fmla="*/ 555196 h 1016919"/>
              <a:gd name="connsiteX520" fmla="*/ 3279793 w 3521198"/>
              <a:gd name="connsiteY520" fmla="*/ 478996 h 1016919"/>
              <a:gd name="connsiteX521" fmla="*/ 3241693 w 3521198"/>
              <a:gd name="connsiteY521" fmla="*/ 517096 h 1016919"/>
              <a:gd name="connsiteX522" fmla="*/ 3146443 w 3521198"/>
              <a:gd name="connsiteY522" fmla="*/ 698071 h 1016919"/>
              <a:gd name="connsiteX523" fmla="*/ 3060718 w 3521198"/>
              <a:gd name="connsiteY523" fmla="*/ 840946 h 1016919"/>
              <a:gd name="connsiteX524" fmla="*/ 3022618 w 3521198"/>
              <a:gd name="connsiteY524" fmla="*/ 926671 h 1016919"/>
              <a:gd name="connsiteX525" fmla="*/ 2965468 w 3521198"/>
              <a:gd name="connsiteY525" fmla="*/ 1012396 h 1016919"/>
              <a:gd name="connsiteX526" fmla="*/ 3051193 w 3521198"/>
              <a:gd name="connsiteY526" fmla="*/ 898096 h 1016919"/>
              <a:gd name="connsiteX527" fmla="*/ 3117868 w 3521198"/>
              <a:gd name="connsiteY527" fmla="*/ 821896 h 1016919"/>
              <a:gd name="connsiteX528" fmla="*/ 3165493 w 3521198"/>
              <a:gd name="connsiteY528" fmla="*/ 736171 h 1016919"/>
              <a:gd name="connsiteX529" fmla="*/ 3346468 w 3521198"/>
              <a:gd name="connsiteY529" fmla="*/ 440896 h 1016919"/>
              <a:gd name="connsiteX530" fmla="*/ 3384568 w 3521198"/>
              <a:gd name="connsiteY530" fmla="*/ 374221 h 1016919"/>
              <a:gd name="connsiteX531" fmla="*/ 3422668 w 3521198"/>
              <a:gd name="connsiteY531" fmla="*/ 307546 h 1016919"/>
              <a:gd name="connsiteX532" fmla="*/ 3441718 w 3521198"/>
              <a:gd name="connsiteY532" fmla="*/ 259921 h 1016919"/>
              <a:gd name="connsiteX533" fmla="*/ 3451243 w 3521198"/>
              <a:gd name="connsiteY533" fmla="*/ 231346 h 1016919"/>
              <a:gd name="connsiteX534" fmla="*/ 3479818 w 3521198"/>
              <a:gd name="connsiteY534" fmla="*/ 202771 h 1016919"/>
              <a:gd name="connsiteX535" fmla="*/ 3460768 w 3521198"/>
              <a:gd name="connsiteY535" fmla="*/ 364696 h 1016919"/>
              <a:gd name="connsiteX536" fmla="*/ 3432193 w 3521198"/>
              <a:gd name="connsiteY536" fmla="*/ 431371 h 1016919"/>
              <a:gd name="connsiteX537" fmla="*/ 3413143 w 3521198"/>
              <a:gd name="connsiteY537" fmla="*/ 488521 h 1016919"/>
              <a:gd name="connsiteX538" fmla="*/ 3384568 w 3521198"/>
              <a:gd name="connsiteY538" fmla="*/ 545671 h 1016919"/>
              <a:gd name="connsiteX539" fmla="*/ 3375043 w 3521198"/>
              <a:gd name="connsiteY539" fmla="*/ 583771 h 1016919"/>
              <a:gd name="connsiteX540" fmla="*/ 3298843 w 3521198"/>
              <a:gd name="connsiteY540" fmla="*/ 726646 h 1016919"/>
              <a:gd name="connsiteX541" fmla="*/ 3289318 w 3521198"/>
              <a:gd name="connsiteY541" fmla="*/ 764746 h 1016919"/>
              <a:gd name="connsiteX542" fmla="*/ 3270268 w 3521198"/>
              <a:gd name="connsiteY542" fmla="*/ 726646 h 1016919"/>
              <a:gd name="connsiteX543" fmla="*/ 3251218 w 3521198"/>
              <a:gd name="connsiteY543" fmla="*/ 612346 h 1016919"/>
              <a:gd name="connsiteX544" fmla="*/ 3241693 w 3521198"/>
              <a:gd name="connsiteY544" fmla="*/ 583771 h 1016919"/>
              <a:gd name="connsiteX545" fmla="*/ 3213118 w 3521198"/>
              <a:gd name="connsiteY545" fmla="*/ 555196 h 1016919"/>
              <a:gd name="connsiteX546" fmla="*/ 3175018 w 3521198"/>
              <a:gd name="connsiteY546" fmla="*/ 536146 h 1016919"/>
              <a:gd name="connsiteX547" fmla="*/ 3032143 w 3521198"/>
              <a:gd name="connsiteY547" fmla="*/ 555196 h 1016919"/>
              <a:gd name="connsiteX548" fmla="*/ 2870218 w 3521198"/>
              <a:gd name="connsiteY548" fmla="*/ 640921 h 1016919"/>
              <a:gd name="connsiteX549" fmla="*/ 2679718 w 3521198"/>
              <a:gd name="connsiteY549" fmla="*/ 812371 h 1016919"/>
              <a:gd name="connsiteX550" fmla="*/ 2641618 w 3521198"/>
              <a:gd name="connsiteY550" fmla="*/ 859996 h 1016919"/>
              <a:gd name="connsiteX551" fmla="*/ 2613043 w 3521198"/>
              <a:gd name="connsiteY551" fmla="*/ 888571 h 1016919"/>
              <a:gd name="connsiteX552" fmla="*/ 2593993 w 3521198"/>
              <a:gd name="connsiteY552" fmla="*/ 917146 h 1016919"/>
              <a:gd name="connsiteX553" fmla="*/ 2565418 w 3521198"/>
              <a:gd name="connsiteY553" fmla="*/ 955246 h 1016919"/>
              <a:gd name="connsiteX554" fmla="*/ 2555893 w 3521198"/>
              <a:gd name="connsiteY554" fmla="*/ 983821 h 1016919"/>
              <a:gd name="connsiteX555" fmla="*/ 2593993 w 3521198"/>
              <a:gd name="connsiteY555" fmla="*/ 955246 h 1016919"/>
              <a:gd name="connsiteX556" fmla="*/ 2641618 w 3521198"/>
              <a:gd name="connsiteY556" fmla="*/ 907621 h 1016919"/>
              <a:gd name="connsiteX557" fmla="*/ 2708293 w 3521198"/>
              <a:gd name="connsiteY557" fmla="*/ 831421 h 1016919"/>
              <a:gd name="connsiteX558" fmla="*/ 2784493 w 3521198"/>
              <a:gd name="connsiteY558" fmla="*/ 755221 h 1016919"/>
              <a:gd name="connsiteX559" fmla="*/ 2917843 w 3521198"/>
              <a:gd name="connsiteY559" fmla="*/ 583771 h 1016919"/>
              <a:gd name="connsiteX560" fmla="*/ 3041668 w 3521198"/>
              <a:gd name="connsiteY560" fmla="*/ 431371 h 1016919"/>
              <a:gd name="connsiteX561" fmla="*/ 3089293 w 3521198"/>
              <a:gd name="connsiteY561" fmla="*/ 355171 h 1016919"/>
              <a:gd name="connsiteX562" fmla="*/ 3117868 w 3521198"/>
              <a:gd name="connsiteY562" fmla="*/ 326596 h 1016919"/>
              <a:gd name="connsiteX563" fmla="*/ 3127393 w 3521198"/>
              <a:gd name="connsiteY563" fmla="*/ 402796 h 1016919"/>
              <a:gd name="connsiteX564" fmla="*/ 3108343 w 3521198"/>
              <a:gd name="connsiteY564" fmla="*/ 469471 h 1016919"/>
              <a:gd name="connsiteX565" fmla="*/ 3032143 w 3521198"/>
              <a:gd name="connsiteY565" fmla="*/ 631396 h 1016919"/>
              <a:gd name="connsiteX566" fmla="*/ 3003568 w 3521198"/>
              <a:gd name="connsiteY566" fmla="*/ 707596 h 1016919"/>
              <a:gd name="connsiteX567" fmla="*/ 2946418 w 3521198"/>
              <a:gd name="connsiteY567" fmla="*/ 840946 h 1016919"/>
              <a:gd name="connsiteX568" fmla="*/ 2927368 w 3521198"/>
              <a:gd name="connsiteY568" fmla="*/ 907621 h 1016919"/>
              <a:gd name="connsiteX569" fmla="*/ 2955943 w 3521198"/>
              <a:gd name="connsiteY569" fmla="*/ 888571 h 1016919"/>
              <a:gd name="connsiteX570" fmla="*/ 2994043 w 3521198"/>
              <a:gd name="connsiteY570" fmla="*/ 802846 h 1016919"/>
              <a:gd name="connsiteX571" fmla="*/ 3060718 w 3521198"/>
              <a:gd name="connsiteY571" fmla="*/ 602821 h 1016919"/>
              <a:gd name="connsiteX572" fmla="*/ 3070243 w 3521198"/>
              <a:gd name="connsiteY572" fmla="*/ 545671 h 1016919"/>
              <a:gd name="connsiteX573" fmla="*/ 3079768 w 3521198"/>
              <a:gd name="connsiteY573" fmla="*/ 517096 h 1016919"/>
              <a:gd name="connsiteX574" fmla="*/ 3003568 w 3521198"/>
              <a:gd name="connsiteY574" fmla="*/ 602821 h 1016919"/>
              <a:gd name="connsiteX575" fmla="*/ 2917843 w 3521198"/>
              <a:gd name="connsiteY575" fmla="*/ 726646 h 1016919"/>
              <a:gd name="connsiteX576" fmla="*/ 2870218 w 3521198"/>
              <a:gd name="connsiteY576" fmla="*/ 793321 h 1016919"/>
              <a:gd name="connsiteX577" fmla="*/ 2841643 w 3521198"/>
              <a:gd name="connsiteY577" fmla="*/ 850471 h 1016919"/>
              <a:gd name="connsiteX578" fmla="*/ 2813068 w 3521198"/>
              <a:gd name="connsiteY578" fmla="*/ 888571 h 1016919"/>
              <a:gd name="connsiteX579" fmla="*/ 2794018 w 3521198"/>
              <a:gd name="connsiteY579" fmla="*/ 917146 h 1016919"/>
              <a:gd name="connsiteX580" fmla="*/ 2841643 w 3521198"/>
              <a:gd name="connsiteY580" fmla="*/ 926671 h 1016919"/>
              <a:gd name="connsiteX581" fmla="*/ 2860693 w 3521198"/>
              <a:gd name="connsiteY581" fmla="*/ 898096 h 1016919"/>
              <a:gd name="connsiteX582" fmla="*/ 2917843 w 3521198"/>
              <a:gd name="connsiteY582" fmla="*/ 821896 h 1016919"/>
              <a:gd name="connsiteX583" fmla="*/ 2946418 w 3521198"/>
              <a:gd name="connsiteY583" fmla="*/ 774271 h 1016919"/>
              <a:gd name="connsiteX584" fmla="*/ 2984518 w 3521198"/>
              <a:gd name="connsiteY584" fmla="*/ 717121 h 1016919"/>
              <a:gd name="connsiteX585" fmla="*/ 3013093 w 3521198"/>
              <a:gd name="connsiteY585" fmla="*/ 659971 h 1016919"/>
              <a:gd name="connsiteX586" fmla="*/ 3051193 w 3521198"/>
              <a:gd name="connsiteY586" fmla="*/ 602821 h 1016919"/>
              <a:gd name="connsiteX587" fmla="*/ 3079768 w 3521198"/>
              <a:gd name="connsiteY587" fmla="*/ 545671 h 1016919"/>
              <a:gd name="connsiteX588" fmla="*/ 3098818 w 3521198"/>
              <a:gd name="connsiteY588" fmla="*/ 517096 h 1016919"/>
              <a:gd name="connsiteX589" fmla="*/ 3089293 w 3521198"/>
              <a:gd name="connsiteY589" fmla="*/ 545671 h 1016919"/>
              <a:gd name="connsiteX590" fmla="*/ 3013093 w 3521198"/>
              <a:gd name="connsiteY590" fmla="*/ 679021 h 1016919"/>
              <a:gd name="connsiteX591" fmla="*/ 2927368 w 3521198"/>
              <a:gd name="connsiteY591" fmla="*/ 821896 h 1016919"/>
              <a:gd name="connsiteX592" fmla="*/ 2889268 w 3521198"/>
              <a:gd name="connsiteY592" fmla="*/ 879046 h 1016919"/>
              <a:gd name="connsiteX593" fmla="*/ 2851168 w 3521198"/>
              <a:gd name="connsiteY593" fmla="*/ 955246 h 1016919"/>
              <a:gd name="connsiteX594" fmla="*/ 2860693 w 3521198"/>
              <a:gd name="connsiteY594" fmla="*/ 917146 h 1016919"/>
              <a:gd name="connsiteX595" fmla="*/ 2908318 w 3521198"/>
              <a:gd name="connsiteY595" fmla="*/ 821896 h 1016919"/>
              <a:gd name="connsiteX596" fmla="*/ 2955943 w 3521198"/>
              <a:gd name="connsiteY596" fmla="*/ 698071 h 1016919"/>
              <a:gd name="connsiteX597" fmla="*/ 2984518 w 3521198"/>
              <a:gd name="connsiteY597" fmla="*/ 612346 h 1016919"/>
              <a:gd name="connsiteX598" fmla="*/ 3041668 w 3521198"/>
              <a:gd name="connsiteY598" fmla="*/ 478996 h 1016919"/>
              <a:gd name="connsiteX599" fmla="*/ 3060718 w 3521198"/>
              <a:gd name="connsiteY599" fmla="*/ 421846 h 1016919"/>
              <a:gd name="connsiteX600" fmla="*/ 3079768 w 3521198"/>
              <a:gd name="connsiteY600" fmla="*/ 383746 h 1016919"/>
              <a:gd name="connsiteX601" fmla="*/ 3089293 w 3521198"/>
              <a:gd name="connsiteY601" fmla="*/ 355171 h 1016919"/>
              <a:gd name="connsiteX602" fmla="*/ 2927368 w 3521198"/>
              <a:gd name="connsiteY602" fmla="*/ 536146 h 1016919"/>
              <a:gd name="connsiteX603" fmla="*/ 2860693 w 3521198"/>
              <a:gd name="connsiteY603" fmla="*/ 640921 h 1016919"/>
              <a:gd name="connsiteX604" fmla="*/ 2784493 w 3521198"/>
              <a:gd name="connsiteY604" fmla="*/ 736171 h 1016919"/>
              <a:gd name="connsiteX605" fmla="*/ 2679718 w 3521198"/>
              <a:gd name="connsiteY605" fmla="*/ 898096 h 1016919"/>
              <a:gd name="connsiteX606" fmla="*/ 2622568 w 3521198"/>
              <a:gd name="connsiteY606" fmla="*/ 983821 h 1016919"/>
              <a:gd name="connsiteX607" fmla="*/ 2670193 w 3521198"/>
              <a:gd name="connsiteY607" fmla="*/ 945721 h 1016919"/>
              <a:gd name="connsiteX608" fmla="*/ 2860693 w 3521198"/>
              <a:gd name="connsiteY608" fmla="*/ 698071 h 1016919"/>
              <a:gd name="connsiteX609" fmla="*/ 3022618 w 3521198"/>
              <a:gd name="connsiteY609" fmla="*/ 431371 h 1016919"/>
              <a:gd name="connsiteX610" fmla="*/ 3089293 w 3521198"/>
              <a:gd name="connsiteY610" fmla="*/ 278971 h 1016919"/>
              <a:gd name="connsiteX611" fmla="*/ 3136918 w 3521198"/>
              <a:gd name="connsiteY611" fmla="*/ 183721 h 1016919"/>
              <a:gd name="connsiteX612" fmla="*/ 3155968 w 3521198"/>
              <a:gd name="connsiteY612" fmla="*/ 155146 h 1016919"/>
              <a:gd name="connsiteX613" fmla="*/ 3022618 w 3521198"/>
              <a:gd name="connsiteY613" fmla="*/ 259921 h 1016919"/>
              <a:gd name="connsiteX614" fmla="*/ 2946418 w 3521198"/>
              <a:gd name="connsiteY614" fmla="*/ 317071 h 1016919"/>
              <a:gd name="connsiteX615" fmla="*/ 2832118 w 3521198"/>
              <a:gd name="connsiteY615" fmla="*/ 450421 h 1016919"/>
              <a:gd name="connsiteX616" fmla="*/ 2660668 w 3521198"/>
              <a:gd name="connsiteY616" fmla="*/ 602821 h 1016919"/>
              <a:gd name="connsiteX617" fmla="*/ 2641618 w 3521198"/>
              <a:gd name="connsiteY617" fmla="*/ 631396 h 1016919"/>
              <a:gd name="connsiteX618" fmla="*/ 2632093 w 3521198"/>
              <a:gd name="connsiteY618" fmla="*/ 659971 h 1016919"/>
              <a:gd name="connsiteX619" fmla="*/ 2670193 w 3521198"/>
              <a:gd name="connsiteY619" fmla="*/ 621871 h 1016919"/>
              <a:gd name="connsiteX620" fmla="*/ 2765443 w 3521198"/>
              <a:gd name="connsiteY620" fmla="*/ 545671 h 1016919"/>
              <a:gd name="connsiteX621" fmla="*/ 2889268 w 3521198"/>
              <a:gd name="connsiteY621" fmla="*/ 402796 h 1016919"/>
              <a:gd name="connsiteX622" fmla="*/ 2936893 w 3521198"/>
              <a:gd name="connsiteY622" fmla="*/ 345646 h 1016919"/>
              <a:gd name="connsiteX623" fmla="*/ 2955943 w 3521198"/>
              <a:gd name="connsiteY623" fmla="*/ 317071 h 1016919"/>
              <a:gd name="connsiteX624" fmla="*/ 2908318 w 3521198"/>
              <a:gd name="connsiteY624" fmla="*/ 326596 h 1016919"/>
              <a:gd name="connsiteX625" fmla="*/ 2794018 w 3521198"/>
              <a:gd name="connsiteY625" fmla="*/ 421846 h 1016919"/>
              <a:gd name="connsiteX626" fmla="*/ 2717818 w 3521198"/>
              <a:gd name="connsiteY626" fmla="*/ 498046 h 1016919"/>
              <a:gd name="connsiteX627" fmla="*/ 2651143 w 3521198"/>
              <a:gd name="connsiteY627" fmla="*/ 555196 h 1016919"/>
              <a:gd name="connsiteX628" fmla="*/ 2517793 w 3521198"/>
              <a:gd name="connsiteY628" fmla="*/ 688546 h 1016919"/>
              <a:gd name="connsiteX629" fmla="*/ 2460643 w 3521198"/>
              <a:gd name="connsiteY629" fmla="*/ 745696 h 1016919"/>
              <a:gd name="connsiteX630" fmla="*/ 2413018 w 3521198"/>
              <a:gd name="connsiteY630" fmla="*/ 793321 h 1016919"/>
              <a:gd name="connsiteX631" fmla="*/ 2384443 w 3521198"/>
              <a:gd name="connsiteY631" fmla="*/ 831421 h 1016919"/>
              <a:gd name="connsiteX632" fmla="*/ 2365393 w 3521198"/>
              <a:gd name="connsiteY632" fmla="*/ 859996 h 1016919"/>
              <a:gd name="connsiteX633" fmla="*/ 2422543 w 3521198"/>
              <a:gd name="connsiteY633" fmla="*/ 812371 h 1016919"/>
              <a:gd name="connsiteX634" fmla="*/ 2546368 w 3521198"/>
              <a:gd name="connsiteY634" fmla="*/ 669496 h 1016919"/>
              <a:gd name="connsiteX635" fmla="*/ 2622568 w 3521198"/>
              <a:gd name="connsiteY635" fmla="*/ 583771 h 1016919"/>
              <a:gd name="connsiteX636" fmla="*/ 2774968 w 3521198"/>
              <a:gd name="connsiteY636" fmla="*/ 431371 h 1016919"/>
              <a:gd name="connsiteX637" fmla="*/ 2879743 w 3521198"/>
              <a:gd name="connsiteY637" fmla="*/ 307546 h 1016919"/>
              <a:gd name="connsiteX638" fmla="*/ 2946418 w 3521198"/>
              <a:gd name="connsiteY638" fmla="*/ 240871 h 1016919"/>
              <a:gd name="connsiteX639" fmla="*/ 2879743 w 3521198"/>
              <a:gd name="connsiteY639" fmla="*/ 269446 h 1016919"/>
              <a:gd name="connsiteX640" fmla="*/ 2755918 w 3521198"/>
              <a:gd name="connsiteY640" fmla="*/ 383746 h 1016919"/>
              <a:gd name="connsiteX641" fmla="*/ 2679718 w 3521198"/>
              <a:gd name="connsiteY641" fmla="*/ 450421 h 1016919"/>
              <a:gd name="connsiteX642" fmla="*/ 2613043 w 3521198"/>
              <a:gd name="connsiteY642" fmla="*/ 517096 h 1016919"/>
              <a:gd name="connsiteX643" fmla="*/ 2536843 w 3521198"/>
              <a:gd name="connsiteY643" fmla="*/ 574246 h 1016919"/>
              <a:gd name="connsiteX644" fmla="*/ 2422543 w 3521198"/>
              <a:gd name="connsiteY644" fmla="*/ 688546 h 1016919"/>
              <a:gd name="connsiteX645" fmla="*/ 2374918 w 3521198"/>
              <a:gd name="connsiteY645" fmla="*/ 736171 h 1016919"/>
              <a:gd name="connsiteX646" fmla="*/ 2336818 w 3521198"/>
              <a:gd name="connsiteY646" fmla="*/ 774271 h 1016919"/>
              <a:gd name="connsiteX647" fmla="*/ 2317768 w 3521198"/>
              <a:gd name="connsiteY647" fmla="*/ 812371 h 1016919"/>
              <a:gd name="connsiteX648" fmla="*/ 2365393 w 3521198"/>
              <a:gd name="connsiteY648" fmla="*/ 793321 h 1016919"/>
              <a:gd name="connsiteX649" fmla="*/ 2460643 w 3521198"/>
              <a:gd name="connsiteY649" fmla="*/ 707596 h 1016919"/>
              <a:gd name="connsiteX650" fmla="*/ 2517793 w 3521198"/>
              <a:gd name="connsiteY650" fmla="*/ 640921 h 1016919"/>
              <a:gd name="connsiteX651" fmla="*/ 2622568 w 3521198"/>
              <a:gd name="connsiteY651" fmla="*/ 526621 h 1016919"/>
              <a:gd name="connsiteX652" fmla="*/ 2670193 w 3521198"/>
              <a:gd name="connsiteY652" fmla="*/ 459946 h 1016919"/>
              <a:gd name="connsiteX653" fmla="*/ 2708293 w 3521198"/>
              <a:gd name="connsiteY653" fmla="*/ 421846 h 1016919"/>
              <a:gd name="connsiteX654" fmla="*/ 2746393 w 3521198"/>
              <a:gd name="connsiteY654" fmla="*/ 364696 h 1016919"/>
              <a:gd name="connsiteX655" fmla="*/ 2803543 w 3521198"/>
              <a:gd name="connsiteY655" fmla="*/ 288496 h 1016919"/>
              <a:gd name="connsiteX656" fmla="*/ 2765443 w 3521198"/>
              <a:gd name="connsiteY656" fmla="*/ 298021 h 1016919"/>
              <a:gd name="connsiteX657" fmla="*/ 2641618 w 3521198"/>
              <a:gd name="connsiteY657" fmla="*/ 402796 h 1016919"/>
              <a:gd name="connsiteX658" fmla="*/ 2517793 w 3521198"/>
              <a:gd name="connsiteY658" fmla="*/ 507571 h 1016919"/>
              <a:gd name="connsiteX659" fmla="*/ 2441593 w 3521198"/>
              <a:gd name="connsiteY659" fmla="*/ 564721 h 1016919"/>
              <a:gd name="connsiteX660" fmla="*/ 2308243 w 3521198"/>
              <a:gd name="connsiteY660" fmla="*/ 688546 h 1016919"/>
              <a:gd name="connsiteX661" fmla="*/ 2270143 w 3521198"/>
              <a:gd name="connsiteY661" fmla="*/ 726646 h 1016919"/>
              <a:gd name="connsiteX662" fmla="*/ 2317768 w 3521198"/>
              <a:gd name="connsiteY662" fmla="*/ 707596 h 1016919"/>
              <a:gd name="connsiteX663" fmla="*/ 2374918 w 3521198"/>
              <a:gd name="connsiteY663" fmla="*/ 631396 h 1016919"/>
              <a:gd name="connsiteX664" fmla="*/ 2393968 w 3521198"/>
              <a:gd name="connsiteY664" fmla="*/ 602821 h 1016919"/>
              <a:gd name="connsiteX665" fmla="*/ 2422543 w 3521198"/>
              <a:gd name="connsiteY665" fmla="*/ 564721 h 1016919"/>
              <a:gd name="connsiteX666" fmla="*/ 2479693 w 3521198"/>
              <a:gd name="connsiteY666" fmla="*/ 498046 h 1016919"/>
              <a:gd name="connsiteX667" fmla="*/ 2489218 w 3521198"/>
              <a:gd name="connsiteY667" fmla="*/ 469471 h 1016919"/>
              <a:gd name="connsiteX668" fmla="*/ 2508268 w 3521198"/>
              <a:gd name="connsiteY668" fmla="*/ 440896 h 1016919"/>
              <a:gd name="connsiteX669" fmla="*/ 2460643 w 3521198"/>
              <a:gd name="connsiteY669" fmla="*/ 469471 h 1016919"/>
              <a:gd name="connsiteX670" fmla="*/ 2374918 w 3521198"/>
              <a:gd name="connsiteY670" fmla="*/ 545671 h 1016919"/>
              <a:gd name="connsiteX671" fmla="*/ 2241568 w 3521198"/>
              <a:gd name="connsiteY671" fmla="*/ 650446 h 1016919"/>
              <a:gd name="connsiteX672" fmla="*/ 2136793 w 3521198"/>
              <a:gd name="connsiteY672" fmla="*/ 774271 h 1016919"/>
              <a:gd name="connsiteX673" fmla="*/ 2041543 w 3521198"/>
              <a:gd name="connsiteY673" fmla="*/ 869521 h 1016919"/>
              <a:gd name="connsiteX674" fmla="*/ 2012968 w 3521198"/>
              <a:gd name="connsiteY674" fmla="*/ 898096 h 1016919"/>
              <a:gd name="connsiteX675" fmla="*/ 2051068 w 3521198"/>
              <a:gd name="connsiteY675" fmla="*/ 888571 h 1016919"/>
              <a:gd name="connsiteX676" fmla="*/ 2098693 w 3521198"/>
              <a:gd name="connsiteY676" fmla="*/ 831421 h 1016919"/>
              <a:gd name="connsiteX677" fmla="*/ 2155843 w 3521198"/>
              <a:gd name="connsiteY677" fmla="*/ 774271 h 1016919"/>
              <a:gd name="connsiteX678" fmla="*/ 2212993 w 3521198"/>
              <a:gd name="connsiteY678" fmla="*/ 707596 h 1016919"/>
              <a:gd name="connsiteX679" fmla="*/ 2232043 w 3521198"/>
              <a:gd name="connsiteY679" fmla="*/ 679021 h 1016919"/>
              <a:gd name="connsiteX680" fmla="*/ 2260618 w 3521198"/>
              <a:gd name="connsiteY680" fmla="*/ 640921 h 1016919"/>
              <a:gd name="connsiteX681" fmla="*/ 2289193 w 3521198"/>
              <a:gd name="connsiteY681" fmla="*/ 593296 h 1016919"/>
              <a:gd name="connsiteX682" fmla="*/ 2355868 w 3521198"/>
              <a:gd name="connsiteY682" fmla="*/ 507571 h 1016919"/>
              <a:gd name="connsiteX683" fmla="*/ 2193943 w 3521198"/>
              <a:gd name="connsiteY683" fmla="*/ 536146 h 1016919"/>
              <a:gd name="connsiteX684" fmla="*/ 2012968 w 3521198"/>
              <a:gd name="connsiteY684" fmla="*/ 650446 h 1016919"/>
              <a:gd name="connsiteX685" fmla="*/ 1898668 w 3521198"/>
              <a:gd name="connsiteY685" fmla="*/ 745696 h 1016919"/>
              <a:gd name="connsiteX686" fmla="*/ 1860568 w 3521198"/>
              <a:gd name="connsiteY686" fmla="*/ 783796 h 1016919"/>
              <a:gd name="connsiteX687" fmla="*/ 1936768 w 3521198"/>
              <a:gd name="connsiteY687" fmla="*/ 688546 h 1016919"/>
              <a:gd name="connsiteX688" fmla="*/ 1974868 w 3521198"/>
              <a:gd name="connsiteY688" fmla="*/ 640921 h 1016919"/>
              <a:gd name="connsiteX689" fmla="*/ 2108218 w 3521198"/>
              <a:gd name="connsiteY689" fmla="*/ 507571 h 1016919"/>
              <a:gd name="connsiteX690" fmla="*/ 2136793 w 3521198"/>
              <a:gd name="connsiteY690" fmla="*/ 478996 h 1016919"/>
              <a:gd name="connsiteX691" fmla="*/ 2165368 w 3521198"/>
              <a:gd name="connsiteY691" fmla="*/ 440896 h 1016919"/>
              <a:gd name="connsiteX692" fmla="*/ 2174893 w 3521198"/>
              <a:gd name="connsiteY692" fmla="*/ 412321 h 1016919"/>
              <a:gd name="connsiteX693" fmla="*/ 2032018 w 3521198"/>
              <a:gd name="connsiteY693" fmla="*/ 536146 h 1016919"/>
              <a:gd name="connsiteX694" fmla="*/ 1965343 w 3521198"/>
              <a:gd name="connsiteY694" fmla="*/ 593296 h 1016919"/>
              <a:gd name="connsiteX695" fmla="*/ 1831993 w 3521198"/>
              <a:gd name="connsiteY695" fmla="*/ 698071 h 1016919"/>
              <a:gd name="connsiteX696" fmla="*/ 1755793 w 3521198"/>
              <a:gd name="connsiteY696" fmla="*/ 783796 h 1016919"/>
              <a:gd name="connsiteX697" fmla="*/ 1727218 w 3521198"/>
              <a:gd name="connsiteY697" fmla="*/ 812371 h 1016919"/>
              <a:gd name="connsiteX698" fmla="*/ 1803418 w 3521198"/>
              <a:gd name="connsiteY698" fmla="*/ 707596 h 1016919"/>
              <a:gd name="connsiteX699" fmla="*/ 1822468 w 3521198"/>
              <a:gd name="connsiteY699" fmla="*/ 659971 h 1016919"/>
              <a:gd name="connsiteX700" fmla="*/ 1879618 w 3521198"/>
              <a:gd name="connsiteY700" fmla="*/ 602821 h 1016919"/>
              <a:gd name="connsiteX701" fmla="*/ 1889143 w 3521198"/>
              <a:gd name="connsiteY701" fmla="*/ 574246 h 1016919"/>
              <a:gd name="connsiteX702" fmla="*/ 1908193 w 3521198"/>
              <a:gd name="connsiteY702" fmla="*/ 536146 h 1016919"/>
              <a:gd name="connsiteX703" fmla="*/ 1917718 w 3521198"/>
              <a:gd name="connsiteY703" fmla="*/ 517096 h 1016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Lst>
            <a:rect l="l" t="t" r="r" b="b"/>
            <a:pathLst>
              <a:path w="3521198" h="1016919">
                <a:moveTo>
                  <a:pt x="469918" y="717121"/>
                </a:moveTo>
                <a:cubicBezTo>
                  <a:pt x="485793" y="723471"/>
                  <a:pt x="500445" y="736171"/>
                  <a:pt x="517543" y="736171"/>
                </a:cubicBezTo>
                <a:cubicBezTo>
                  <a:pt x="572308" y="736171"/>
                  <a:pt x="589420" y="716631"/>
                  <a:pt x="631843" y="698071"/>
                </a:cubicBezTo>
                <a:cubicBezTo>
                  <a:pt x="669657" y="681527"/>
                  <a:pt x="708102" y="666463"/>
                  <a:pt x="746143" y="650446"/>
                </a:cubicBezTo>
                <a:lnTo>
                  <a:pt x="812818" y="621871"/>
                </a:lnTo>
                <a:cubicBezTo>
                  <a:pt x="828601" y="615295"/>
                  <a:pt x="845150" y="610467"/>
                  <a:pt x="860443" y="602821"/>
                </a:cubicBezTo>
                <a:cubicBezTo>
                  <a:pt x="898543" y="583771"/>
                  <a:pt x="939300" y="569300"/>
                  <a:pt x="974743" y="545671"/>
                </a:cubicBezTo>
                <a:cubicBezTo>
                  <a:pt x="979609" y="542427"/>
                  <a:pt x="1045356" y="499359"/>
                  <a:pt x="1041418" y="498046"/>
                </a:cubicBezTo>
                <a:cubicBezTo>
                  <a:pt x="1019490" y="490737"/>
                  <a:pt x="996968" y="510746"/>
                  <a:pt x="974743" y="517096"/>
                </a:cubicBezTo>
                <a:cubicBezTo>
                  <a:pt x="962043" y="526621"/>
                  <a:pt x="949648" y="536567"/>
                  <a:pt x="936643" y="545671"/>
                </a:cubicBezTo>
                <a:cubicBezTo>
                  <a:pt x="917886" y="558801"/>
                  <a:pt x="898009" y="570305"/>
                  <a:pt x="879493" y="583771"/>
                </a:cubicBezTo>
                <a:cubicBezTo>
                  <a:pt x="755052" y="674274"/>
                  <a:pt x="887004" y="585113"/>
                  <a:pt x="803293" y="640921"/>
                </a:cubicBezTo>
                <a:cubicBezTo>
                  <a:pt x="787042" y="665297"/>
                  <a:pt x="741696" y="719951"/>
                  <a:pt x="850918" y="650446"/>
                </a:cubicBezTo>
                <a:cubicBezTo>
                  <a:pt x="868070" y="639531"/>
                  <a:pt x="873325" y="615745"/>
                  <a:pt x="889018" y="602821"/>
                </a:cubicBezTo>
                <a:cubicBezTo>
                  <a:pt x="927770" y="570908"/>
                  <a:pt x="977345" y="552594"/>
                  <a:pt x="1012843" y="517096"/>
                </a:cubicBezTo>
                <a:cubicBezTo>
                  <a:pt x="1038243" y="491696"/>
                  <a:pt x="1069118" y="470784"/>
                  <a:pt x="1089043" y="440896"/>
                </a:cubicBezTo>
                <a:cubicBezTo>
                  <a:pt x="1114443" y="402796"/>
                  <a:pt x="1098568" y="418671"/>
                  <a:pt x="1136668" y="393271"/>
                </a:cubicBezTo>
                <a:cubicBezTo>
                  <a:pt x="1127143" y="390096"/>
                  <a:pt x="1117618" y="380571"/>
                  <a:pt x="1108093" y="383746"/>
                </a:cubicBezTo>
                <a:cubicBezTo>
                  <a:pt x="1059121" y="400070"/>
                  <a:pt x="1020004" y="459485"/>
                  <a:pt x="984268" y="488521"/>
                </a:cubicBezTo>
                <a:cubicBezTo>
                  <a:pt x="832640" y="611719"/>
                  <a:pt x="963370" y="476133"/>
                  <a:pt x="812818" y="612346"/>
                </a:cubicBezTo>
                <a:cubicBezTo>
                  <a:pt x="772863" y="648496"/>
                  <a:pt x="736618" y="688546"/>
                  <a:pt x="698518" y="726646"/>
                </a:cubicBezTo>
                <a:cubicBezTo>
                  <a:pt x="636518" y="788646"/>
                  <a:pt x="664918" y="756740"/>
                  <a:pt x="612793" y="821896"/>
                </a:cubicBezTo>
                <a:cubicBezTo>
                  <a:pt x="631843" y="828246"/>
                  <a:pt x="649863" y="840946"/>
                  <a:pt x="669943" y="840946"/>
                </a:cubicBezTo>
                <a:cubicBezTo>
                  <a:pt x="711839" y="840946"/>
                  <a:pt x="802771" y="775511"/>
                  <a:pt x="822343" y="764746"/>
                </a:cubicBezTo>
                <a:cubicBezTo>
                  <a:pt x="858879" y="744651"/>
                  <a:pt x="945622" y="706625"/>
                  <a:pt x="984268" y="679021"/>
                </a:cubicBezTo>
                <a:cubicBezTo>
                  <a:pt x="1008088" y="662007"/>
                  <a:pt x="1027338" y="639181"/>
                  <a:pt x="1050943" y="621871"/>
                </a:cubicBezTo>
                <a:cubicBezTo>
                  <a:pt x="1075097" y="604158"/>
                  <a:pt x="1102395" y="591120"/>
                  <a:pt x="1127143" y="574246"/>
                </a:cubicBezTo>
                <a:cubicBezTo>
                  <a:pt x="1172275" y="543474"/>
                  <a:pt x="1215651" y="510190"/>
                  <a:pt x="1260493" y="478996"/>
                </a:cubicBezTo>
                <a:cubicBezTo>
                  <a:pt x="1288685" y="459384"/>
                  <a:pt x="1316400" y="438885"/>
                  <a:pt x="1346218" y="421846"/>
                </a:cubicBezTo>
                <a:cubicBezTo>
                  <a:pt x="1368443" y="409146"/>
                  <a:pt x="1391594" y="397945"/>
                  <a:pt x="1412893" y="383746"/>
                </a:cubicBezTo>
                <a:cubicBezTo>
                  <a:pt x="1609643" y="252580"/>
                  <a:pt x="1371456" y="394940"/>
                  <a:pt x="1489093" y="336121"/>
                </a:cubicBezTo>
                <a:cubicBezTo>
                  <a:pt x="1499332" y="331001"/>
                  <a:pt x="1528893" y="314826"/>
                  <a:pt x="1517668" y="317071"/>
                </a:cubicBezTo>
                <a:cubicBezTo>
                  <a:pt x="1399671" y="340670"/>
                  <a:pt x="1348428" y="376705"/>
                  <a:pt x="1241443" y="440896"/>
                </a:cubicBezTo>
                <a:cubicBezTo>
                  <a:pt x="1193818" y="469471"/>
                  <a:pt x="1142408" y="492523"/>
                  <a:pt x="1098568" y="526621"/>
                </a:cubicBezTo>
                <a:cubicBezTo>
                  <a:pt x="1069993" y="548846"/>
                  <a:pt x="980464" y="609485"/>
                  <a:pt x="1012843" y="593296"/>
                </a:cubicBezTo>
                <a:cubicBezTo>
                  <a:pt x="1058329" y="570553"/>
                  <a:pt x="1050728" y="575571"/>
                  <a:pt x="1098568" y="545671"/>
                </a:cubicBezTo>
                <a:cubicBezTo>
                  <a:pt x="1108276" y="539604"/>
                  <a:pt x="1118349" y="533950"/>
                  <a:pt x="1127143" y="526621"/>
                </a:cubicBezTo>
                <a:cubicBezTo>
                  <a:pt x="1137491" y="517997"/>
                  <a:pt x="1146193" y="507571"/>
                  <a:pt x="1155718" y="498046"/>
                </a:cubicBezTo>
                <a:cubicBezTo>
                  <a:pt x="1146193" y="494871"/>
                  <a:pt x="1137183" y="488521"/>
                  <a:pt x="1127143" y="488521"/>
                </a:cubicBezTo>
                <a:cubicBezTo>
                  <a:pt x="1117103" y="488521"/>
                  <a:pt x="1107969" y="494521"/>
                  <a:pt x="1098568" y="498046"/>
                </a:cubicBezTo>
                <a:cubicBezTo>
                  <a:pt x="1082559" y="504049"/>
                  <a:pt x="1066818" y="510746"/>
                  <a:pt x="1050943" y="517096"/>
                </a:cubicBezTo>
                <a:cubicBezTo>
                  <a:pt x="986693" y="581346"/>
                  <a:pt x="1019351" y="565727"/>
                  <a:pt x="965218" y="583771"/>
                </a:cubicBezTo>
                <a:cubicBezTo>
                  <a:pt x="909855" y="639134"/>
                  <a:pt x="911751" y="628325"/>
                  <a:pt x="1060468" y="574246"/>
                </a:cubicBezTo>
                <a:cubicBezTo>
                  <a:pt x="1123798" y="551217"/>
                  <a:pt x="1167346" y="526630"/>
                  <a:pt x="1222393" y="488521"/>
                </a:cubicBezTo>
                <a:cubicBezTo>
                  <a:pt x="1280355" y="448394"/>
                  <a:pt x="1340027" y="410233"/>
                  <a:pt x="1393843" y="364696"/>
                </a:cubicBezTo>
                <a:cubicBezTo>
                  <a:pt x="1435118" y="329771"/>
                  <a:pt x="1479436" y="298153"/>
                  <a:pt x="1517668" y="259921"/>
                </a:cubicBezTo>
                <a:cubicBezTo>
                  <a:pt x="1517928" y="259661"/>
                  <a:pt x="1569713" y="211612"/>
                  <a:pt x="1565293" y="202771"/>
                </a:cubicBezTo>
                <a:cubicBezTo>
                  <a:pt x="1560803" y="193791"/>
                  <a:pt x="1545946" y="208341"/>
                  <a:pt x="1536718" y="212296"/>
                </a:cubicBezTo>
                <a:cubicBezTo>
                  <a:pt x="1499913" y="228070"/>
                  <a:pt x="1475325" y="245263"/>
                  <a:pt x="1441468" y="269446"/>
                </a:cubicBezTo>
                <a:cubicBezTo>
                  <a:pt x="1286052" y="380458"/>
                  <a:pt x="1436035" y="275823"/>
                  <a:pt x="1308118" y="374221"/>
                </a:cubicBezTo>
                <a:cubicBezTo>
                  <a:pt x="1286470" y="390874"/>
                  <a:pt x="1264168" y="406696"/>
                  <a:pt x="1241443" y="421846"/>
                </a:cubicBezTo>
                <a:cubicBezTo>
                  <a:pt x="1216521" y="438461"/>
                  <a:pt x="1188490" y="450583"/>
                  <a:pt x="1165243" y="469471"/>
                </a:cubicBezTo>
                <a:cubicBezTo>
                  <a:pt x="1137364" y="492123"/>
                  <a:pt x="1117780" y="524118"/>
                  <a:pt x="1089043" y="545671"/>
                </a:cubicBezTo>
                <a:cubicBezTo>
                  <a:pt x="1076343" y="555196"/>
                  <a:pt x="1043843" y="560047"/>
                  <a:pt x="1050943" y="574246"/>
                </a:cubicBezTo>
                <a:cubicBezTo>
                  <a:pt x="1058183" y="588726"/>
                  <a:pt x="1082693" y="567896"/>
                  <a:pt x="1098568" y="564721"/>
                </a:cubicBezTo>
                <a:cubicBezTo>
                  <a:pt x="1108093" y="555196"/>
                  <a:pt x="1118377" y="546373"/>
                  <a:pt x="1127143" y="536146"/>
                </a:cubicBezTo>
                <a:cubicBezTo>
                  <a:pt x="1200457" y="450612"/>
                  <a:pt x="1113388" y="540376"/>
                  <a:pt x="1184293" y="469471"/>
                </a:cubicBezTo>
                <a:cubicBezTo>
                  <a:pt x="1121678" y="448599"/>
                  <a:pt x="1155605" y="454957"/>
                  <a:pt x="1041418" y="478996"/>
                </a:cubicBezTo>
                <a:cubicBezTo>
                  <a:pt x="1008753" y="485873"/>
                  <a:pt x="925860" y="512963"/>
                  <a:pt x="898543" y="526621"/>
                </a:cubicBezTo>
                <a:cubicBezTo>
                  <a:pt x="884344" y="533721"/>
                  <a:pt x="873905" y="546782"/>
                  <a:pt x="860443" y="555196"/>
                </a:cubicBezTo>
                <a:cubicBezTo>
                  <a:pt x="848402" y="562721"/>
                  <a:pt x="815993" y="586946"/>
                  <a:pt x="822343" y="574246"/>
                </a:cubicBezTo>
                <a:cubicBezTo>
                  <a:pt x="839538" y="539856"/>
                  <a:pt x="931486" y="479979"/>
                  <a:pt x="955693" y="459946"/>
                </a:cubicBezTo>
                <a:cubicBezTo>
                  <a:pt x="1023346" y="403957"/>
                  <a:pt x="1089356" y="346009"/>
                  <a:pt x="1155718" y="288496"/>
                </a:cubicBezTo>
                <a:cubicBezTo>
                  <a:pt x="1184610" y="263457"/>
                  <a:pt x="1214409" y="239330"/>
                  <a:pt x="1241443" y="212296"/>
                </a:cubicBezTo>
                <a:cubicBezTo>
                  <a:pt x="1279543" y="174196"/>
                  <a:pt x="1325855" y="142828"/>
                  <a:pt x="1355743" y="97996"/>
                </a:cubicBezTo>
                <a:cubicBezTo>
                  <a:pt x="1362093" y="88471"/>
                  <a:pt x="1369673" y="79660"/>
                  <a:pt x="1374793" y="69421"/>
                </a:cubicBezTo>
                <a:cubicBezTo>
                  <a:pt x="1379283" y="60441"/>
                  <a:pt x="1394324" y="41680"/>
                  <a:pt x="1384318" y="40846"/>
                </a:cubicBezTo>
                <a:cubicBezTo>
                  <a:pt x="1342702" y="37378"/>
                  <a:pt x="1301768" y="53546"/>
                  <a:pt x="1260493" y="59896"/>
                </a:cubicBezTo>
                <a:cubicBezTo>
                  <a:pt x="1094751" y="130928"/>
                  <a:pt x="1112721" y="119147"/>
                  <a:pt x="927118" y="221821"/>
                </a:cubicBezTo>
                <a:cubicBezTo>
                  <a:pt x="843725" y="267953"/>
                  <a:pt x="763608" y="319941"/>
                  <a:pt x="679468" y="364696"/>
                </a:cubicBezTo>
                <a:cubicBezTo>
                  <a:pt x="614269" y="399376"/>
                  <a:pt x="545213" y="426361"/>
                  <a:pt x="479443" y="459946"/>
                </a:cubicBezTo>
                <a:cubicBezTo>
                  <a:pt x="415714" y="492488"/>
                  <a:pt x="239592" y="588314"/>
                  <a:pt x="146068" y="640921"/>
                </a:cubicBezTo>
                <a:lnTo>
                  <a:pt x="79393" y="679021"/>
                </a:lnTo>
                <a:cubicBezTo>
                  <a:pt x="63402" y="688349"/>
                  <a:pt x="44859" y="694505"/>
                  <a:pt x="31768" y="707596"/>
                </a:cubicBezTo>
                <a:cubicBezTo>
                  <a:pt x="22243" y="717121"/>
                  <a:pt x="-10195" y="737659"/>
                  <a:pt x="3193" y="736171"/>
                </a:cubicBezTo>
                <a:cubicBezTo>
                  <a:pt x="43108" y="731736"/>
                  <a:pt x="78877" y="709104"/>
                  <a:pt x="117493" y="698071"/>
                </a:cubicBezTo>
                <a:cubicBezTo>
                  <a:pt x="301215" y="645579"/>
                  <a:pt x="10238" y="730648"/>
                  <a:pt x="336568" y="621871"/>
                </a:cubicBezTo>
                <a:lnTo>
                  <a:pt x="422293" y="593296"/>
                </a:lnTo>
                <a:cubicBezTo>
                  <a:pt x="447874" y="584268"/>
                  <a:pt x="472758" y="573299"/>
                  <a:pt x="498493" y="564721"/>
                </a:cubicBezTo>
                <a:cubicBezTo>
                  <a:pt x="594755" y="532634"/>
                  <a:pt x="595711" y="541944"/>
                  <a:pt x="688993" y="498046"/>
                </a:cubicBezTo>
                <a:cubicBezTo>
                  <a:pt x="793792" y="448729"/>
                  <a:pt x="719463" y="472335"/>
                  <a:pt x="822343" y="412321"/>
                </a:cubicBezTo>
                <a:cubicBezTo>
                  <a:pt x="837112" y="403706"/>
                  <a:pt x="855022" y="401574"/>
                  <a:pt x="869968" y="393271"/>
                </a:cubicBezTo>
                <a:cubicBezTo>
                  <a:pt x="883845" y="385561"/>
                  <a:pt x="895150" y="373923"/>
                  <a:pt x="908068" y="364696"/>
                </a:cubicBezTo>
                <a:cubicBezTo>
                  <a:pt x="917383" y="358042"/>
                  <a:pt x="948034" y="344507"/>
                  <a:pt x="936643" y="345646"/>
                </a:cubicBezTo>
                <a:cubicBezTo>
                  <a:pt x="894493" y="349861"/>
                  <a:pt x="853685" y="363075"/>
                  <a:pt x="812818" y="374221"/>
                </a:cubicBezTo>
                <a:cubicBezTo>
                  <a:pt x="757474" y="389315"/>
                  <a:pt x="699990" y="410502"/>
                  <a:pt x="650893" y="440896"/>
                </a:cubicBezTo>
                <a:cubicBezTo>
                  <a:pt x="489588" y="540752"/>
                  <a:pt x="582737" y="512704"/>
                  <a:pt x="488968" y="536146"/>
                </a:cubicBezTo>
                <a:cubicBezTo>
                  <a:pt x="476268" y="545671"/>
                  <a:pt x="462093" y="575946"/>
                  <a:pt x="450868" y="564721"/>
                </a:cubicBezTo>
                <a:cubicBezTo>
                  <a:pt x="438778" y="552631"/>
                  <a:pt x="461731" y="532106"/>
                  <a:pt x="469918" y="517096"/>
                </a:cubicBezTo>
                <a:cubicBezTo>
                  <a:pt x="480881" y="496996"/>
                  <a:pt x="508018" y="459946"/>
                  <a:pt x="508018" y="459946"/>
                </a:cubicBezTo>
                <a:cubicBezTo>
                  <a:pt x="495318" y="456771"/>
                  <a:pt x="483009" y="450421"/>
                  <a:pt x="469918" y="450421"/>
                </a:cubicBezTo>
                <a:cubicBezTo>
                  <a:pt x="406739" y="450421"/>
                  <a:pt x="326786" y="513785"/>
                  <a:pt x="288943" y="536146"/>
                </a:cubicBezTo>
                <a:cubicBezTo>
                  <a:pt x="263156" y="551384"/>
                  <a:pt x="238253" y="568073"/>
                  <a:pt x="212743" y="583771"/>
                </a:cubicBezTo>
                <a:cubicBezTo>
                  <a:pt x="196976" y="593474"/>
                  <a:pt x="182307" y="605470"/>
                  <a:pt x="165118" y="612346"/>
                </a:cubicBezTo>
                <a:cubicBezTo>
                  <a:pt x="149243" y="618696"/>
                  <a:pt x="132786" y="623750"/>
                  <a:pt x="117493" y="631396"/>
                </a:cubicBezTo>
                <a:cubicBezTo>
                  <a:pt x="43635" y="668325"/>
                  <a:pt x="132167" y="636030"/>
                  <a:pt x="60343" y="659971"/>
                </a:cubicBezTo>
                <a:cubicBezTo>
                  <a:pt x="53993" y="669496"/>
                  <a:pt x="30068" y="686301"/>
                  <a:pt x="41293" y="688546"/>
                </a:cubicBezTo>
                <a:cubicBezTo>
                  <a:pt x="63958" y="693079"/>
                  <a:pt x="86325" y="677612"/>
                  <a:pt x="107968" y="669496"/>
                </a:cubicBezTo>
                <a:cubicBezTo>
                  <a:pt x="141419" y="656952"/>
                  <a:pt x="261889" y="600004"/>
                  <a:pt x="288943" y="583771"/>
                </a:cubicBezTo>
                <a:cubicBezTo>
                  <a:pt x="322176" y="563831"/>
                  <a:pt x="351946" y="538594"/>
                  <a:pt x="384193" y="517096"/>
                </a:cubicBezTo>
                <a:cubicBezTo>
                  <a:pt x="409115" y="500481"/>
                  <a:pt x="435922" y="486744"/>
                  <a:pt x="460393" y="469471"/>
                </a:cubicBezTo>
                <a:cubicBezTo>
                  <a:pt x="489968" y="448595"/>
                  <a:pt x="516401" y="423469"/>
                  <a:pt x="546118" y="402796"/>
                </a:cubicBezTo>
                <a:cubicBezTo>
                  <a:pt x="589497" y="372620"/>
                  <a:pt x="635163" y="345870"/>
                  <a:pt x="679468" y="317071"/>
                </a:cubicBezTo>
                <a:cubicBezTo>
                  <a:pt x="698664" y="304593"/>
                  <a:pt x="718302" y="292708"/>
                  <a:pt x="736618" y="278971"/>
                </a:cubicBezTo>
                <a:cubicBezTo>
                  <a:pt x="749318" y="269446"/>
                  <a:pt x="760935" y="258272"/>
                  <a:pt x="774718" y="250396"/>
                </a:cubicBezTo>
                <a:cubicBezTo>
                  <a:pt x="783435" y="245415"/>
                  <a:pt x="810393" y="233771"/>
                  <a:pt x="803293" y="240871"/>
                </a:cubicBezTo>
                <a:cubicBezTo>
                  <a:pt x="790202" y="253962"/>
                  <a:pt x="770835" y="258829"/>
                  <a:pt x="755668" y="269446"/>
                </a:cubicBezTo>
                <a:cubicBezTo>
                  <a:pt x="697263" y="310329"/>
                  <a:pt x="714963" y="305585"/>
                  <a:pt x="660418" y="355171"/>
                </a:cubicBezTo>
                <a:cubicBezTo>
                  <a:pt x="642069" y="371852"/>
                  <a:pt x="621396" y="385876"/>
                  <a:pt x="603268" y="402796"/>
                </a:cubicBezTo>
                <a:cubicBezTo>
                  <a:pt x="573725" y="430369"/>
                  <a:pt x="546118" y="459946"/>
                  <a:pt x="517543" y="488521"/>
                </a:cubicBezTo>
                <a:cubicBezTo>
                  <a:pt x="504843" y="501221"/>
                  <a:pt x="494387" y="516658"/>
                  <a:pt x="479443" y="526621"/>
                </a:cubicBezTo>
                <a:lnTo>
                  <a:pt x="450868" y="545671"/>
                </a:lnTo>
                <a:cubicBezTo>
                  <a:pt x="444518" y="536146"/>
                  <a:pt x="433082" y="528474"/>
                  <a:pt x="431818" y="517096"/>
                </a:cubicBezTo>
                <a:cubicBezTo>
                  <a:pt x="427445" y="477742"/>
                  <a:pt x="453118" y="439170"/>
                  <a:pt x="460393" y="402796"/>
                </a:cubicBezTo>
                <a:cubicBezTo>
                  <a:pt x="463568" y="386921"/>
                  <a:pt x="478898" y="368641"/>
                  <a:pt x="469918" y="355171"/>
                </a:cubicBezTo>
                <a:cubicBezTo>
                  <a:pt x="463568" y="345646"/>
                  <a:pt x="450658" y="367567"/>
                  <a:pt x="441343" y="374221"/>
                </a:cubicBezTo>
                <a:cubicBezTo>
                  <a:pt x="428425" y="383448"/>
                  <a:pt x="415943" y="393271"/>
                  <a:pt x="403243" y="402796"/>
                </a:cubicBezTo>
                <a:cubicBezTo>
                  <a:pt x="400068" y="412321"/>
                  <a:pt x="399990" y="423531"/>
                  <a:pt x="393718" y="431371"/>
                </a:cubicBezTo>
                <a:cubicBezTo>
                  <a:pt x="386567" y="440310"/>
                  <a:pt x="373937" y="443092"/>
                  <a:pt x="365143" y="450421"/>
                </a:cubicBezTo>
                <a:cubicBezTo>
                  <a:pt x="354795" y="459045"/>
                  <a:pt x="345192" y="468648"/>
                  <a:pt x="336568" y="478996"/>
                </a:cubicBezTo>
                <a:cubicBezTo>
                  <a:pt x="329239" y="487790"/>
                  <a:pt x="309860" y="516080"/>
                  <a:pt x="317518" y="507571"/>
                </a:cubicBezTo>
                <a:cubicBezTo>
                  <a:pt x="353688" y="467382"/>
                  <a:pt x="387466" y="425103"/>
                  <a:pt x="422293" y="383746"/>
                </a:cubicBezTo>
                <a:cubicBezTo>
                  <a:pt x="438266" y="364778"/>
                  <a:pt x="456163" y="347229"/>
                  <a:pt x="469918" y="326596"/>
                </a:cubicBezTo>
                <a:cubicBezTo>
                  <a:pt x="482618" y="307546"/>
                  <a:pt x="494281" y="287762"/>
                  <a:pt x="508018" y="269446"/>
                </a:cubicBezTo>
                <a:cubicBezTo>
                  <a:pt x="548666" y="215249"/>
                  <a:pt x="572456" y="195483"/>
                  <a:pt x="622318" y="145621"/>
                </a:cubicBezTo>
                <a:lnTo>
                  <a:pt x="650893" y="117046"/>
                </a:lnTo>
                <a:cubicBezTo>
                  <a:pt x="644543" y="155146"/>
                  <a:pt x="638753" y="193343"/>
                  <a:pt x="631843" y="231346"/>
                </a:cubicBezTo>
                <a:cubicBezTo>
                  <a:pt x="615028" y="323830"/>
                  <a:pt x="621729" y="299789"/>
                  <a:pt x="603268" y="355171"/>
                </a:cubicBezTo>
                <a:cubicBezTo>
                  <a:pt x="606443" y="371046"/>
                  <a:pt x="604761" y="388740"/>
                  <a:pt x="612793" y="402796"/>
                </a:cubicBezTo>
                <a:cubicBezTo>
                  <a:pt x="638443" y="447683"/>
                  <a:pt x="765089" y="412329"/>
                  <a:pt x="765193" y="412321"/>
                </a:cubicBezTo>
                <a:cubicBezTo>
                  <a:pt x="796943" y="396446"/>
                  <a:pt x="829339" y="381803"/>
                  <a:pt x="860443" y="364696"/>
                </a:cubicBezTo>
                <a:cubicBezTo>
                  <a:pt x="957588" y="311266"/>
                  <a:pt x="1029726" y="259057"/>
                  <a:pt x="1117618" y="183721"/>
                </a:cubicBezTo>
                <a:cubicBezTo>
                  <a:pt x="1139843" y="164671"/>
                  <a:pt x="1161276" y="144656"/>
                  <a:pt x="1184293" y="126571"/>
                </a:cubicBezTo>
                <a:cubicBezTo>
                  <a:pt x="1205769" y="109697"/>
                  <a:pt x="1230231" y="96721"/>
                  <a:pt x="1250968" y="78946"/>
                </a:cubicBezTo>
                <a:cubicBezTo>
                  <a:pt x="1274832" y="58491"/>
                  <a:pt x="1345756" y="-1785"/>
                  <a:pt x="1317643" y="12271"/>
                </a:cubicBezTo>
                <a:cubicBezTo>
                  <a:pt x="1298593" y="21796"/>
                  <a:pt x="1278462" y="29411"/>
                  <a:pt x="1260493" y="40846"/>
                </a:cubicBezTo>
                <a:cubicBezTo>
                  <a:pt x="1243341" y="51761"/>
                  <a:pt x="1229349" y="67043"/>
                  <a:pt x="1212868" y="78946"/>
                </a:cubicBezTo>
                <a:cubicBezTo>
                  <a:pt x="1172171" y="108338"/>
                  <a:pt x="1130169" y="135883"/>
                  <a:pt x="1089043" y="164671"/>
                </a:cubicBezTo>
                <a:cubicBezTo>
                  <a:pt x="1066668" y="180334"/>
                  <a:pt x="1046243" y="199032"/>
                  <a:pt x="1022368" y="212296"/>
                </a:cubicBezTo>
                <a:cubicBezTo>
                  <a:pt x="993793" y="228171"/>
                  <a:pt x="963318" y="241026"/>
                  <a:pt x="936643" y="259921"/>
                </a:cubicBezTo>
                <a:cubicBezTo>
                  <a:pt x="886874" y="295174"/>
                  <a:pt x="841172" y="335846"/>
                  <a:pt x="793768" y="374221"/>
                </a:cubicBezTo>
                <a:cubicBezTo>
                  <a:pt x="753503" y="406817"/>
                  <a:pt x="723251" y="430931"/>
                  <a:pt x="688993" y="469471"/>
                </a:cubicBezTo>
                <a:cubicBezTo>
                  <a:pt x="637439" y="527470"/>
                  <a:pt x="685244" y="491020"/>
                  <a:pt x="631843" y="526621"/>
                </a:cubicBezTo>
                <a:cubicBezTo>
                  <a:pt x="638193" y="536146"/>
                  <a:pt x="639560" y="553577"/>
                  <a:pt x="650893" y="555196"/>
                </a:cubicBezTo>
                <a:cubicBezTo>
                  <a:pt x="669148" y="557804"/>
                  <a:pt x="734270" y="514047"/>
                  <a:pt x="746143" y="507571"/>
                </a:cubicBezTo>
                <a:cubicBezTo>
                  <a:pt x="764841" y="497372"/>
                  <a:pt x="783955" y="487921"/>
                  <a:pt x="803293" y="478996"/>
                </a:cubicBezTo>
                <a:cubicBezTo>
                  <a:pt x="825248" y="468863"/>
                  <a:pt x="848549" y="461641"/>
                  <a:pt x="869968" y="450421"/>
                </a:cubicBezTo>
                <a:cubicBezTo>
                  <a:pt x="915318" y="426666"/>
                  <a:pt x="958868" y="399621"/>
                  <a:pt x="1003318" y="374221"/>
                </a:cubicBezTo>
                <a:cubicBezTo>
                  <a:pt x="1025543" y="361521"/>
                  <a:pt x="1047098" y="347569"/>
                  <a:pt x="1069993" y="336121"/>
                </a:cubicBezTo>
                <a:cubicBezTo>
                  <a:pt x="1089043" y="326596"/>
                  <a:pt x="1108785" y="318345"/>
                  <a:pt x="1127143" y="307546"/>
                </a:cubicBezTo>
                <a:cubicBezTo>
                  <a:pt x="1162824" y="286557"/>
                  <a:pt x="1198800" y="265709"/>
                  <a:pt x="1231918" y="240871"/>
                </a:cubicBezTo>
                <a:cubicBezTo>
                  <a:pt x="1244618" y="231346"/>
                  <a:pt x="1256556" y="220710"/>
                  <a:pt x="1270018" y="212296"/>
                </a:cubicBezTo>
                <a:cubicBezTo>
                  <a:pt x="1282059" y="204771"/>
                  <a:pt x="1315423" y="181070"/>
                  <a:pt x="1308118" y="193246"/>
                </a:cubicBezTo>
                <a:cubicBezTo>
                  <a:pt x="1291947" y="220198"/>
                  <a:pt x="1260302" y="234776"/>
                  <a:pt x="1241443" y="259921"/>
                </a:cubicBezTo>
                <a:cubicBezTo>
                  <a:pt x="1231918" y="272621"/>
                  <a:pt x="1224093" y="286796"/>
                  <a:pt x="1212868" y="298021"/>
                </a:cubicBezTo>
                <a:cubicBezTo>
                  <a:pt x="1212205" y="298684"/>
                  <a:pt x="1146355" y="339404"/>
                  <a:pt x="1155718" y="345646"/>
                </a:cubicBezTo>
                <a:cubicBezTo>
                  <a:pt x="1171787" y="356359"/>
                  <a:pt x="1193818" y="339296"/>
                  <a:pt x="1212868" y="336121"/>
                </a:cubicBezTo>
                <a:cubicBezTo>
                  <a:pt x="1289655" y="297728"/>
                  <a:pt x="1210524" y="340619"/>
                  <a:pt x="1298593" y="278971"/>
                </a:cubicBezTo>
                <a:cubicBezTo>
                  <a:pt x="1313760" y="268354"/>
                  <a:pt x="1330599" y="260335"/>
                  <a:pt x="1346218" y="250396"/>
                </a:cubicBezTo>
                <a:cubicBezTo>
                  <a:pt x="1365534" y="238104"/>
                  <a:pt x="1421684" y="198559"/>
                  <a:pt x="1403368" y="212296"/>
                </a:cubicBezTo>
                <a:cubicBezTo>
                  <a:pt x="1341261" y="258876"/>
                  <a:pt x="1316691" y="274721"/>
                  <a:pt x="1260493" y="326596"/>
                </a:cubicBezTo>
                <a:cubicBezTo>
                  <a:pt x="1240697" y="344869"/>
                  <a:pt x="1223798" y="366213"/>
                  <a:pt x="1203343" y="383746"/>
                </a:cubicBezTo>
                <a:cubicBezTo>
                  <a:pt x="1179237" y="404409"/>
                  <a:pt x="1151136" y="420102"/>
                  <a:pt x="1127143" y="440896"/>
                </a:cubicBezTo>
                <a:cubicBezTo>
                  <a:pt x="1103391" y="461481"/>
                  <a:pt x="1083500" y="486184"/>
                  <a:pt x="1060468" y="507571"/>
                </a:cubicBezTo>
                <a:cubicBezTo>
                  <a:pt x="1039018" y="527489"/>
                  <a:pt x="1013484" y="543061"/>
                  <a:pt x="993793" y="564721"/>
                </a:cubicBezTo>
                <a:cubicBezTo>
                  <a:pt x="981340" y="578420"/>
                  <a:pt x="977409" y="598413"/>
                  <a:pt x="965218" y="612346"/>
                </a:cubicBezTo>
                <a:cubicBezTo>
                  <a:pt x="952518" y="626860"/>
                  <a:pt x="898543" y="651807"/>
                  <a:pt x="898543" y="679021"/>
                </a:cubicBezTo>
                <a:cubicBezTo>
                  <a:pt x="898543" y="689061"/>
                  <a:pt x="918138" y="673986"/>
                  <a:pt x="927118" y="669496"/>
                </a:cubicBezTo>
                <a:cubicBezTo>
                  <a:pt x="943677" y="661217"/>
                  <a:pt x="958184" y="649200"/>
                  <a:pt x="974743" y="640921"/>
                </a:cubicBezTo>
                <a:cubicBezTo>
                  <a:pt x="1064868" y="595858"/>
                  <a:pt x="978767" y="652067"/>
                  <a:pt x="1079518" y="593296"/>
                </a:cubicBezTo>
                <a:cubicBezTo>
                  <a:pt x="1204708" y="520268"/>
                  <a:pt x="1058639" y="592728"/>
                  <a:pt x="1222393" y="488521"/>
                </a:cubicBezTo>
                <a:cubicBezTo>
                  <a:pt x="1250436" y="470676"/>
                  <a:pt x="1328612" y="424691"/>
                  <a:pt x="1365268" y="393271"/>
                </a:cubicBezTo>
                <a:cubicBezTo>
                  <a:pt x="1375495" y="384505"/>
                  <a:pt x="1383210" y="372966"/>
                  <a:pt x="1393843" y="364696"/>
                </a:cubicBezTo>
                <a:cubicBezTo>
                  <a:pt x="1411915" y="350640"/>
                  <a:pt x="1434804" y="342785"/>
                  <a:pt x="1450993" y="326596"/>
                </a:cubicBezTo>
                <a:cubicBezTo>
                  <a:pt x="1461033" y="316556"/>
                  <a:pt x="1424567" y="337564"/>
                  <a:pt x="1412893" y="345646"/>
                </a:cubicBezTo>
                <a:cubicBezTo>
                  <a:pt x="1253523" y="455979"/>
                  <a:pt x="1382270" y="370534"/>
                  <a:pt x="1289068" y="450421"/>
                </a:cubicBezTo>
                <a:cubicBezTo>
                  <a:pt x="1280376" y="457871"/>
                  <a:pt x="1260493" y="458023"/>
                  <a:pt x="1260493" y="469471"/>
                </a:cubicBezTo>
                <a:cubicBezTo>
                  <a:pt x="1260493" y="479511"/>
                  <a:pt x="1279543" y="463121"/>
                  <a:pt x="1289068" y="459946"/>
                </a:cubicBezTo>
                <a:cubicBezTo>
                  <a:pt x="1304943" y="447246"/>
                  <a:pt x="1321498" y="435352"/>
                  <a:pt x="1336693" y="421846"/>
                </a:cubicBezTo>
                <a:cubicBezTo>
                  <a:pt x="1350117" y="409914"/>
                  <a:pt x="1361156" y="395435"/>
                  <a:pt x="1374793" y="383746"/>
                </a:cubicBezTo>
                <a:cubicBezTo>
                  <a:pt x="1383485" y="376296"/>
                  <a:pt x="1394210" y="371565"/>
                  <a:pt x="1403368" y="364696"/>
                </a:cubicBezTo>
                <a:cubicBezTo>
                  <a:pt x="1419632" y="352498"/>
                  <a:pt x="1435693" y="339983"/>
                  <a:pt x="1450993" y="326596"/>
                </a:cubicBezTo>
                <a:cubicBezTo>
                  <a:pt x="1461130" y="317726"/>
                  <a:pt x="1468607" y="305851"/>
                  <a:pt x="1479568" y="298021"/>
                </a:cubicBezTo>
                <a:cubicBezTo>
                  <a:pt x="1491122" y="289768"/>
                  <a:pt x="1505340" y="286016"/>
                  <a:pt x="1517668" y="278971"/>
                </a:cubicBezTo>
                <a:cubicBezTo>
                  <a:pt x="1527607" y="273291"/>
                  <a:pt x="1536718" y="266271"/>
                  <a:pt x="1546243" y="259921"/>
                </a:cubicBezTo>
                <a:cubicBezTo>
                  <a:pt x="1539893" y="269446"/>
                  <a:pt x="1532873" y="278557"/>
                  <a:pt x="1527193" y="288496"/>
                </a:cubicBezTo>
                <a:cubicBezTo>
                  <a:pt x="1520148" y="300824"/>
                  <a:pt x="1516396" y="315042"/>
                  <a:pt x="1508143" y="326596"/>
                </a:cubicBezTo>
                <a:cubicBezTo>
                  <a:pt x="1500313" y="337557"/>
                  <a:pt x="1489093" y="345646"/>
                  <a:pt x="1479568" y="355171"/>
                </a:cubicBezTo>
                <a:cubicBezTo>
                  <a:pt x="1432262" y="497089"/>
                  <a:pt x="1521613" y="233525"/>
                  <a:pt x="1450993" y="421846"/>
                </a:cubicBezTo>
                <a:cubicBezTo>
                  <a:pt x="1446396" y="434103"/>
                  <a:pt x="1428463" y="458445"/>
                  <a:pt x="1441468" y="459946"/>
                </a:cubicBezTo>
                <a:cubicBezTo>
                  <a:pt x="1526686" y="469779"/>
                  <a:pt x="1612918" y="453596"/>
                  <a:pt x="1698643" y="450421"/>
                </a:cubicBezTo>
                <a:cubicBezTo>
                  <a:pt x="1772634" y="433979"/>
                  <a:pt x="1806262" y="428686"/>
                  <a:pt x="1879618" y="402796"/>
                </a:cubicBezTo>
                <a:cubicBezTo>
                  <a:pt x="1902420" y="394748"/>
                  <a:pt x="1923725" y="382901"/>
                  <a:pt x="1946293" y="374221"/>
                </a:cubicBezTo>
                <a:cubicBezTo>
                  <a:pt x="2026669" y="343307"/>
                  <a:pt x="1979686" y="371009"/>
                  <a:pt x="2032018" y="336121"/>
                </a:cubicBezTo>
                <a:cubicBezTo>
                  <a:pt x="2028843" y="351996"/>
                  <a:pt x="2027613" y="368387"/>
                  <a:pt x="2022493" y="383746"/>
                </a:cubicBezTo>
                <a:cubicBezTo>
                  <a:pt x="2018003" y="397216"/>
                  <a:pt x="2008429" y="408551"/>
                  <a:pt x="2003443" y="421846"/>
                </a:cubicBezTo>
                <a:cubicBezTo>
                  <a:pt x="1998846" y="434103"/>
                  <a:pt x="1997093" y="447246"/>
                  <a:pt x="1993918" y="459946"/>
                </a:cubicBezTo>
                <a:cubicBezTo>
                  <a:pt x="2015762" y="547323"/>
                  <a:pt x="1993655" y="511936"/>
                  <a:pt x="2165368" y="488521"/>
                </a:cubicBezTo>
                <a:cubicBezTo>
                  <a:pt x="2182309" y="486211"/>
                  <a:pt x="2196891" y="475222"/>
                  <a:pt x="2212993" y="469471"/>
                </a:cubicBezTo>
                <a:cubicBezTo>
                  <a:pt x="2309321" y="435068"/>
                  <a:pt x="2280936" y="451301"/>
                  <a:pt x="2365393" y="412321"/>
                </a:cubicBezTo>
                <a:cubicBezTo>
                  <a:pt x="2384731" y="403396"/>
                  <a:pt x="2403205" y="392671"/>
                  <a:pt x="2422543" y="383746"/>
                </a:cubicBezTo>
                <a:cubicBezTo>
                  <a:pt x="2444498" y="373613"/>
                  <a:pt x="2467263" y="365304"/>
                  <a:pt x="2489218" y="355171"/>
                </a:cubicBezTo>
                <a:cubicBezTo>
                  <a:pt x="2575187" y="315493"/>
                  <a:pt x="2516810" y="336449"/>
                  <a:pt x="2574943" y="317071"/>
                </a:cubicBezTo>
                <a:cubicBezTo>
                  <a:pt x="2374577" y="467346"/>
                  <a:pt x="2678038" y="244673"/>
                  <a:pt x="2298718" y="488521"/>
                </a:cubicBezTo>
                <a:cubicBezTo>
                  <a:pt x="2062623" y="640297"/>
                  <a:pt x="2208509" y="550389"/>
                  <a:pt x="1841518" y="755221"/>
                </a:cubicBezTo>
                <a:cubicBezTo>
                  <a:pt x="1812974" y="771152"/>
                  <a:pt x="1782992" y="784714"/>
                  <a:pt x="1755793" y="802846"/>
                </a:cubicBezTo>
                <a:lnTo>
                  <a:pt x="1670068" y="859996"/>
                </a:lnTo>
                <a:cubicBezTo>
                  <a:pt x="1673243" y="844121"/>
                  <a:pt x="1673580" y="827402"/>
                  <a:pt x="1679593" y="812371"/>
                </a:cubicBezTo>
                <a:cubicBezTo>
                  <a:pt x="1701859" y="756705"/>
                  <a:pt x="1724428" y="755920"/>
                  <a:pt x="1765318" y="707596"/>
                </a:cubicBezTo>
                <a:cubicBezTo>
                  <a:pt x="1782960" y="686746"/>
                  <a:pt x="1795458" y="661903"/>
                  <a:pt x="1812943" y="640921"/>
                </a:cubicBezTo>
                <a:cubicBezTo>
                  <a:pt x="1827316" y="623674"/>
                  <a:pt x="1845466" y="609908"/>
                  <a:pt x="1860568" y="593296"/>
                </a:cubicBezTo>
                <a:cubicBezTo>
                  <a:pt x="1877249" y="574947"/>
                  <a:pt x="1891512" y="554495"/>
                  <a:pt x="1908193" y="536146"/>
                </a:cubicBezTo>
                <a:cubicBezTo>
                  <a:pt x="1923295" y="519534"/>
                  <a:pt x="1940903" y="505301"/>
                  <a:pt x="1955818" y="488521"/>
                </a:cubicBezTo>
                <a:cubicBezTo>
                  <a:pt x="2015085" y="421846"/>
                  <a:pt x="1950526" y="475821"/>
                  <a:pt x="2022493" y="421846"/>
                </a:cubicBezTo>
                <a:cubicBezTo>
                  <a:pt x="2039232" y="371628"/>
                  <a:pt x="2020955" y="412262"/>
                  <a:pt x="2060593" y="364696"/>
                </a:cubicBezTo>
                <a:cubicBezTo>
                  <a:pt x="2067922" y="355902"/>
                  <a:pt x="2087738" y="344216"/>
                  <a:pt x="2079643" y="336121"/>
                </a:cubicBezTo>
                <a:cubicBezTo>
                  <a:pt x="2070386" y="326864"/>
                  <a:pt x="2053962" y="341506"/>
                  <a:pt x="2041543" y="345646"/>
                </a:cubicBezTo>
                <a:cubicBezTo>
                  <a:pt x="2025323" y="351053"/>
                  <a:pt x="2009211" y="357050"/>
                  <a:pt x="1993918" y="364696"/>
                </a:cubicBezTo>
                <a:cubicBezTo>
                  <a:pt x="1977359" y="372975"/>
                  <a:pt x="1960906" y="381905"/>
                  <a:pt x="1946293" y="393271"/>
                </a:cubicBezTo>
                <a:cubicBezTo>
                  <a:pt x="1899583" y="429601"/>
                  <a:pt x="1920249" y="432081"/>
                  <a:pt x="1870093" y="459946"/>
                </a:cubicBezTo>
                <a:cubicBezTo>
                  <a:pt x="1855147" y="468249"/>
                  <a:pt x="1838343" y="472646"/>
                  <a:pt x="1822468" y="478996"/>
                </a:cubicBezTo>
                <a:cubicBezTo>
                  <a:pt x="1816118" y="488521"/>
                  <a:pt x="1812033" y="500033"/>
                  <a:pt x="1803418" y="507571"/>
                </a:cubicBezTo>
                <a:cubicBezTo>
                  <a:pt x="1786188" y="522648"/>
                  <a:pt x="1746268" y="545671"/>
                  <a:pt x="1746268" y="545671"/>
                </a:cubicBezTo>
                <a:cubicBezTo>
                  <a:pt x="1758968" y="552021"/>
                  <a:pt x="1770256" y="563153"/>
                  <a:pt x="1784368" y="564721"/>
                </a:cubicBezTo>
                <a:cubicBezTo>
                  <a:pt x="1827893" y="569557"/>
                  <a:pt x="1938203" y="502669"/>
                  <a:pt x="1946293" y="498046"/>
                </a:cubicBezTo>
                <a:cubicBezTo>
                  <a:pt x="2057362" y="434578"/>
                  <a:pt x="2083532" y="422429"/>
                  <a:pt x="2184418" y="355171"/>
                </a:cubicBezTo>
                <a:cubicBezTo>
                  <a:pt x="2203818" y="342238"/>
                  <a:pt x="2237316" y="317071"/>
                  <a:pt x="2260618" y="317071"/>
                </a:cubicBezTo>
                <a:cubicBezTo>
                  <a:pt x="2274817" y="317071"/>
                  <a:pt x="2234150" y="327978"/>
                  <a:pt x="2222518" y="336121"/>
                </a:cubicBezTo>
                <a:cubicBezTo>
                  <a:pt x="2202203" y="350341"/>
                  <a:pt x="2185206" y="368867"/>
                  <a:pt x="2165368" y="383746"/>
                </a:cubicBezTo>
                <a:cubicBezTo>
                  <a:pt x="2121668" y="416521"/>
                  <a:pt x="2075136" y="445460"/>
                  <a:pt x="2032018" y="478996"/>
                </a:cubicBezTo>
                <a:cubicBezTo>
                  <a:pt x="2003443" y="501221"/>
                  <a:pt x="1966373" y="515550"/>
                  <a:pt x="1946293" y="545671"/>
                </a:cubicBezTo>
                <a:cubicBezTo>
                  <a:pt x="1939943" y="555196"/>
                  <a:pt x="1917004" y="569126"/>
                  <a:pt x="1927243" y="574246"/>
                </a:cubicBezTo>
                <a:cubicBezTo>
                  <a:pt x="1939943" y="580596"/>
                  <a:pt x="1953984" y="563715"/>
                  <a:pt x="1965343" y="555196"/>
                </a:cubicBezTo>
                <a:cubicBezTo>
                  <a:pt x="2005019" y="525439"/>
                  <a:pt x="2041988" y="492222"/>
                  <a:pt x="2079643" y="459946"/>
                </a:cubicBezTo>
                <a:cubicBezTo>
                  <a:pt x="2108671" y="435065"/>
                  <a:pt x="2134782" y="406685"/>
                  <a:pt x="2165368" y="383746"/>
                </a:cubicBezTo>
                <a:cubicBezTo>
                  <a:pt x="2218649" y="343786"/>
                  <a:pt x="2260182" y="315218"/>
                  <a:pt x="2308243" y="269446"/>
                </a:cubicBezTo>
                <a:cubicBezTo>
                  <a:pt x="2353764" y="226093"/>
                  <a:pt x="2397143" y="180546"/>
                  <a:pt x="2441593" y="136096"/>
                </a:cubicBezTo>
                <a:cubicBezTo>
                  <a:pt x="2513118" y="64571"/>
                  <a:pt x="2481913" y="99983"/>
                  <a:pt x="2536843" y="31321"/>
                </a:cubicBezTo>
                <a:cubicBezTo>
                  <a:pt x="2547963" y="-2040"/>
                  <a:pt x="2559442" y="-14026"/>
                  <a:pt x="2508268" y="21796"/>
                </a:cubicBezTo>
                <a:cubicBezTo>
                  <a:pt x="2405638" y="93637"/>
                  <a:pt x="2495578" y="44315"/>
                  <a:pt x="2393968" y="126571"/>
                </a:cubicBezTo>
                <a:cubicBezTo>
                  <a:pt x="2348065" y="163730"/>
                  <a:pt x="2301174" y="200045"/>
                  <a:pt x="2251093" y="231346"/>
                </a:cubicBezTo>
                <a:cubicBezTo>
                  <a:pt x="2225693" y="247221"/>
                  <a:pt x="2199047" y="261258"/>
                  <a:pt x="2174893" y="278971"/>
                </a:cubicBezTo>
                <a:cubicBezTo>
                  <a:pt x="2151288" y="296281"/>
                  <a:pt x="2131420" y="318274"/>
                  <a:pt x="2108218" y="336121"/>
                </a:cubicBezTo>
                <a:cubicBezTo>
                  <a:pt x="2056668" y="375775"/>
                  <a:pt x="2057519" y="371640"/>
                  <a:pt x="2003443" y="393271"/>
                </a:cubicBezTo>
                <a:cubicBezTo>
                  <a:pt x="1990743" y="405971"/>
                  <a:pt x="1978980" y="419682"/>
                  <a:pt x="1965343" y="431371"/>
                </a:cubicBezTo>
                <a:cubicBezTo>
                  <a:pt x="1956651" y="438821"/>
                  <a:pt x="1936768" y="438973"/>
                  <a:pt x="1936768" y="450421"/>
                </a:cubicBezTo>
                <a:cubicBezTo>
                  <a:pt x="1936768" y="461869"/>
                  <a:pt x="1955818" y="463121"/>
                  <a:pt x="1965343" y="469471"/>
                </a:cubicBezTo>
                <a:cubicBezTo>
                  <a:pt x="2016068" y="458199"/>
                  <a:pt x="2038665" y="456263"/>
                  <a:pt x="2079643" y="440896"/>
                </a:cubicBezTo>
                <a:cubicBezTo>
                  <a:pt x="2095652" y="434893"/>
                  <a:pt x="2111975" y="429492"/>
                  <a:pt x="2127268" y="421846"/>
                </a:cubicBezTo>
                <a:cubicBezTo>
                  <a:pt x="2201126" y="384917"/>
                  <a:pt x="2112594" y="417212"/>
                  <a:pt x="2184418" y="393271"/>
                </a:cubicBezTo>
                <a:cubicBezTo>
                  <a:pt x="2190768" y="383746"/>
                  <a:pt x="2206244" y="375802"/>
                  <a:pt x="2203468" y="364696"/>
                </a:cubicBezTo>
                <a:cubicBezTo>
                  <a:pt x="2201033" y="354956"/>
                  <a:pt x="2184933" y="355171"/>
                  <a:pt x="2174893" y="355171"/>
                </a:cubicBezTo>
                <a:cubicBezTo>
                  <a:pt x="2141366" y="355171"/>
                  <a:pt x="2118635" y="364399"/>
                  <a:pt x="2089168" y="374221"/>
                </a:cubicBezTo>
                <a:cubicBezTo>
                  <a:pt x="2123784" y="339605"/>
                  <a:pt x="2115770" y="350313"/>
                  <a:pt x="2146318" y="307546"/>
                </a:cubicBezTo>
                <a:cubicBezTo>
                  <a:pt x="2152972" y="298231"/>
                  <a:pt x="2157273" y="287066"/>
                  <a:pt x="2165368" y="278971"/>
                </a:cubicBezTo>
                <a:cubicBezTo>
                  <a:pt x="2173463" y="270876"/>
                  <a:pt x="2184418" y="266271"/>
                  <a:pt x="2193943" y="259921"/>
                </a:cubicBezTo>
                <a:cubicBezTo>
                  <a:pt x="2200293" y="250396"/>
                  <a:pt x="2204898" y="239441"/>
                  <a:pt x="2212993" y="231346"/>
                </a:cubicBezTo>
                <a:cubicBezTo>
                  <a:pt x="2249777" y="194562"/>
                  <a:pt x="2295197" y="190170"/>
                  <a:pt x="2184418" y="221821"/>
                </a:cubicBezTo>
                <a:cubicBezTo>
                  <a:pt x="2096993" y="291761"/>
                  <a:pt x="2178397" y="228893"/>
                  <a:pt x="2079643" y="298021"/>
                </a:cubicBezTo>
                <a:cubicBezTo>
                  <a:pt x="2066638" y="307125"/>
                  <a:pt x="2055005" y="318182"/>
                  <a:pt x="2041543" y="326596"/>
                </a:cubicBezTo>
                <a:cubicBezTo>
                  <a:pt x="2029502" y="334121"/>
                  <a:pt x="2014997" y="337393"/>
                  <a:pt x="2003443" y="345646"/>
                </a:cubicBezTo>
                <a:cubicBezTo>
                  <a:pt x="1992482" y="353476"/>
                  <a:pt x="1985501" y="365951"/>
                  <a:pt x="1974868" y="374221"/>
                </a:cubicBezTo>
                <a:cubicBezTo>
                  <a:pt x="1956796" y="388277"/>
                  <a:pt x="1935790" y="398265"/>
                  <a:pt x="1917718" y="412321"/>
                </a:cubicBezTo>
                <a:cubicBezTo>
                  <a:pt x="1907085" y="420591"/>
                  <a:pt x="1889143" y="427426"/>
                  <a:pt x="1889143" y="440896"/>
                </a:cubicBezTo>
                <a:cubicBezTo>
                  <a:pt x="1889143" y="452344"/>
                  <a:pt x="1907479" y="426966"/>
                  <a:pt x="1917718" y="421846"/>
                </a:cubicBezTo>
                <a:cubicBezTo>
                  <a:pt x="1926698" y="417356"/>
                  <a:pt x="1937313" y="416811"/>
                  <a:pt x="1946293" y="412321"/>
                </a:cubicBezTo>
                <a:cubicBezTo>
                  <a:pt x="1971774" y="399581"/>
                  <a:pt x="2001465" y="369190"/>
                  <a:pt x="2022493" y="355171"/>
                </a:cubicBezTo>
                <a:cubicBezTo>
                  <a:pt x="2034307" y="347295"/>
                  <a:pt x="2047893" y="342471"/>
                  <a:pt x="2060593" y="336121"/>
                </a:cubicBezTo>
                <a:cubicBezTo>
                  <a:pt x="2066943" y="326596"/>
                  <a:pt x="2070849" y="314875"/>
                  <a:pt x="2079643" y="307546"/>
                </a:cubicBezTo>
                <a:cubicBezTo>
                  <a:pt x="2090551" y="298456"/>
                  <a:pt x="2117743" y="274297"/>
                  <a:pt x="2117743" y="288496"/>
                </a:cubicBezTo>
                <a:cubicBezTo>
                  <a:pt x="2117743" y="303894"/>
                  <a:pt x="2065144" y="336262"/>
                  <a:pt x="2051068" y="345646"/>
                </a:cubicBezTo>
                <a:cubicBezTo>
                  <a:pt x="2060593" y="348821"/>
                  <a:pt x="2070242" y="358696"/>
                  <a:pt x="2079643" y="355171"/>
                </a:cubicBezTo>
                <a:cubicBezTo>
                  <a:pt x="2137597" y="333438"/>
                  <a:pt x="2118706" y="317628"/>
                  <a:pt x="2146318" y="278971"/>
                </a:cubicBezTo>
                <a:cubicBezTo>
                  <a:pt x="2154148" y="268010"/>
                  <a:pt x="2166269" y="260744"/>
                  <a:pt x="2174893" y="250396"/>
                </a:cubicBezTo>
                <a:cubicBezTo>
                  <a:pt x="2182222" y="241602"/>
                  <a:pt x="2187289" y="231136"/>
                  <a:pt x="2193943" y="221821"/>
                </a:cubicBezTo>
                <a:cubicBezTo>
                  <a:pt x="2203170" y="208903"/>
                  <a:pt x="2235727" y="192527"/>
                  <a:pt x="2222518" y="183721"/>
                </a:cubicBezTo>
                <a:cubicBezTo>
                  <a:pt x="2205810" y="172582"/>
                  <a:pt x="2183649" y="194462"/>
                  <a:pt x="2165368" y="202771"/>
                </a:cubicBezTo>
                <a:cubicBezTo>
                  <a:pt x="2148514" y="210432"/>
                  <a:pt x="2133927" y="222355"/>
                  <a:pt x="2117743" y="231346"/>
                </a:cubicBezTo>
                <a:cubicBezTo>
                  <a:pt x="2105331" y="238242"/>
                  <a:pt x="2091002" y="241877"/>
                  <a:pt x="2079643" y="250396"/>
                </a:cubicBezTo>
                <a:cubicBezTo>
                  <a:pt x="2065275" y="261172"/>
                  <a:pt x="2055720" y="277469"/>
                  <a:pt x="2041543" y="288496"/>
                </a:cubicBezTo>
                <a:cubicBezTo>
                  <a:pt x="2026930" y="299862"/>
                  <a:pt x="2009617" y="307259"/>
                  <a:pt x="1993918" y="317071"/>
                </a:cubicBezTo>
                <a:cubicBezTo>
                  <a:pt x="1984210" y="323138"/>
                  <a:pt x="1975282" y="330441"/>
                  <a:pt x="1965343" y="336121"/>
                </a:cubicBezTo>
                <a:cubicBezTo>
                  <a:pt x="1953015" y="343166"/>
                  <a:pt x="1939284" y="347646"/>
                  <a:pt x="1927243" y="355171"/>
                </a:cubicBezTo>
                <a:cubicBezTo>
                  <a:pt x="1913781" y="363585"/>
                  <a:pt x="1889143" y="399621"/>
                  <a:pt x="1889143" y="383746"/>
                </a:cubicBezTo>
                <a:cubicBezTo>
                  <a:pt x="1889143" y="365785"/>
                  <a:pt x="1913819" y="357578"/>
                  <a:pt x="1927243" y="345646"/>
                </a:cubicBezTo>
                <a:cubicBezTo>
                  <a:pt x="1942438" y="332140"/>
                  <a:pt x="1959673" y="321052"/>
                  <a:pt x="1974868" y="307546"/>
                </a:cubicBezTo>
                <a:cubicBezTo>
                  <a:pt x="2038911" y="250619"/>
                  <a:pt x="1985849" y="285705"/>
                  <a:pt x="2060593" y="231346"/>
                </a:cubicBezTo>
                <a:cubicBezTo>
                  <a:pt x="2122184" y="186552"/>
                  <a:pt x="2155345" y="177131"/>
                  <a:pt x="2051068" y="221821"/>
                </a:cubicBezTo>
                <a:cubicBezTo>
                  <a:pt x="2041543" y="231346"/>
                  <a:pt x="2033454" y="242566"/>
                  <a:pt x="2022493" y="250396"/>
                </a:cubicBezTo>
                <a:cubicBezTo>
                  <a:pt x="2010939" y="258649"/>
                  <a:pt x="1995174" y="260205"/>
                  <a:pt x="1984393" y="269446"/>
                </a:cubicBezTo>
                <a:cubicBezTo>
                  <a:pt x="1972340" y="279777"/>
                  <a:pt x="1967043" y="296321"/>
                  <a:pt x="1955818" y="307546"/>
                </a:cubicBezTo>
                <a:cubicBezTo>
                  <a:pt x="1947723" y="315641"/>
                  <a:pt x="1919148" y="318501"/>
                  <a:pt x="1927243" y="326596"/>
                </a:cubicBezTo>
                <a:cubicBezTo>
                  <a:pt x="1936500" y="335853"/>
                  <a:pt x="1952643" y="320246"/>
                  <a:pt x="1965343" y="317071"/>
                </a:cubicBezTo>
                <a:cubicBezTo>
                  <a:pt x="1974868" y="307546"/>
                  <a:pt x="1983570" y="297120"/>
                  <a:pt x="1993918" y="288496"/>
                </a:cubicBezTo>
                <a:cubicBezTo>
                  <a:pt x="2021728" y="265321"/>
                  <a:pt x="2057923" y="250781"/>
                  <a:pt x="2079643" y="221821"/>
                </a:cubicBezTo>
                <a:cubicBezTo>
                  <a:pt x="2116737" y="172362"/>
                  <a:pt x="2094019" y="190821"/>
                  <a:pt x="2146318" y="164671"/>
                </a:cubicBezTo>
                <a:cubicBezTo>
                  <a:pt x="2152668" y="155146"/>
                  <a:pt x="2173463" y="144191"/>
                  <a:pt x="2165368" y="136096"/>
                </a:cubicBezTo>
                <a:cubicBezTo>
                  <a:pt x="2156111" y="126839"/>
                  <a:pt x="2140047" y="142781"/>
                  <a:pt x="2127268" y="145621"/>
                </a:cubicBezTo>
                <a:cubicBezTo>
                  <a:pt x="2111464" y="149133"/>
                  <a:pt x="2095518" y="151971"/>
                  <a:pt x="2079643" y="155146"/>
                </a:cubicBezTo>
                <a:cubicBezTo>
                  <a:pt x="1992218" y="225086"/>
                  <a:pt x="2073622" y="162218"/>
                  <a:pt x="1974868" y="231346"/>
                </a:cubicBezTo>
                <a:cubicBezTo>
                  <a:pt x="1961863" y="240450"/>
                  <a:pt x="1950122" y="251336"/>
                  <a:pt x="1936768" y="259921"/>
                </a:cubicBezTo>
                <a:cubicBezTo>
                  <a:pt x="1905622" y="279943"/>
                  <a:pt x="1874636" y="300512"/>
                  <a:pt x="1841518" y="317071"/>
                </a:cubicBezTo>
                <a:cubicBezTo>
                  <a:pt x="1828818" y="323421"/>
                  <a:pt x="1795542" y="347935"/>
                  <a:pt x="1803418" y="336121"/>
                </a:cubicBezTo>
                <a:cubicBezTo>
                  <a:pt x="1836566" y="286399"/>
                  <a:pt x="1893848" y="252534"/>
                  <a:pt x="1936768" y="212296"/>
                </a:cubicBezTo>
                <a:cubicBezTo>
                  <a:pt x="1969525" y="181586"/>
                  <a:pt x="1993515" y="140148"/>
                  <a:pt x="2032018" y="117046"/>
                </a:cubicBezTo>
                <a:cubicBezTo>
                  <a:pt x="2081158" y="87562"/>
                  <a:pt x="2080023" y="93479"/>
                  <a:pt x="2117743" y="50371"/>
                </a:cubicBezTo>
                <a:cubicBezTo>
                  <a:pt x="2128197" y="38424"/>
                  <a:pt x="2162033" y="14516"/>
                  <a:pt x="2146318" y="12271"/>
                </a:cubicBezTo>
                <a:cubicBezTo>
                  <a:pt x="2113503" y="7583"/>
                  <a:pt x="2081748" y="28295"/>
                  <a:pt x="2051068" y="40846"/>
                </a:cubicBezTo>
                <a:cubicBezTo>
                  <a:pt x="1904218" y="100921"/>
                  <a:pt x="1978699" y="78299"/>
                  <a:pt x="1879618" y="136096"/>
                </a:cubicBezTo>
                <a:cubicBezTo>
                  <a:pt x="1861221" y="146828"/>
                  <a:pt x="1840731" y="153713"/>
                  <a:pt x="1822468" y="164671"/>
                </a:cubicBezTo>
                <a:cubicBezTo>
                  <a:pt x="1808855" y="172839"/>
                  <a:pt x="1798151" y="185370"/>
                  <a:pt x="1784368" y="193246"/>
                </a:cubicBezTo>
                <a:cubicBezTo>
                  <a:pt x="1775651" y="198227"/>
                  <a:pt x="1748693" y="209871"/>
                  <a:pt x="1755793" y="202771"/>
                </a:cubicBezTo>
                <a:cubicBezTo>
                  <a:pt x="1771982" y="186582"/>
                  <a:pt x="1796754" y="180860"/>
                  <a:pt x="1812943" y="164671"/>
                </a:cubicBezTo>
                <a:lnTo>
                  <a:pt x="1841518" y="136096"/>
                </a:lnTo>
                <a:cubicBezTo>
                  <a:pt x="1831993" y="132921"/>
                  <a:pt x="1822683" y="124136"/>
                  <a:pt x="1812943" y="126571"/>
                </a:cubicBezTo>
                <a:cubicBezTo>
                  <a:pt x="1794982" y="131061"/>
                  <a:pt x="1781618" y="146369"/>
                  <a:pt x="1765318" y="155146"/>
                </a:cubicBezTo>
                <a:cubicBezTo>
                  <a:pt x="1740314" y="168610"/>
                  <a:pt x="1712747" y="177494"/>
                  <a:pt x="1689118" y="193246"/>
                </a:cubicBezTo>
                <a:cubicBezTo>
                  <a:pt x="1679593" y="199596"/>
                  <a:pt x="1649095" y="212296"/>
                  <a:pt x="1660543" y="212296"/>
                </a:cubicBezTo>
                <a:cubicBezTo>
                  <a:pt x="1674742" y="212296"/>
                  <a:pt x="1686602" y="200771"/>
                  <a:pt x="1698643" y="193246"/>
                </a:cubicBezTo>
                <a:cubicBezTo>
                  <a:pt x="1752523" y="159571"/>
                  <a:pt x="1721272" y="173366"/>
                  <a:pt x="1765318" y="136096"/>
                </a:cubicBezTo>
                <a:cubicBezTo>
                  <a:pt x="1796357" y="109832"/>
                  <a:pt x="1831817" y="88647"/>
                  <a:pt x="1860568" y="59896"/>
                </a:cubicBezTo>
                <a:cubicBezTo>
                  <a:pt x="1897238" y="23226"/>
                  <a:pt x="1877935" y="38793"/>
                  <a:pt x="1917718" y="12271"/>
                </a:cubicBezTo>
                <a:cubicBezTo>
                  <a:pt x="1905018" y="34496"/>
                  <a:pt x="1894605" y="58195"/>
                  <a:pt x="1879618" y="78946"/>
                </a:cubicBezTo>
                <a:cubicBezTo>
                  <a:pt x="1853198" y="115528"/>
                  <a:pt x="1822349" y="148699"/>
                  <a:pt x="1793893" y="183721"/>
                </a:cubicBezTo>
                <a:cubicBezTo>
                  <a:pt x="1717429" y="277830"/>
                  <a:pt x="1790204" y="188464"/>
                  <a:pt x="1727218" y="269446"/>
                </a:cubicBezTo>
                <a:cubicBezTo>
                  <a:pt x="1712088" y="288899"/>
                  <a:pt x="1658420" y="352016"/>
                  <a:pt x="1651018" y="374221"/>
                </a:cubicBezTo>
                <a:lnTo>
                  <a:pt x="1641493" y="402796"/>
                </a:lnTo>
                <a:cubicBezTo>
                  <a:pt x="1644668" y="412321"/>
                  <a:pt x="1640990" y="430870"/>
                  <a:pt x="1651018" y="431371"/>
                </a:cubicBezTo>
                <a:cubicBezTo>
                  <a:pt x="1707750" y="434208"/>
                  <a:pt x="1817833" y="414681"/>
                  <a:pt x="1889143" y="402796"/>
                </a:cubicBezTo>
                <a:cubicBezTo>
                  <a:pt x="1901843" y="396446"/>
                  <a:pt x="1914192" y="389339"/>
                  <a:pt x="1927243" y="383746"/>
                </a:cubicBezTo>
                <a:cubicBezTo>
                  <a:pt x="1936471" y="379791"/>
                  <a:pt x="1946838" y="378711"/>
                  <a:pt x="1955818" y="374221"/>
                </a:cubicBezTo>
                <a:cubicBezTo>
                  <a:pt x="1966057" y="369101"/>
                  <a:pt x="1988013" y="344311"/>
                  <a:pt x="1984393" y="355171"/>
                </a:cubicBezTo>
                <a:cubicBezTo>
                  <a:pt x="1977964" y="374458"/>
                  <a:pt x="1961097" y="388863"/>
                  <a:pt x="1946293" y="402796"/>
                </a:cubicBezTo>
                <a:cubicBezTo>
                  <a:pt x="1906920" y="439853"/>
                  <a:pt x="1854909" y="464316"/>
                  <a:pt x="1822468" y="507571"/>
                </a:cubicBezTo>
                <a:cubicBezTo>
                  <a:pt x="1803418" y="532971"/>
                  <a:pt x="1786675" y="560278"/>
                  <a:pt x="1765318" y="583771"/>
                </a:cubicBezTo>
                <a:cubicBezTo>
                  <a:pt x="1754639" y="595518"/>
                  <a:pt x="1738443" y="601121"/>
                  <a:pt x="1727218" y="612346"/>
                </a:cubicBezTo>
                <a:cubicBezTo>
                  <a:pt x="1719123" y="620441"/>
                  <a:pt x="1696720" y="640921"/>
                  <a:pt x="1708168" y="640921"/>
                </a:cubicBezTo>
                <a:cubicBezTo>
                  <a:pt x="1721638" y="640921"/>
                  <a:pt x="1726516" y="621112"/>
                  <a:pt x="1736743" y="612346"/>
                </a:cubicBezTo>
                <a:cubicBezTo>
                  <a:pt x="1748796" y="602015"/>
                  <a:pt x="1762790" y="594102"/>
                  <a:pt x="1774843" y="583771"/>
                </a:cubicBezTo>
                <a:cubicBezTo>
                  <a:pt x="1785070" y="575005"/>
                  <a:pt x="1793070" y="563820"/>
                  <a:pt x="1803418" y="555196"/>
                </a:cubicBezTo>
                <a:cubicBezTo>
                  <a:pt x="1812212" y="547867"/>
                  <a:pt x="1823301" y="543596"/>
                  <a:pt x="1831993" y="536146"/>
                </a:cubicBezTo>
                <a:cubicBezTo>
                  <a:pt x="1866521" y="506551"/>
                  <a:pt x="1872396" y="494975"/>
                  <a:pt x="1898668" y="459946"/>
                </a:cubicBezTo>
                <a:cubicBezTo>
                  <a:pt x="1885968" y="453596"/>
                  <a:pt x="1874767" y="440896"/>
                  <a:pt x="1860568" y="440896"/>
                </a:cubicBezTo>
                <a:cubicBezTo>
                  <a:pt x="1843470" y="440896"/>
                  <a:pt x="1829163" y="454539"/>
                  <a:pt x="1812943" y="459946"/>
                </a:cubicBezTo>
                <a:cubicBezTo>
                  <a:pt x="1781496" y="470428"/>
                  <a:pt x="1748980" y="477571"/>
                  <a:pt x="1717693" y="488521"/>
                </a:cubicBezTo>
                <a:cubicBezTo>
                  <a:pt x="1685417" y="499818"/>
                  <a:pt x="1655102" y="516485"/>
                  <a:pt x="1622443" y="526621"/>
                </a:cubicBezTo>
                <a:cubicBezTo>
                  <a:pt x="1562867" y="545110"/>
                  <a:pt x="1500646" y="554520"/>
                  <a:pt x="1441468" y="574246"/>
                </a:cubicBezTo>
                <a:cubicBezTo>
                  <a:pt x="1422418" y="580596"/>
                  <a:pt x="1402668" y="585141"/>
                  <a:pt x="1384318" y="593296"/>
                </a:cubicBezTo>
                <a:cubicBezTo>
                  <a:pt x="1373857" y="597945"/>
                  <a:pt x="1355743" y="600898"/>
                  <a:pt x="1355743" y="612346"/>
                </a:cubicBezTo>
                <a:cubicBezTo>
                  <a:pt x="1355743" y="622386"/>
                  <a:pt x="1374917" y="606346"/>
                  <a:pt x="1384318" y="602821"/>
                </a:cubicBezTo>
                <a:cubicBezTo>
                  <a:pt x="1400327" y="596818"/>
                  <a:pt x="1416449" y="591001"/>
                  <a:pt x="1431943" y="583771"/>
                </a:cubicBezTo>
                <a:cubicBezTo>
                  <a:pt x="1555357" y="526178"/>
                  <a:pt x="1486687" y="546273"/>
                  <a:pt x="1565293" y="526621"/>
                </a:cubicBezTo>
                <a:cubicBezTo>
                  <a:pt x="1583238" y="508676"/>
                  <a:pt x="1598573" y="489605"/>
                  <a:pt x="1622443" y="478996"/>
                </a:cubicBezTo>
                <a:cubicBezTo>
                  <a:pt x="1640793" y="470841"/>
                  <a:pt x="1679593" y="459946"/>
                  <a:pt x="1679593" y="459946"/>
                </a:cubicBezTo>
                <a:cubicBezTo>
                  <a:pt x="1654193" y="478996"/>
                  <a:pt x="1629229" y="498642"/>
                  <a:pt x="1603393" y="517096"/>
                </a:cubicBezTo>
                <a:cubicBezTo>
                  <a:pt x="1568621" y="541933"/>
                  <a:pt x="1529230" y="562684"/>
                  <a:pt x="1498618" y="593296"/>
                </a:cubicBezTo>
                <a:cubicBezTo>
                  <a:pt x="1374393" y="717521"/>
                  <a:pt x="1562174" y="557424"/>
                  <a:pt x="1431943" y="650446"/>
                </a:cubicBezTo>
                <a:cubicBezTo>
                  <a:pt x="1420982" y="658276"/>
                  <a:pt x="1389898" y="679021"/>
                  <a:pt x="1403368" y="679021"/>
                </a:cubicBezTo>
                <a:cubicBezTo>
                  <a:pt x="1430495" y="679021"/>
                  <a:pt x="1455305" y="662578"/>
                  <a:pt x="1479568" y="650446"/>
                </a:cubicBezTo>
                <a:cubicBezTo>
                  <a:pt x="1505962" y="637249"/>
                  <a:pt x="1561170" y="594522"/>
                  <a:pt x="1584343" y="574246"/>
                </a:cubicBezTo>
                <a:cubicBezTo>
                  <a:pt x="1594480" y="565376"/>
                  <a:pt x="1602570" y="554295"/>
                  <a:pt x="1612918" y="545671"/>
                </a:cubicBezTo>
                <a:cubicBezTo>
                  <a:pt x="1621712" y="538342"/>
                  <a:pt x="1652941" y="526621"/>
                  <a:pt x="1641493" y="526621"/>
                </a:cubicBezTo>
                <a:cubicBezTo>
                  <a:pt x="1618379" y="526621"/>
                  <a:pt x="1596392" y="537373"/>
                  <a:pt x="1574818" y="545671"/>
                </a:cubicBezTo>
                <a:cubicBezTo>
                  <a:pt x="1535616" y="560749"/>
                  <a:pt x="1428785" y="625029"/>
                  <a:pt x="1412893" y="640921"/>
                </a:cubicBezTo>
                <a:cubicBezTo>
                  <a:pt x="1400193" y="653621"/>
                  <a:pt x="1357077" y="681974"/>
                  <a:pt x="1374793" y="679021"/>
                </a:cubicBezTo>
                <a:cubicBezTo>
                  <a:pt x="1409808" y="673185"/>
                  <a:pt x="1440507" y="651087"/>
                  <a:pt x="1470043" y="631396"/>
                </a:cubicBezTo>
                <a:lnTo>
                  <a:pt x="1641493" y="517096"/>
                </a:lnTo>
                <a:cubicBezTo>
                  <a:pt x="1649198" y="511959"/>
                  <a:pt x="1708168" y="473409"/>
                  <a:pt x="1708168" y="469471"/>
                </a:cubicBezTo>
                <a:cubicBezTo>
                  <a:pt x="1708168" y="456380"/>
                  <a:pt x="1682768" y="475821"/>
                  <a:pt x="1670068" y="478996"/>
                </a:cubicBezTo>
                <a:cubicBezTo>
                  <a:pt x="1660543" y="485346"/>
                  <a:pt x="1633398" y="489951"/>
                  <a:pt x="1641493" y="498046"/>
                </a:cubicBezTo>
                <a:cubicBezTo>
                  <a:pt x="1650750" y="507303"/>
                  <a:pt x="1669371" y="496699"/>
                  <a:pt x="1679593" y="488521"/>
                </a:cubicBezTo>
                <a:cubicBezTo>
                  <a:pt x="1687433" y="482249"/>
                  <a:pt x="1685943" y="469471"/>
                  <a:pt x="1689118" y="459946"/>
                </a:cubicBezTo>
                <a:cubicBezTo>
                  <a:pt x="1679593" y="453596"/>
                  <a:pt x="1671991" y="440896"/>
                  <a:pt x="1660543" y="440896"/>
                </a:cubicBezTo>
                <a:cubicBezTo>
                  <a:pt x="1649095" y="440896"/>
                  <a:pt x="1642207" y="454826"/>
                  <a:pt x="1631968" y="459946"/>
                </a:cubicBezTo>
                <a:cubicBezTo>
                  <a:pt x="1622988" y="464436"/>
                  <a:pt x="1612170" y="464595"/>
                  <a:pt x="1603393" y="469471"/>
                </a:cubicBezTo>
                <a:cubicBezTo>
                  <a:pt x="1583379" y="480590"/>
                  <a:pt x="1565293" y="494871"/>
                  <a:pt x="1546243" y="507571"/>
                </a:cubicBezTo>
                <a:cubicBezTo>
                  <a:pt x="1536718" y="513921"/>
                  <a:pt x="1527907" y="521501"/>
                  <a:pt x="1517668" y="526621"/>
                </a:cubicBezTo>
                <a:lnTo>
                  <a:pt x="1479568" y="545671"/>
                </a:lnTo>
                <a:cubicBezTo>
                  <a:pt x="1473218" y="555196"/>
                  <a:pt x="1453649" y="565088"/>
                  <a:pt x="1460518" y="574246"/>
                </a:cubicBezTo>
                <a:cubicBezTo>
                  <a:pt x="1470232" y="587198"/>
                  <a:pt x="1510433" y="567744"/>
                  <a:pt x="1508143" y="583771"/>
                </a:cubicBezTo>
                <a:cubicBezTo>
                  <a:pt x="1501718" y="628746"/>
                  <a:pt x="1455001" y="639585"/>
                  <a:pt x="1422418" y="650446"/>
                </a:cubicBezTo>
                <a:cubicBezTo>
                  <a:pt x="1412893" y="663146"/>
                  <a:pt x="1386743" y="674347"/>
                  <a:pt x="1393843" y="688546"/>
                </a:cubicBezTo>
                <a:cubicBezTo>
                  <a:pt x="1400193" y="701246"/>
                  <a:pt x="1419531" y="676392"/>
                  <a:pt x="1431943" y="669496"/>
                </a:cubicBezTo>
                <a:cubicBezTo>
                  <a:pt x="1448127" y="660505"/>
                  <a:pt x="1464757" y="652029"/>
                  <a:pt x="1479568" y="640921"/>
                </a:cubicBezTo>
                <a:cubicBezTo>
                  <a:pt x="1490344" y="632839"/>
                  <a:pt x="1497717" y="620876"/>
                  <a:pt x="1508143" y="612346"/>
                </a:cubicBezTo>
                <a:cubicBezTo>
                  <a:pt x="1532716" y="592241"/>
                  <a:pt x="1558943" y="574246"/>
                  <a:pt x="1584343" y="555196"/>
                </a:cubicBezTo>
                <a:lnTo>
                  <a:pt x="1546243" y="583771"/>
                </a:lnTo>
                <a:cubicBezTo>
                  <a:pt x="1543068" y="593296"/>
                  <a:pt x="1527193" y="609171"/>
                  <a:pt x="1536718" y="612346"/>
                </a:cubicBezTo>
                <a:cubicBezTo>
                  <a:pt x="1577367" y="625896"/>
                  <a:pt x="1620716" y="593185"/>
                  <a:pt x="1651018" y="574246"/>
                </a:cubicBezTo>
                <a:cubicBezTo>
                  <a:pt x="1686123" y="552306"/>
                  <a:pt x="1722675" y="532409"/>
                  <a:pt x="1755793" y="507571"/>
                </a:cubicBezTo>
                <a:cubicBezTo>
                  <a:pt x="1787699" y="483641"/>
                  <a:pt x="1804775" y="468792"/>
                  <a:pt x="1841518" y="450421"/>
                </a:cubicBezTo>
                <a:cubicBezTo>
                  <a:pt x="1906333" y="418013"/>
                  <a:pt x="1828911" y="471397"/>
                  <a:pt x="1908193" y="421846"/>
                </a:cubicBezTo>
                <a:cubicBezTo>
                  <a:pt x="1921655" y="413432"/>
                  <a:pt x="1932510" y="401147"/>
                  <a:pt x="1946293" y="393271"/>
                </a:cubicBezTo>
                <a:cubicBezTo>
                  <a:pt x="1955010" y="388290"/>
                  <a:pt x="1965888" y="388236"/>
                  <a:pt x="1974868" y="383746"/>
                </a:cubicBezTo>
                <a:cubicBezTo>
                  <a:pt x="1985107" y="378626"/>
                  <a:pt x="1993918" y="371046"/>
                  <a:pt x="2003443" y="364696"/>
                </a:cubicBezTo>
                <a:cubicBezTo>
                  <a:pt x="1990082" y="431503"/>
                  <a:pt x="2004341" y="395824"/>
                  <a:pt x="1965343" y="450421"/>
                </a:cubicBezTo>
                <a:cubicBezTo>
                  <a:pt x="1958689" y="459736"/>
                  <a:pt x="1934845" y="478996"/>
                  <a:pt x="1946293" y="478996"/>
                </a:cubicBezTo>
                <a:cubicBezTo>
                  <a:pt x="1976414" y="478996"/>
                  <a:pt x="2003905" y="461234"/>
                  <a:pt x="2032018" y="450421"/>
                </a:cubicBezTo>
                <a:cubicBezTo>
                  <a:pt x="2045271" y="445324"/>
                  <a:pt x="2057942" y="438676"/>
                  <a:pt x="2070118" y="431371"/>
                </a:cubicBezTo>
                <a:cubicBezTo>
                  <a:pt x="2089751" y="419591"/>
                  <a:pt x="2105548" y="400511"/>
                  <a:pt x="2127268" y="393271"/>
                </a:cubicBezTo>
                <a:lnTo>
                  <a:pt x="2155843" y="383746"/>
                </a:lnTo>
                <a:cubicBezTo>
                  <a:pt x="2178363" y="361226"/>
                  <a:pt x="2194007" y="342888"/>
                  <a:pt x="2222518" y="326596"/>
                </a:cubicBezTo>
                <a:cubicBezTo>
                  <a:pt x="2231235" y="321615"/>
                  <a:pt x="2242113" y="321561"/>
                  <a:pt x="2251093" y="317071"/>
                </a:cubicBezTo>
                <a:cubicBezTo>
                  <a:pt x="2261332" y="311951"/>
                  <a:pt x="2270143" y="304371"/>
                  <a:pt x="2279668" y="298021"/>
                </a:cubicBezTo>
                <a:cubicBezTo>
                  <a:pt x="2273318" y="310721"/>
                  <a:pt x="2268494" y="324307"/>
                  <a:pt x="2260618" y="336121"/>
                </a:cubicBezTo>
                <a:cubicBezTo>
                  <a:pt x="2230128" y="381856"/>
                  <a:pt x="2198421" y="417449"/>
                  <a:pt x="2165368" y="459946"/>
                </a:cubicBezTo>
                <a:cubicBezTo>
                  <a:pt x="2155622" y="472477"/>
                  <a:pt x="2146318" y="485346"/>
                  <a:pt x="2136793" y="498046"/>
                </a:cubicBezTo>
                <a:cubicBezTo>
                  <a:pt x="2127268" y="510746"/>
                  <a:pt x="2119443" y="524921"/>
                  <a:pt x="2108218" y="536146"/>
                </a:cubicBezTo>
                <a:cubicBezTo>
                  <a:pt x="2098693" y="545671"/>
                  <a:pt x="2066864" y="560461"/>
                  <a:pt x="2079643" y="564721"/>
                </a:cubicBezTo>
                <a:lnTo>
                  <a:pt x="2136793" y="545671"/>
                </a:lnTo>
                <a:cubicBezTo>
                  <a:pt x="2162193" y="526621"/>
                  <a:pt x="2190542" y="510972"/>
                  <a:pt x="2212993" y="488521"/>
                </a:cubicBezTo>
                <a:cubicBezTo>
                  <a:pt x="2222518" y="478996"/>
                  <a:pt x="2230607" y="467776"/>
                  <a:pt x="2241568" y="459946"/>
                </a:cubicBezTo>
                <a:cubicBezTo>
                  <a:pt x="2253122" y="451693"/>
                  <a:pt x="2267492" y="448201"/>
                  <a:pt x="2279668" y="440896"/>
                </a:cubicBezTo>
                <a:cubicBezTo>
                  <a:pt x="2299301" y="429116"/>
                  <a:pt x="2336818" y="402796"/>
                  <a:pt x="2336818" y="402796"/>
                </a:cubicBezTo>
                <a:cubicBezTo>
                  <a:pt x="2315591" y="434636"/>
                  <a:pt x="2308758" y="446674"/>
                  <a:pt x="2279668" y="478996"/>
                </a:cubicBezTo>
                <a:cubicBezTo>
                  <a:pt x="2264649" y="495683"/>
                  <a:pt x="2246068" y="509090"/>
                  <a:pt x="2232043" y="526621"/>
                </a:cubicBezTo>
                <a:cubicBezTo>
                  <a:pt x="2220478" y="541077"/>
                  <a:pt x="2215320" y="560024"/>
                  <a:pt x="2203468" y="574246"/>
                </a:cubicBezTo>
                <a:cubicBezTo>
                  <a:pt x="2183346" y="598392"/>
                  <a:pt x="2154228" y="614769"/>
                  <a:pt x="2136793" y="640921"/>
                </a:cubicBezTo>
                <a:cubicBezTo>
                  <a:pt x="2130443" y="650446"/>
                  <a:pt x="2106451" y="667614"/>
                  <a:pt x="2117743" y="669496"/>
                </a:cubicBezTo>
                <a:cubicBezTo>
                  <a:pt x="2143568" y="673800"/>
                  <a:pt x="2169428" y="659639"/>
                  <a:pt x="2193943" y="650446"/>
                </a:cubicBezTo>
                <a:cubicBezTo>
                  <a:pt x="2282316" y="617306"/>
                  <a:pt x="2263021" y="612221"/>
                  <a:pt x="2336818" y="555196"/>
                </a:cubicBezTo>
                <a:cubicBezTo>
                  <a:pt x="2383550" y="519085"/>
                  <a:pt x="2437932" y="492182"/>
                  <a:pt x="2479693" y="450421"/>
                </a:cubicBezTo>
                <a:cubicBezTo>
                  <a:pt x="2600171" y="329943"/>
                  <a:pt x="2489553" y="434275"/>
                  <a:pt x="2622568" y="326596"/>
                </a:cubicBezTo>
                <a:cubicBezTo>
                  <a:pt x="2664592" y="292576"/>
                  <a:pt x="2704857" y="256435"/>
                  <a:pt x="2746393" y="221821"/>
                </a:cubicBezTo>
                <a:cubicBezTo>
                  <a:pt x="2762011" y="208806"/>
                  <a:pt x="2778143" y="196421"/>
                  <a:pt x="2794018" y="183721"/>
                </a:cubicBezTo>
                <a:cubicBezTo>
                  <a:pt x="2809893" y="171021"/>
                  <a:pt x="2824727" y="156898"/>
                  <a:pt x="2841643" y="145621"/>
                </a:cubicBezTo>
                <a:cubicBezTo>
                  <a:pt x="2851168" y="139271"/>
                  <a:pt x="2875777" y="116564"/>
                  <a:pt x="2870218" y="126571"/>
                </a:cubicBezTo>
                <a:cubicBezTo>
                  <a:pt x="2842128" y="177133"/>
                  <a:pt x="2769341" y="262548"/>
                  <a:pt x="2727343" y="307546"/>
                </a:cubicBezTo>
                <a:cubicBezTo>
                  <a:pt x="2705897" y="330524"/>
                  <a:pt x="2682055" y="351189"/>
                  <a:pt x="2660668" y="374221"/>
                </a:cubicBezTo>
                <a:cubicBezTo>
                  <a:pt x="2640750" y="395671"/>
                  <a:pt x="2624216" y="420198"/>
                  <a:pt x="2603518" y="440896"/>
                </a:cubicBezTo>
                <a:cubicBezTo>
                  <a:pt x="2579653" y="464761"/>
                  <a:pt x="2550284" y="482839"/>
                  <a:pt x="2527318" y="507571"/>
                </a:cubicBezTo>
                <a:cubicBezTo>
                  <a:pt x="2508733" y="527585"/>
                  <a:pt x="2497468" y="553509"/>
                  <a:pt x="2479693" y="574246"/>
                </a:cubicBezTo>
                <a:cubicBezTo>
                  <a:pt x="2459238" y="598110"/>
                  <a:pt x="2435243" y="618696"/>
                  <a:pt x="2413018" y="640921"/>
                </a:cubicBezTo>
                <a:cubicBezTo>
                  <a:pt x="2400318" y="653621"/>
                  <a:pt x="2359517" y="688262"/>
                  <a:pt x="2374918" y="679021"/>
                </a:cubicBezTo>
                <a:lnTo>
                  <a:pt x="2422543" y="650446"/>
                </a:lnTo>
                <a:cubicBezTo>
                  <a:pt x="2464009" y="588247"/>
                  <a:pt x="2433498" y="629966"/>
                  <a:pt x="2527318" y="536146"/>
                </a:cubicBezTo>
                <a:cubicBezTo>
                  <a:pt x="2543193" y="520271"/>
                  <a:pt x="2561473" y="506482"/>
                  <a:pt x="2574943" y="488521"/>
                </a:cubicBezTo>
                <a:cubicBezTo>
                  <a:pt x="2636093" y="406987"/>
                  <a:pt x="2567630" y="494530"/>
                  <a:pt x="2641618" y="412321"/>
                </a:cubicBezTo>
                <a:cubicBezTo>
                  <a:pt x="2748039" y="294075"/>
                  <a:pt x="2637451" y="406963"/>
                  <a:pt x="2727343" y="317071"/>
                </a:cubicBezTo>
                <a:cubicBezTo>
                  <a:pt x="2730518" y="307546"/>
                  <a:pt x="2746807" y="289916"/>
                  <a:pt x="2736868" y="288496"/>
                </a:cubicBezTo>
                <a:cubicBezTo>
                  <a:pt x="2715156" y="285394"/>
                  <a:pt x="2638562" y="314997"/>
                  <a:pt x="2613043" y="326596"/>
                </a:cubicBezTo>
                <a:cubicBezTo>
                  <a:pt x="2593654" y="335409"/>
                  <a:pt x="2573293" y="342888"/>
                  <a:pt x="2555893" y="355171"/>
                </a:cubicBezTo>
                <a:cubicBezTo>
                  <a:pt x="2519027" y="381194"/>
                  <a:pt x="2486355" y="412706"/>
                  <a:pt x="2451118" y="440896"/>
                </a:cubicBezTo>
                <a:cubicBezTo>
                  <a:pt x="2438722" y="450813"/>
                  <a:pt x="2424243" y="458246"/>
                  <a:pt x="2413018" y="469471"/>
                </a:cubicBezTo>
                <a:cubicBezTo>
                  <a:pt x="2387618" y="494871"/>
                  <a:pt x="2301969" y="554383"/>
                  <a:pt x="2336818" y="545671"/>
                </a:cubicBezTo>
                <a:lnTo>
                  <a:pt x="2413018" y="526621"/>
                </a:lnTo>
                <a:lnTo>
                  <a:pt x="2565418" y="421846"/>
                </a:lnTo>
                <a:cubicBezTo>
                  <a:pt x="2600735" y="396994"/>
                  <a:pt x="2633162" y="367864"/>
                  <a:pt x="2670193" y="345646"/>
                </a:cubicBezTo>
                <a:cubicBezTo>
                  <a:pt x="2701943" y="326596"/>
                  <a:pt x="2734885" y="309404"/>
                  <a:pt x="2765443" y="288496"/>
                </a:cubicBezTo>
                <a:cubicBezTo>
                  <a:pt x="2960473" y="155055"/>
                  <a:pt x="2753982" y="284836"/>
                  <a:pt x="2917843" y="164671"/>
                </a:cubicBezTo>
                <a:cubicBezTo>
                  <a:pt x="2941997" y="146958"/>
                  <a:pt x="2968643" y="132921"/>
                  <a:pt x="2994043" y="117046"/>
                </a:cubicBezTo>
                <a:cubicBezTo>
                  <a:pt x="3023237" y="78121"/>
                  <a:pt x="3025050" y="69091"/>
                  <a:pt x="3070243" y="40846"/>
                </a:cubicBezTo>
                <a:cubicBezTo>
                  <a:pt x="3078757" y="35525"/>
                  <a:pt x="3089838" y="35811"/>
                  <a:pt x="3098818" y="31321"/>
                </a:cubicBezTo>
                <a:cubicBezTo>
                  <a:pt x="3109057" y="26201"/>
                  <a:pt x="3117868" y="18621"/>
                  <a:pt x="3127393" y="12271"/>
                </a:cubicBezTo>
                <a:cubicBezTo>
                  <a:pt x="3033625" y="143546"/>
                  <a:pt x="3131724" y="17465"/>
                  <a:pt x="3013093" y="136096"/>
                </a:cubicBezTo>
                <a:cubicBezTo>
                  <a:pt x="2982889" y="166300"/>
                  <a:pt x="2957572" y="201142"/>
                  <a:pt x="2927368" y="231346"/>
                </a:cubicBezTo>
                <a:cubicBezTo>
                  <a:pt x="2897164" y="261550"/>
                  <a:pt x="2862866" y="287421"/>
                  <a:pt x="2832118" y="317071"/>
                </a:cubicBezTo>
                <a:lnTo>
                  <a:pt x="2593993" y="555196"/>
                </a:lnTo>
                <a:cubicBezTo>
                  <a:pt x="2565418" y="583771"/>
                  <a:pt x="2532515" y="608592"/>
                  <a:pt x="2508268" y="640921"/>
                </a:cubicBezTo>
                <a:cubicBezTo>
                  <a:pt x="2346343" y="856821"/>
                  <a:pt x="2524143" y="634571"/>
                  <a:pt x="2413018" y="745696"/>
                </a:cubicBezTo>
                <a:cubicBezTo>
                  <a:pt x="2404923" y="753791"/>
                  <a:pt x="2401297" y="765477"/>
                  <a:pt x="2393968" y="774271"/>
                </a:cubicBezTo>
                <a:cubicBezTo>
                  <a:pt x="2385344" y="784619"/>
                  <a:pt x="2374918" y="793321"/>
                  <a:pt x="2365393" y="802846"/>
                </a:cubicBezTo>
                <a:cubicBezTo>
                  <a:pt x="2374918" y="806021"/>
                  <a:pt x="2383957" y="813141"/>
                  <a:pt x="2393968" y="812371"/>
                </a:cubicBezTo>
                <a:cubicBezTo>
                  <a:pt x="2426251" y="809888"/>
                  <a:pt x="2458685" y="804097"/>
                  <a:pt x="2489218" y="793321"/>
                </a:cubicBezTo>
                <a:cubicBezTo>
                  <a:pt x="2549536" y="772032"/>
                  <a:pt x="2577492" y="730189"/>
                  <a:pt x="2632093" y="698071"/>
                </a:cubicBezTo>
                <a:cubicBezTo>
                  <a:pt x="2659046" y="682216"/>
                  <a:pt x="2690564" y="675302"/>
                  <a:pt x="2717818" y="659971"/>
                </a:cubicBezTo>
                <a:cubicBezTo>
                  <a:pt x="2776354" y="627044"/>
                  <a:pt x="2819021" y="578810"/>
                  <a:pt x="2870218" y="536146"/>
                </a:cubicBezTo>
                <a:cubicBezTo>
                  <a:pt x="2898028" y="512971"/>
                  <a:pt x="2928798" y="493422"/>
                  <a:pt x="2955943" y="469471"/>
                </a:cubicBezTo>
                <a:cubicBezTo>
                  <a:pt x="2982878" y="445705"/>
                  <a:pt x="3005110" y="416925"/>
                  <a:pt x="3032143" y="393271"/>
                </a:cubicBezTo>
                <a:cubicBezTo>
                  <a:pt x="3056037" y="372363"/>
                  <a:pt x="3083865" y="356342"/>
                  <a:pt x="3108343" y="336121"/>
                </a:cubicBezTo>
                <a:cubicBezTo>
                  <a:pt x="3156931" y="295983"/>
                  <a:pt x="3203199" y="253112"/>
                  <a:pt x="3251218" y="212296"/>
                </a:cubicBezTo>
                <a:cubicBezTo>
                  <a:pt x="3312528" y="160182"/>
                  <a:pt x="3288333" y="191385"/>
                  <a:pt x="3336943" y="126571"/>
                </a:cubicBezTo>
                <a:cubicBezTo>
                  <a:pt x="3343812" y="117413"/>
                  <a:pt x="3367099" y="95220"/>
                  <a:pt x="3355993" y="97996"/>
                </a:cubicBezTo>
                <a:cubicBezTo>
                  <a:pt x="3335347" y="103158"/>
                  <a:pt x="3269287" y="161055"/>
                  <a:pt x="3251218" y="174196"/>
                </a:cubicBezTo>
                <a:cubicBezTo>
                  <a:pt x="3144868" y="251541"/>
                  <a:pt x="3243977" y="168559"/>
                  <a:pt x="3117868" y="269446"/>
                </a:cubicBezTo>
                <a:cubicBezTo>
                  <a:pt x="3079141" y="300428"/>
                  <a:pt x="3041668" y="332946"/>
                  <a:pt x="3003568" y="364696"/>
                </a:cubicBezTo>
                <a:cubicBezTo>
                  <a:pt x="2984518" y="380571"/>
                  <a:pt x="2963953" y="394786"/>
                  <a:pt x="2946418" y="412321"/>
                </a:cubicBezTo>
                <a:cubicBezTo>
                  <a:pt x="2863118" y="495621"/>
                  <a:pt x="2904296" y="477162"/>
                  <a:pt x="2841643" y="498046"/>
                </a:cubicBezTo>
                <a:cubicBezTo>
                  <a:pt x="2835293" y="507571"/>
                  <a:pt x="2811145" y="526621"/>
                  <a:pt x="2822593" y="526621"/>
                </a:cubicBezTo>
                <a:cubicBezTo>
                  <a:pt x="2880967" y="526621"/>
                  <a:pt x="2960168" y="502897"/>
                  <a:pt x="3013093" y="469471"/>
                </a:cubicBezTo>
                <a:cubicBezTo>
                  <a:pt x="3055538" y="442664"/>
                  <a:pt x="3095440" y="412026"/>
                  <a:pt x="3136918" y="383746"/>
                </a:cubicBezTo>
                <a:cubicBezTo>
                  <a:pt x="3165293" y="364399"/>
                  <a:pt x="3196426" y="348780"/>
                  <a:pt x="3222643" y="326596"/>
                </a:cubicBezTo>
                <a:lnTo>
                  <a:pt x="3346468" y="221821"/>
                </a:lnTo>
                <a:cubicBezTo>
                  <a:pt x="3362086" y="208806"/>
                  <a:pt x="3378218" y="196421"/>
                  <a:pt x="3394093" y="183721"/>
                </a:cubicBezTo>
                <a:cubicBezTo>
                  <a:pt x="3409968" y="171021"/>
                  <a:pt x="3424802" y="156898"/>
                  <a:pt x="3441718" y="145621"/>
                </a:cubicBezTo>
                <a:cubicBezTo>
                  <a:pt x="3460768" y="132921"/>
                  <a:pt x="3482679" y="123710"/>
                  <a:pt x="3498868" y="107521"/>
                </a:cubicBezTo>
                <a:cubicBezTo>
                  <a:pt x="3511959" y="94430"/>
                  <a:pt x="3465376" y="124137"/>
                  <a:pt x="3451243" y="136096"/>
                </a:cubicBezTo>
                <a:cubicBezTo>
                  <a:pt x="3409968" y="171021"/>
                  <a:pt x="3370097" y="207676"/>
                  <a:pt x="3327418" y="240871"/>
                </a:cubicBezTo>
                <a:cubicBezTo>
                  <a:pt x="3270268" y="285321"/>
                  <a:pt x="3207163" y="323026"/>
                  <a:pt x="3155968" y="374221"/>
                </a:cubicBezTo>
                <a:cubicBezTo>
                  <a:pt x="2949189" y="581000"/>
                  <a:pt x="3237765" y="295381"/>
                  <a:pt x="3013093" y="507571"/>
                </a:cubicBezTo>
                <a:cubicBezTo>
                  <a:pt x="2980449" y="538401"/>
                  <a:pt x="2955203" y="577914"/>
                  <a:pt x="2917843" y="602821"/>
                </a:cubicBezTo>
                <a:cubicBezTo>
                  <a:pt x="2913414" y="605773"/>
                  <a:pt x="2846624" y="649537"/>
                  <a:pt x="2851168" y="650446"/>
                </a:cubicBezTo>
                <a:cubicBezTo>
                  <a:pt x="2879872" y="656187"/>
                  <a:pt x="2908318" y="637746"/>
                  <a:pt x="2936893" y="631396"/>
                </a:cubicBezTo>
                <a:cubicBezTo>
                  <a:pt x="3000014" y="589316"/>
                  <a:pt x="3004082" y="588130"/>
                  <a:pt x="3070243" y="536146"/>
                </a:cubicBezTo>
                <a:cubicBezTo>
                  <a:pt x="3089742" y="520826"/>
                  <a:pt x="3109335" y="505516"/>
                  <a:pt x="3127393" y="488521"/>
                </a:cubicBezTo>
                <a:cubicBezTo>
                  <a:pt x="3163360" y="454670"/>
                  <a:pt x="3194224" y="415366"/>
                  <a:pt x="3232168" y="383746"/>
                </a:cubicBezTo>
                <a:cubicBezTo>
                  <a:pt x="3251218" y="367871"/>
                  <a:pt x="3270969" y="352802"/>
                  <a:pt x="3289318" y="336121"/>
                </a:cubicBezTo>
                <a:cubicBezTo>
                  <a:pt x="3305930" y="321019"/>
                  <a:pt x="3319977" y="303200"/>
                  <a:pt x="3336943" y="288496"/>
                </a:cubicBezTo>
                <a:cubicBezTo>
                  <a:pt x="3367669" y="261867"/>
                  <a:pt x="3403442" y="241047"/>
                  <a:pt x="3432193" y="212296"/>
                </a:cubicBezTo>
                <a:cubicBezTo>
                  <a:pt x="3441718" y="202771"/>
                  <a:pt x="3450420" y="192345"/>
                  <a:pt x="3460768" y="183721"/>
                </a:cubicBezTo>
                <a:cubicBezTo>
                  <a:pt x="3469562" y="176392"/>
                  <a:pt x="3480549" y="172000"/>
                  <a:pt x="3489343" y="164671"/>
                </a:cubicBezTo>
                <a:cubicBezTo>
                  <a:pt x="3499691" y="156047"/>
                  <a:pt x="3531388" y="136096"/>
                  <a:pt x="3517918" y="136096"/>
                </a:cubicBezTo>
                <a:cubicBezTo>
                  <a:pt x="3502043" y="136096"/>
                  <a:pt x="3491399" y="153813"/>
                  <a:pt x="3479818" y="164671"/>
                </a:cubicBezTo>
                <a:cubicBezTo>
                  <a:pt x="3440509" y="201523"/>
                  <a:pt x="3406650" y="244167"/>
                  <a:pt x="3365518" y="278971"/>
                </a:cubicBezTo>
                <a:cubicBezTo>
                  <a:pt x="3147617" y="463348"/>
                  <a:pt x="3319938" y="306974"/>
                  <a:pt x="3175018" y="459946"/>
                </a:cubicBezTo>
                <a:cubicBezTo>
                  <a:pt x="3141049" y="495802"/>
                  <a:pt x="3099878" y="525208"/>
                  <a:pt x="3070243" y="564721"/>
                </a:cubicBezTo>
                <a:cubicBezTo>
                  <a:pt x="3060718" y="577421"/>
                  <a:pt x="3050895" y="589903"/>
                  <a:pt x="3041668" y="602821"/>
                </a:cubicBezTo>
                <a:cubicBezTo>
                  <a:pt x="3035014" y="612136"/>
                  <a:pt x="3029947" y="622602"/>
                  <a:pt x="3022618" y="631396"/>
                </a:cubicBezTo>
                <a:cubicBezTo>
                  <a:pt x="3013994" y="641744"/>
                  <a:pt x="3003568" y="650446"/>
                  <a:pt x="2994043" y="659971"/>
                </a:cubicBezTo>
                <a:cubicBezTo>
                  <a:pt x="3006743" y="666321"/>
                  <a:pt x="3018002" y="680307"/>
                  <a:pt x="3032143" y="679021"/>
                </a:cubicBezTo>
                <a:cubicBezTo>
                  <a:pt x="3071423" y="675450"/>
                  <a:pt x="3118680" y="637795"/>
                  <a:pt x="3146443" y="612346"/>
                </a:cubicBezTo>
                <a:cubicBezTo>
                  <a:pt x="3169612" y="591107"/>
                  <a:pt x="3190893" y="567896"/>
                  <a:pt x="3213118" y="545671"/>
                </a:cubicBezTo>
                <a:cubicBezTo>
                  <a:pt x="3259313" y="499476"/>
                  <a:pt x="3241255" y="522515"/>
                  <a:pt x="3270268" y="478996"/>
                </a:cubicBezTo>
                <a:cubicBezTo>
                  <a:pt x="3276618" y="494871"/>
                  <a:pt x="3288181" y="509561"/>
                  <a:pt x="3289318" y="526621"/>
                </a:cubicBezTo>
                <a:cubicBezTo>
                  <a:pt x="3293451" y="588615"/>
                  <a:pt x="3281394" y="609903"/>
                  <a:pt x="3270268" y="659971"/>
                </a:cubicBezTo>
                <a:cubicBezTo>
                  <a:pt x="3266756" y="675775"/>
                  <a:pt x="3264670" y="691890"/>
                  <a:pt x="3260743" y="707596"/>
                </a:cubicBezTo>
                <a:cubicBezTo>
                  <a:pt x="3259096" y="714183"/>
                  <a:pt x="3225967" y="803805"/>
                  <a:pt x="3241693" y="793321"/>
                </a:cubicBezTo>
                <a:cubicBezTo>
                  <a:pt x="3265322" y="777569"/>
                  <a:pt x="3279793" y="717121"/>
                  <a:pt x="3279793" y="717121"/>
                </a:cubicBezTo>
                <a:cubicBezTo>
                  <a:pt x="3284368" y="685098"/>
                  <a:pt x="3292235" y="626336"/>
                  <a:pt x="3298843" y="593296"/>
                </a:cubicBezTo>
                <a:cubicBezTo>
                  <a:pt x="3301410" y="580459"/>
                  <a:pt x="3305193" y="567896"/>
                  <a:pt x="3308368" y="555196"/>
                </a:cubicBezTo>
                <a:cubicBezTo>
                  <a:pt x="3298843" y="529796"/>
                  <a:pt x="3303346" y="492455"/>
                  <a:pt x="3279793" y="478996"/>
                </a:cubicBezTo>
                <a:cubicBezTo>
                  <a:pt x="3264199" y="470085"/>
                  <a:pt x="3251916" y="502329"/>
                  <a:pt x="3241693" y="517096"/>
                </a:cubicBezTo>
                <a:cubicBezTo>
                  <a:pt x="3208418" y="565160"/>
                  <a:pt x="3174384" y="648177"/>
                  <a:pt x="3146443" y="698071"/>
                </a:cubicBezTo>
                <a:cubicBezTo>
                  <a:pt x="3119306" y="746530"/>
                  <a:pt x="3083275" y="790193"/>
                  <a:pt x="3060718" y="840946"/>
                </a:cubicBezTo>
                <a:cubicBezTo>
                  <a:pt x="3048018" y="869521"/>
                  <a:pt x="3037804" y="899336"/>
                  <a:pt x="3022618" y="926671"/>
                </a:cubicBezTo>
                <a:cubicBezTo>
                  <a:pt x="3005940" y="956692"/>
                  <a:pt x="2941184" y="1036680"/>
                  <a:pt x="2965468" y="1012396"/>
                </a:cubicBezTo>
                <a:cubicBezTo>
                  <a:pt x="3052160" y="925704"/>
                  <a:pt x="2948334" y="1035242"/>
                  <a:pt x="3051193" y="898096"/>
                </a:cubicBezTo>
                <a:cubicBezTo>
                  <a:pt x="3071443" y="871095"/>
                  <a:pt x="3098405" y="849469"/>
                  <a:pt x="3117868" y="821896"/>
                </a:cubicBezTo>
                <a:cubicBezTo>
                  <a:pt x="3136719" y="795190"/>
                  <a:pt x="3148675" y="764201"/>
                  <a:pt x="3165493" y="736171"/>
                </a:cubicBezTo>
                <a:cubicBezTo>
                  <a:pt x="3322810" y="473976"/>
                  <a:pt x="3242361" y="617878"/>
                  <a:pt x="3346468" y="440896"/>
                </a:cubicBezTo>
                <a:cubicBezTo>
                  <a:pt x="3359447" y="418832"/>
                  <a:pt x="3371868" y="396446"/>
                  <a:pt x="3384568" y="374221"/>
                </a:cubicBezTo>
                <a:cubicBezTo>
                  <a:pt x="3397268" y="351996"/>
                  <a:pt x="3413161" y="331313"/>
                  <a:pt x="3422668" y="307546"/>
                </a:cubicBezTo>
                <a:cubicBezTo>
                  <a:pt x="3429018" y="291671"/>
                  <a:pt x="3435715" y="275930"/>
                  <a:pt x="3441718" y="259921"/>
                </a:cubicBezTo>
                <a:cubicBezTo>
                  <a:pt x="3445243" y="250520"/>
                  <a:pt x="3445674" y="239700"/>
                  <a:pt x="3451243" y="231346"/>
                </a:cubicBezTo>
                <a:cubicBezTo>
                  <a:pt x="3458715" y="220138"/>
                  <a:pt x="3470293" y="212296"/>
                  <a:pt x="3479818" y="202771"/>
                </a:cubicBezTo>
                <a:cubicBezTo>
                  <a:pt x="3473468" y="256746"/>
                  <a:pt x="3471852" y="311491"/>
                  <a:pt x="3460768" y="364696"/>
                </a:cubicBezTo>
                <a:cubicBezTo>
                  <a:pt x="3455836" y="388368"/>
                  <a:pt x="3440873" y="408803"/>
                  <a:pt x="3432193" y="431371"/>
                </a:cubicBezTo>
                <a:cubicBezTo>
                  <a:pt x="3424985" y="450113"/>
                  <a:pt x="3420866" y="469985"/>
                  <a:pt x="3413143" y="488521"/>
                </a:cubicBezTo>
                <a:cubicBezTo>
                  <a:pt x="3404951" y="508181"/>
                  <a:pt x="3392478" y="525896"/>
                  <a:pt x="3384568" y="545671"/>
                </a:cubicBezTo>
                <a:cubicBezTo>
                  <a:pt x="3379706" y="557826"/>
                  <a:pt x="3380290" y="571778"/>
                  <a:pt x="3375043" y="583771"/>
                </a:cubicBezTo>
                <a:cubicBezTo>
                  <a:pt x="3335417" y="674345"/>
                  <a:pt x="3335436" y="671756"/>
                  <a:pt x="3298843" y="726646"/>
                </a:cubicBezTo>
                <a:cubicBezTo>
                  <a:pt x="3295668" y="739346"/>
                  <a:pt x="3302409" y="764746"/>
                  <a:pt x="3289318" y="764746"/>
                </a:cubicBezTo>
                <a:cubicBezTo>
                  <a:pt x="3275119" y="764746"/>
                  <a:pt x="3273712" y="740421"/>
                  <a:pt x="3270268" y="726646"/>
                </a:cubicBezTo>
                <a:cubicBezTo>
                  <a:pt x="3260900" y="689174"/>
                  <a:pt x="3258793" y="650221"/>
                  <a:pt x="3251218" y="612346"/>
                </a:cubicBezTo>
                <a:cubicBezTo>
                  <a:pt x="3249249" y="602501"/>
                  <a:pt x="3247262" y="592125"/>
                  <a:pt x="3241693" y="583771"/>
                </a:cubicBezTo>
                <a:cubicBezTo>
                  <a:pt x="3234221" y="572563"/>
                  <a:pt x="3224079" y="563026"/>
                  <a:pt x="3213118" y="555196"/>
                </a:cubicBezTo>
                <a:cubicBezTo>
                  <a:pt x="3201564" y="546943"/>
                  <a:pt x="3187718" y="542496"/>
                  <a:pt x="3175018" y="536146"/>
                </a:cubicBezTo>
                <a:cubicBezTo>
                  <a:pt x="3127393" y="542496"/>
                  <a:pt x="3078755" y="543543"/>
                  <a:pt x="3032143" y="555196"/>
                </a:cubicBezTo>
                <a:cubicBezTo>
                  <a:pt x="2986310" y="566654"/>
                  <a:pt x="2908505" y="613895"/>
                  <a:pt x="2870218" y="640921"/>
                </a:cubicBezTo>
                <a:cubicBezTo>
                  <a:pt x="2805888" y="686331"/>
                  <a:pt x="2727707" y="752385"/>
                  <a:pt x="2679718" y="812371"/>
                </a:cubicBezTo>
                <a:cubicBezTo>
                  <a:pt x="2667018" y="828246"/>
                  <a:pt x="2655005" y="844696"/>
                  <a:pt x="2641618" y="859996"/>
                </a:cubicBezTo>
                <a:cubicBezTo>
                  <a:pt x="2632748" y="870133"/>
                  <a:pt x="2621667" y="878223"/>
                  <a:pt x="2613043" y="888571"/>
                </a:cubicBezTo>
                <a:cubicBezTo>
                  <a:pt x="2605714" y="897365"/>
                  <a:pt x="2600647" y="907831"/>
                  <a:pt x="2593993" y="917146"/>
                </a:cubicBezTo>
                <a:cubicBezTo>
                  <a:pt x="2584766" y="930064"/>
                  <a:pt x="2574943" y="942546"/>
                  <a:pt x="2565418" y="955246"/>
                </a:cubicBezTo>
                <a:cubicBezTo>
                  <a:pt x="2562243" y="964771"/>
                  <a:pt x="2545853" y="983821"/>
                  <a:pt x="2555893" y="983821"/>
                </a:cubicBezTo>
                <a:cubicBezTo>
                  <a:pt x="2571768" y="983821"/>
                  <a:pt x="2582128" y="965793"/>
                  <a:pt x="2593993" y="955246"/>
                </a:cubicBezTo>
                <a:cubicBezTo>
                  <a:pt x="2610773" y="940331"/>
                  <a:pt x="2626390" y="924118"/>
                  <a:pt x="2641618" y="907621"/>
                </a:cubicBezTo>
                <a:cubicBezTo>
                  <a:pt x="2664510" y="882821"/>
                  <a:pt x="2685209" y="856043"/>
                  <a:pt x="2708293" y="831421"/>
                </a:cubicBezTo>
                <a:cubicBezTo>
                  <a:pt x="2732861" y="805215"/>
                  <a:pt x="2759874" y="781379"/>
                  <a:pt x="2784493" y="755221"/>
                </a:cubicBezTo>
                <a:cubicBezTo>
                  <a:pt x="2922517" y="608570"/>
                  <a:pt x="2804446" y="732978"/>
                  <a:pt x="2917843" y="583771"/>
                </a:cubicBezTo>
                <a:cubicBezTo>
                  <a:pt x="2957448" y="531659"/>
                  <a:pt x="3007992" y="487498"/>
                  <a:pt x="3041668" y="431371"/>
                </a:cubicBezTo>
                <a:cubicBezTo>
                  <a:pt x="3045651" y="424732"/>
                  <a:pt x="3078822" y="367736"/>
                  <a:pt x="3089293" y="355171"/>
                </a:cubicBezTo>
                <a:cubicBezTo>
                  <a:pt x="3097917" y="344823"/>
                  <a:pt x="3108343" y="336121"/>
                  <a:pt x="3117868" y="326596"/>
                </a:cubicBezTo>
                <a:cubicBezTo>
                  <a:pt x="3121043" y="351996"/>
                  <a:pt x="3129096" y="377255"/>
                  <a:pt x="3127393" y="402796"/>
                </a:cubicBezTo>
                <a:cubicBezTo>
                  <a:pt x="3125855" y="425859"/>
                  <a:pt x="3115652" y="447543"/>
                  <a:pt x="3108343" y="469471"/>
                </a:cubicBezTo>
                <a:cubicBezTo>
                  <a:pt x="3064808" y="600076"/>
                  <a:pt x="3097138" y="493281"/>
                  <a:pt x="3032143" y="631396"/>
                </a:cubicBezTo>
                <a:cubicBezTo>
                  <a:pt x="3020592" y="655941"/>
                  <a:pt x="3013839" y="682488"/>
                  <a:pt x="3003568" y="707596"/>
                </a:cubicBezTo>
                <a:cubicBezTo>
                  <a:pt x="2985257" y="752356"/>
                  <a:pt x="2961711" y="795068"/>
                  <a:pt x="2946418" y="840946"/>
                </a:cubicBezTo>
                <a:cubicBezTo>
                  <a:pt x="2944220" y="847541"/>
                  <a:pt x="2924378" y="904631"/>
                  <a:pt x="2927368" y="907621"/>
                </a:cubicBezTo>
                <a:cubicBezTo>
                  <a:pt x="2935463" y="915716"/>
                  <a:pt x="2946418" y="894921"/>
                  <a:pt x="2955943" y="888571"/>
                </a:cubicBezTo>
                <a:cubicBezTo>
                  <a:pt x="2975321" y="830438"/>
                  <a:pt x="2954365" y="888815"/>
                  <a:pt x="2994043" y="802846"/>
                </a:cubicBezTo>
                <a:cubicBezTo>
                  <a:pt x="3023531" y="738954"/>
                  <a:pt x="3049044" y="672863"/>
                  <a:pt x="3060718" y="602821"/>
                </a:cubicBezTo>
                <a:cubicBezTo>
                  <a:pt x="3063893" y="583771"/>
                  <a:pt x="3066053" y="564524"/>
                  <a:pt x="3070243" y="545671"/>
                </a:cubicBezTo>
                <a:cubicBezTo>
                  <a:pt x="3072421" y="535870"/>
                  <a:pt x="3089293" y="513921"/>
                  <a:pt x="3079768" y="517096"/>
                </a:cubicBezTo>
                <a:cubicBezTo>
                  <a:pt x="3066149" y="521636"/>
                  <a:pt x="3008905" y="595431"/>
                  <a:pt x="3003568" y="602821"/>
                </a:cubicBezTo>
                <a:cubicBezTo>
                  <a:pt x="2974176" y="643518"/>
                  <a:pt x="2946631" y="685520"/>
                  <a:pt x="2917843" y="726646"/>
                </a:cubicBezTo>
                <a:cubicBezTo>
                  <a:pt x="2902180" y="749021"/>
                  <a:pt x="2882432" y="768892"/>
                  <a:pt x="2870218" y="793321"/>
                </a:cubicBezTo>
                <a:cubicBezTo>
                  <a:pt x="2860693" y="812371"/>
                  <a:pt x="2852601" y="832208"/>
                  <a:pt x="2841643" y="850471"/>
                </a:cubicBezTo>
                <a:cubicBezTo>
                  <a:pt x="2833475" y="864084"/>
                  <a:pt x="2822295" y="875653"/>
                  <a:pt x="2813068" y="888571"/>
                </a:cubicBezTo>
                <a:cubicBezTo>
                  <a:pt x="2806414" y="897886"/>
                  <a:pt x="2800368" y="907621"/>
                  <a:pt x="2794018" y="917146"/>
                </a:cubicBezTo>
                <a:cubicBezTo>
                  <a:pt x="2809893" y="920321"/>
                  <a:pt x="2826077" y="931119"/>
                  <a:pt x="2841643" y="926671"/>
                </a:cubicBezTo>
                <a:cubicBezTo>
                  <a:pt x="2852650" y="923526"/>
                  <a:pt x="2853960" y="907354"/>
                  <a:pt x="2860693" y="898096"/>
                </a:cubicBezTo>
                <a:cubicBezTo>
                  <a:pt x="2879367" y="872419"/>
                  <a:pt x="2901508" y="849121"/>
                  <a:pt x="2917843" y="821896"/>
                </a:cubicBezTo>
                <a:cubicBezTo>
                  <a:pt x="2927368" y="806021"/>
                  <a:pt x="2936479" y="789890"/>
                  <a:pt x="2946418" y="774271"/>
                </a:cubicBezTo>
                <a:cubicBezTo>
                  <a:pt x="2958710" y="754955"/>
                  <a:pt x="2972982" y="736897"/>
                  <a:pt x="2984518" y="717121"/>
                </a:cubicBezTo>
                <a:cubicBezTo>
                  <a:pt x="2995250" y="698724"/>
                  <a:pt x="3002361" y="678368"/>
                  <a:pt x="3013093" y="659971"/>
                </a:cubicBezTo>
                <a:cubicBezTo>
                  <a:pt x="3024629" y="640195"/>
                  <a:pt x="3039657" y="622597"/>
                  <a:pt x="3051193" y="602821"/>
                </a:cubicBezTo>
                <a:cubicBezTo>
                  <a:pt x="3061925" y="584424"/>
                  <a:pt x="3069425" y="564289"/>
                  <a:pt x="3079768" y="545671"/>
                </a:cubicBezTo>
                <a:cubicBezTo>
                  <a:pt x="3085327" y="535664"/>
                  <a:pt x="3087370" y="517096"/>
                  <a:pt x="3098818" y="517096"/>
                </a:cubicBezTo>
                <a:cubicBezTo>
                  <a:pt x="3108858" y="517096"/>
                  <a:pt x="3094274" y="536954"/>
                  <a:pt x="3089293" y="545671"/>
                </a:cubicBezTo>
                <a:cubicBezTo>
                  <a:pt x="3063893" y="590121"/>
                  <a:pt x="3042850" y="637362"/>
                  <a:pt x="3013093" y="679021"/>
                </a:cubicBezTo>
                <a:cubicBezTo>
                  <a:pt x="2914397" y="817195"/>
                  <a:pt x="3013621" y="670953"/>
                  <a:pt x="2927368" y="821896"/>
                </a:cubicBezTo>
                <a:cubicBezTo>
                  <a:pt x="2916009" y="841775"/>
                  <a:pt x="2900627" y="859167"/>
                  <a:pt x="2889268" y="879046"/>
                </a:cubicBezTo>
                <a:cubicBezTo>
                  <a:pt x="2875179" y="903702"/>
                  <a:pt x="2844280" y="982796"/>
                  <a:pt x="2851168" y="955246"/>
                </a:cubicBezTo>
                <a:cubicBezTo>
                  <a:pt x="2854343" y="942546"/>
                  <a:pt x="2855536" y="929178"/>
                  <a:pt x="2860693" y="917146"/>
                </a:cubicBezTo>
                <a:cubicBezTo>
                  <a:pt x="2874676" y="884519"/>
                  <a:pt x="2897093" y="855572"/>
                  <a:pt x="2908318" y="821896"/>
                </a:cubicBezTo>
                <a:cubicBezTo>
                  <a:pt x="2965314" y="650909"/>
                  <a:pt x="2882973" y="892658"/>
                  <a:pt x="2955943" y="698071"/>
                </a:cubicBezTo>
                <a:cubicBezTo>
                  <a:pt x="2966519" y="669868"/>
                  <a:pt x="2973542" y="640396"/>
                  <a:pt x="2984518" y="612346"/>
                </a:cubicBezTo>
                <a:cubicBezTo>
                  <a:pt x="3002140" y="567311"/>
                  <a:pt x="3026375" y="524874"/>
                  <a:pt x="3041668" y="478996"/>
                </a:cubicBezTo>
                <a:cubicBezTo>
                  <a:pt x="3048018" y="459946"/>
                  <a:pt x="3053260" y="440490"/>
                  <a:pt x="3060718" y="421846"/>
                </a:cubicBezTo>
                <a:cubicBezTo>
                  <a:pt x="3065991" y="408663"/>
                  <a:pt x="3074175" y="396797"/>
                  <a:pt x="3079768" y="383746"/>
                </a:cubicBezTo>
                <a:cubicBezTo>
                  <a:pt x="3083723" y="374518"/>
                  <a:pt x="3097218" y="349007"/>
                  <a:pt x="3089293" y="355171"/>
                </a:cubicBezTo>
                <a:cubicBezTo>
                  <a:pt x="3035370" y="397111"/>
                  <a:pt x="2967654" y="478595"/>
                  <a:pt x="2927368" y="536146"/>
                </a:cubicBezTo>
                <a:cubicBezTo>
                  <a:pt x="2903628" y="570060"/>
                  <a:pt x="2884754" y="607235"/>
                  <a:pt x="2860693" y="640921"/>
                </a:cubicBezTo>
                <a:cubicBezTo>
                  <a:pt x="2837060" y="674007"/>
                  <a:pt x="2808889" y="703643"/>
                  <a:pt x="2784493" y="736171"/>
                </a:cubicBezTo>
                <a:cubicBezTo>
                  <a:pt x="2683370" y="871001"/>
                  <a:pt x="2750103" y="785480"/>
                  <a:pt x="2679718" y="898096"/>
                </a:cubicBezTo>
                <a:cubicBezTo>
                  <a:pt x="2661516" y="927219"/>
                  <a:pt x="2595751" y="1005275"/>
                  <a:pt x="2622568" y="983821"/>
                </a:cubicBezTo>
                <a:cubicBezTo>
                  <a:pt x="2638443" y="971121"/>
                  <a:pt x="2656322" y="960583"/>
                  <a:pt x="2670193" y="945721"/>
                </a:cubicBezTo>
                <a:cubicBezTo>
                  <a:pt x="2731181" y="880377"/>
                  <a:pt x="2810553" y="765907"/>
                  <a:pt x="2860693" y="698071"/>
                </a:cubicBezTo>
                <a:cubicBezTo>
                  <a:pt x="2937073" y="594733"/>
                  <a:pt x="2957899" y="579300"/>
                  <a:pt x="3022618" y="431371"/>
                </a:cubicBezTo>
                <a:cubicBezTo>
                  <a:pt x="3044843" y="380571"/>
                  <a:pt x="3064495" y="328566"/>
                  <a:pt x="3089293" y="278971"/>
                </a:cubicBezTo>
                <a:cubicBezTo>
                  <a:pt x="3105168" y="247221"/>
                  <a:pt x="3117227" y="213257"/>
                  <a:pt x="3136918" y="183721"/>
                </a:cubicBezTo>
                <a:cubicBezTo>
                  <a:pt x="3143268" y="174196"/>
                  <a:pt x="3166828" y="151526"/>
                  <a:pt x="3155968" y="155146"/>
                </a:cubicBezTo>
                <a:cubicBezTo>
                  <a:pt x="3088322" y="177695"/>
                  <a:pt x="3072706" y="216988"/>
                  <a:pt x="3022618" y="259921"/>
                </a:cubicBezTo>
                <a:cubicBezTo>
                  <a:pt x="2998512" y="280584"/>
                  <a:pt x="2968869" y="294620"/>
                  <a:pt x="2946418" y="317071"/>
                </a:cubicBezTo>
                <a:cubicBezTo>
                  <a:pt x="2905021" y="358468"/>
                  <a:pt x="2878953" y="415295"/>
                  <a:pt x="2832118" y="450421"/>
                </a:cubicBezTo>
                <a:cubicBezTo>
                  <a:pt x="2775482" y="492898"/>
                  <a:pt x="2699902" y="543971"/>
                  <a:pt x="2660668" y="602821"/>
                </a:cubicBezTo>
                <a:cubicBezTo>
                  <a:pt x="2654318" y="612346"/>
                  <a:pt x="2646738" y="621157"/>
                  <a:pt x="2641618" y="631396"/>
                </a:cubicBezTo>
                <a:cubicBezTo>
                  <a:pt x="2637128" y="640376"/>
                  <a:pt x="2622568" y="663146"/>
                  <a:pt x="2632093" y="659971"/>
                </a:cubicBezTo>
                <a:cubicBezTo>
                  <a:pt x="2649132" y="654291"/>
                  <a:pt x="2656556" y="633560"/>
                  <a:pt x="2670193" y="621871"/>
                </a:cubicBezTo>
                <a:cubicBezTo>
                  <a:pt x="2701064" y="595410"/>
                  <a:pt x="2736692" y="574422"/>
                  <a:pt x="2765443" y="545671"/>
                </a:cubicBezTo>
                <a:cubicBezTo>
                  <a:pt x="2816910" y="494204"/>
                  <a:pt x="2844156" y="470465"/>
                  <a:pt x="2889268" y="402796"/>
                </a:cubicBezTo>
                <a:cubicBezTo>
                  <a:pt x="2936566" y="331850"/>
                  <a:pt x="2875777" y="418985"/>
                  <a:pt x="2936893" y="345646"/>
                </a:cubicBezTo>
                <a:cubicBezTo>
                  <a:pt x="2944222" y="336852"/>
                  <a:pt x="2965468" y="323421"/>
                  <a:pt x="2955943" y="317071"/>
                </a:cubicBezTo>
                <a:cubicBezTo>
                  <a:pt x="2942473" y="308091"/>
                  <a:pt x="2924193" y="323421"/>
                  <a:pt x="2908318" y="326596"/>
                </a:cubicBezTo>
                <a:cubicBezTo>
                  <a:pt x="2761582" y="473332"/>
                  <a:pt x="2976041" y="264093"/>
                  <a:pt x="2794018" y="421846"/>
                </a:cubicBezTo>
                <a:cubicBezTo>
                  <a:pt x="2766873" y="445372"/>
                  <a:pt x="2744078" y="473536"/>
                  <a:pt x="2717818" y="498046"/>
                </a:cubicBezTo>
                <a:cubicBezTo>
                  <a:pt x="2696419" y="518019"/>
                  <a:pt x="2672340" y="535008"/>
                  <a:pt x="2651143" y="555196"/>
                </a:cubicBezTo>
                <a:cubicBezTo>
                  <a:pt x="2605622" y="598549"/>
                  <a:pt x="2562243" y="644096"/>
                  <a:pt x="2517793" y="688546"/>
                </a:cubicBezTo>
                <a:lnTo>
                  <a:pt x="2460643" y="745696"/>
                </a:lnTo>
                <a:cubicBezTo>
                  <a:pt x="2444768" y="761571"/>
                  <a:pt x="2426488" y="775360"/>
                  <a:pt x="2413018" y="793321"/>
                </a:cubicBezTo>
                <a:cubicBezTo>
                  <a:pt x="2403493" y="806021"/>
                  <a:pt x="2393670" y="818503"/>
                  <a:pt x="2384443" y="831421"/>
                </a:cubicBezTo>
                <a:cubicBezTo>
                  <a:pt x="2377789" y="840736"/>
                  <a:pt x="2355154" y="865116"/>
                  <a:pt x="2365393" y="859996"/>
                </a:cubicBezTo>
                <a:cubicBezTo>
                  <a:pt x="2387573" y="848906"/>
                  <a:pt x="2405464" y="830349"/>
                  <a:pt x="2422543" y="812371"/>
                </a:cubicBezTo>
                <a:cubicBezTo>
                  <a:pt x="2465949" y="766680"/>
                  <a:pt x="2504868" y="716925"/>
                  <a:pt x="2546368" y="669496"/>
                </a:cubicBezTo>
                <a:cubicBezTo>
                  <a:pt x="2571544" y="640723"/>
                  <a:pt x="2595534" y="610805"/>
                  <a:pt x="2622568" y="583771"/>
                </a:cubicBezTo>
                <a:cubicBezTo>
                  <a:pt x="2673368" y="532971"/>
                  <a:pt x="2728562" y="486214"/>
                  <a:pt x="2774968" y="431371"/>
                </a:cubicBezTo>
                <a:cubicBezTo>
                  <a:pt x="2809893" y="390096"/>
                  <a:pt x="2841511" y="345778"/>
                  <a:pt x="2879743" y="307546"/>
                </a:cubicBezTo>
                <a:cubicBezTo>
                  <a:pt x="2901968" y="285321"/>
                  <a:pt x="2975308" y="228490"/>
                  <a:pt x="2946418" y="240871"/>
                </a:cubicBezTo>
                <a:cubicBezTo>
                  <a:pt x="2924193" y="250396"/>
                  <a:pt x="2900336" y="256773"/>
                  <a:pt x="2879743" y="269446"/>
                </a:cubicBezTo>
                <a:cubicBezTo>
                  <a:pt x="2840244" y="293753"/>
                  <a:pt x="2787150" y="354596"/>
                  <a:pt x="2755918" y="383746"/>
                </a:cubicBezTo>
                <a:cubicBezTo>
                  <a:pt x="2731244" y="406775"/>
                  <a:pt x="2704392" y="427392"/>
                  <a:pt x="2679718" y="450421"/>
                </a:cubicBezTo>
                <a:cubicBezTo>
                  <a:pt x="2656740" y="471867"/>
                  <a:pt x="2636795" y="496511"/>
                  <a:pt x="2613043" y="517096"/>
                </a:cubicBezTo>
                <a:cubicBezTo>
                  <a:pt x="2589050" y="537890"/>
                  <a:pt x="2560443" y="553006"/>
                  <a:pt x="2536843" y="574246"/>
                </a:cubicBezTo>
                <a:cubicBezTo>
                  <a:pt x="2496793" y="610291"/>
                  <a:pt x="2460643" y="650446"/>
                  <a:pt x="2422543" y="688546"/>
                </a:cubicBezTo>
                <a:lnTo>
                  <a:pt x="2374918" y="736171"/>
                </a:lnTo>
                <a:cubicBezTo>
                  <a:pt x="2362218" y="748871"/>
                  <a:pt x="2344850" y="758207"/>
                  <a:pt x="2336818" y="774271"/>
                </a:cubicBezTo>
                <a:cubicBezTo>
                  <a:pt x="2330468" y="786971"/>
                  <a:pt x="2305954" y="804495"/>
                  <a:pt x="2317768" y="812371"/>
                </a:cubicBezTo>
                <a:cubicBezTo>
                  <a:pt x="2331994" y="821855"/>
                  <a:pt x="2350732" y="802118"/>
                  <a:pt x="2365393" y="793321"/>
                </a:cubicBezTo>
                <a:cubicBezTo>
                  <a:pt x="2393607" y="776393"/>
                  <a:pt x="2439438" y="730728"/>
                  <a:pt x="2460643" y="707596"/>
                </a:cubicBezTo>
                <a:cubicBezTo>
                  <a:pt x="2480423" y="686018"/>
                  <a:pt x="2497938" y="662430"/>
                  <a:pt x="2517793" y="640921"/>
                </a:cubicBezTo>
                <a:cubicBezTo>
                  <a:pt x="2588674" y="564134"/>
                  <a:pt x="2561197" y="606403"/>
                  <a:pt x="2622568" y="526621"/>
                </a:cubicBezTo>
                <a:cubicBezTo>
                  <a:pt x="2639221" y="504973"/>
                  <a:pt x="2652898" y="481085"/>
                  <a:pt x="2670193" y="459946"/>
                </a:cubicBezTo>
                <a:cubicBezTo>
                  <a:pt x="2681566" y="446045"/>
                  <a:pt x="2697073" y="435871"/>
                  <a:pt x="2708293" y="421846"/>
                </a:cubicBezTo>
                <a:cubicBezTo>
                  <a:pt x="2722596" y="403968"/>
                  <a:pt x="2733085" y="383327"/>
                  <a:pt x="2746393" y="364696"/>
                </a:cubicBezTo>
                <a:cubicBezTo>
                  <a:pt x="2764847" y="338860"/>
                  <a:pt x="2834345" y="280795"/>
                  <a:pt x="2803543" y="288496"/>
                </a:cubicBezTo>
                <a:lnTo>
                  <a:pt x="2765443" y="298021"/>
                </a:lnTo>
                <a:lnTo>
                  <a:pt x="2641618" y="402796"/>
                </a:lnTo>
                <a:cubicBezTo>
                  <a:pt x="2628347" y="414076"/>
                  <a:pt x="2536240" y="493736"/>
                  <a:pt x="2517793" y="507571"/>
                </a:cubicBezTo>
                <a:cubicBezTo>
                  <a:pt x="2492393" y="526621"/>
                  <a:pt x="2466559" y="545105"/>
                  <a:pt x="2441593" y="564721"/>
                </a:cubicBezTo>
                <a:cubicBezTo>
                  <a:pt x="2375680" y="616510"/>
                  <a:pt x="2374698" y="622091"/>
                  <a:pt x="2308243" y="688546"/>
                </a:cubicBezTo>
                <a:cubicBezTo>
                  <a:pt x="2295543" y="701246"/>
                  <a:pt x="2253467" y="733316"/>
                  <a:pt x="2270143" y="726646"/>
                </a:cubicBezTo>
                <a:lnTo>
                  <a:pt x="2317768" y="707596"/>
                </a:lnTo>
                <a:cubicBezTo>
                  <a:pt x="2352462" y="638208"/>
                  <a:pt x="2317150" y="698792"/>
                  <a:pt x="2374918" y="631396"/>
                </a:cubicBezTo>
                <a:cubicBezTo>
                  <a:pt x="2382368" y="622704"/>
                  <a:pt x="2387314" y="612136"/>
                  <a:pt x="2393968" y="602821"/>
                </a:cubicBezTo>
                <a:cubicBezTo>
                  <a:pt x="2403195" y="589903"/>
                  <a:pt x="2412212" y="576774"/>
                  <a:pt x="2422543" y="564721"/>
                </a:cubicBezTo>
                <a:cubicBezTo>
                  <a:pt x="2502144" y="471854"/>
                  <a:pt x="2396131" y="609462"/>
                  <a:pt x="2479693" y="498046"/>
                </a:cubicBezTo>
                <a:cubicBezTo>
                  <a:pt x="2482868" y="488521"/>
                  <a:pt x="2484728" y="478451"/>
                  <a:pt x="2489218" y="469471"/>
                </a:cubicBezTo>
                <a:cubicBezTo>
                  <a:pt x="2494338" y="459232"/>
                  <a:pt x="2519716" y="440896"/>
                  <a:pt x="2508268" y="440896"/>
                </a:cubicBezTo>
                <a:cubicBezTo>
                  <a:pt x="2489755" y="440896"/>
                  <a:pt x="2475200" y="458033"/>
                  <a:pt x="2460643" y="469471"/>
                </a:cubicBezTo>
                <a:cubicBezTo>
                  <a:pt x="2430580" y="493092"/>
                  <a:pt x="2404430" y="521367"/>
                  <a:pt x="2374918" y="545671"/>
                </a:cubicBezTo>
                <a:cubicBezTo>
                  <a:pt x="2348921" y="567081"/>
                  <a:pt x="2268406" y="622030"/>
                  <a:pt x="2241568" y="650446"/>
                </a:cubicBezTo>
                <a:cubicBezTo>
                  <a:pt x="2204443" y="689754"/>
                  <a:pt x="2175025" y="736039"/>
                  <a:pt x="2136793" y="774271"/>
                </a:cubicBezTo>
                <a:lnTo>
                  <a:pt x="2041543" y="869521"/>
                </a:lnTo>
                <a:cubicBezTo>
                  <a:pt x="2032018" y="879046"/>
                  <a:pt x="1999900" y="901363"/>
                  <a:pt x="2012968" y="898096"/>
                </a:cubicBezTo>
                <a:lnTo>
                  <a:pt x="2051068" y="888571"/>
                </a:lnTo>
                <a:cubicBezTo>
                  <a:pt x="2093172" y="825416"/>
                  <a:pt x="2043688" y="895593"/>
                  <a:pt x="2098693" y="831421"/>
                </a:cubicBezTo>
                <a:cubicBezTo>
                  <a:pt x="2145951" y="776287"/>
                  <a:pt x="2105540" y="807807"/>
                  <a:pt x="2155843" y="774271"/>
                </a:cubicBezTo>
                <a:cubicBezTo>
                  <a:pt x="2199577" y="708669"/>
                  <a:pt x="2143701" y="788437"/>
                  <a:pt x="2212993" y="707596"/>
                </a:cubicBezTo>
                <a:cubicBezTo>
                  <a:pt x="2220443" y="698904"/>
                  <a:pt x="2225389" y="688336"/>
                  <a:pt x="2232043" y="679021"/>
                </a:cubicBezTo>
                <a:cubicBezTo>
                  <a:pt x="2241270" y="666103"/>
                  <a:pt x="2251812" y="654130"/>
                  <a:pt x="2260618" y="640921"/>
                </a:cubicBezTo>
                <a:cubicBezTo>
                  <a:pt x="2270887" y="625517"/>
                  <a:pt x="2278432" y="608361"/>
                  <a:pt x="2289193" y="593296"/>
                </a:cubicBezTo>
                <a:cubicBezTo>
                  <a:pt x="2310234" y="563838"/>
                  <a:pt x="2391518" y="501280"/>
                  <a:pt x="2355868" y="507571"/>
                </a:cubicBezTo>
                <a:lnTo>
                  <a:pt x="2193943" y="536146"/>
                </a:lnTo>
                <a:cubicBezTo>
                  <a:pt x="2143150" y="566622"/>
                  <a:pt x="2060952" y="613887"/>
                  <a:pt x="2012968" y="650446"/>
                </a:cubicBezTo>
                <a:cubicBezTo>
                  <a:pt x="1973518" y="680503"/>
                  <a:pt x="1933737" y="710627"/>
                  <a:pt x="1898668" y="745696"/>
                </a:cubicBezTo>
                <a:lnTo>
                  <a:pt x="1860568" y="783796"/>
                </a:lnTo>
                <a:cubicBezTo>
                  <a:pt x="1931699" y="677099"/>
                  <a:pt x="1864382" y="769980"/>
                  <a:pt x="1936768" y="688546"/>
                </a:cubicBezTo>
                <a:cubicBezTo>
                  <a:pt x="1950274" y="673351"/>
                  <a:pt x="1961034" y="655819"/>
                  <a:pt x="1974868" y="640921"/>
                </a:cubicBezTo>
                <a:lnTo>
                  <a:pt x="2108218" y="507571"/>
                </a:lnTo>
                <a:cubicBezTo>
                  <a:pt x="2117743" y="498046"/>
                  <a:pt x="2128711" y="489772"/>
                  <a:pt x="2136793" y="478996"/>
                </a:cubicBezTo>
                <a:lnTo>
                  <a:pt x="2165368" y="440896"/>
                </a:lnTo>
                <a:cubicBezTo>
                  <a:pt x="2168543" y="431371"/>
                  <a:pt x="2184121" y="408366"/>
                  <a:pt x="2174893" y="412321"/>
                </a:cubicBezTo>
                <a:cubicBezTo>
                  <a:pt x="2125837" y="433345"/>
                  <a:pt x="2069380" y="501452"/>
                  <a:pt x="2032018" y="536146"/>
                </a:cubicBezTo>
                <a:cubicBezTo>
                  <a:pt x="2010568" y="556064"/>
                  <a:pt x="1988201" y="575010"/>
                  <a:pt x="1965343" y="593296"/>
                </a:cubicBezTo>
                <a:cubicBezTo>
                  <a:pt x="1897789" y="647339"/>
                  <a:pt x="1891287" y="644167"/>
                  <a:pt x="1831993" y="698071"/>
                </a:cubicBezTo>
                <a:cubicBezTo>
                  <a:pt x="1755439" y="767666"/>
                  <a:pt x="1810357" y="720138"/>
                  <a:pt x="1755793" y="783796"/>
                </a:cubicBezTo>
                <a:cubicBezTo>
                  <a:pt x="1747027" y="794023"/>
                  <a:pt x="1720079" y="823794"/>
                  <a:pt x="1727218" y="812371"/>
                </a:cubicBezTo>
                <a:cubicBezTo>
                  <a:pt x="1750106" y="775750"/>
                  <a:pt x="1787380" y="747692"/>
                  <a:pt x="1803418" y="707596"/>
                </a:cubicBezTo>
                <a:cubicBezTo>
                  <a:pt x="1809768" y="691721"/>
                  <a:pt x="1812412" y="673799"/>
                  <a:pt x="1822468" y="659971"/>
                </a:cubicBezTo>
                <a:cubicBezTo>
                  <a:pt x="1838314" y="638183"/>
                  <a:pt x="1879618" y="602821"/>
                  <a:pt x="1879618" y="602821"/>
                </a:cubicBezTo>
                <a:cubicBezTo>
                  <a:pt x="1882793" y="593296"/>
                  <a:pt x="1885188" y="583474"/>
                  <a:pt x="1889143" y="574246"/>
                </a:cubicBezTo>
                <a:cubicBezTo>
                  <a:pt x="1894736" y="561195"/>
                  <a:pt x="1901843" y="548846"/>
                  <a:pt x="1908193" y="536146"/>
                </a:cubicBezTo>
                <a:lnTo>
                  <a:pt x="1917718" y="517096"/>
                </a:lnTo>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7983580"/>
      </p:ext>
    </p:extLst>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66169" y="305594"/>
            <a:ext cx="5931690" cy="66773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785487307"/>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8769" y="381794"/>
            <a:ext cx="10416064" cy="5410200"/>
          </a:xfrm>
        </p:spPr>
        <p:txBody>
          <a:bodyPr>
            <a:noAutofit/>
          </a:bodyPr>
          <a:lstStyle/>
          <a:p>
            <a:pPr algn="justLow" rtl="1">
              <a:lnSpc>
                <a:spcPct val="150000"/>
              </a:lnSpc>
              <a:buFont typeface="Wingdings" pitchFamily="2" charset="2"/>
              <a:buChar char="v"/>
            </a:pPr>
            <a:r>
              <a:rPr lang="fa-IR" sz="24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وفات حضرت مولانا</a:t>
            </a:r>
          </a:p>
          <a:p>
            <a:pPr algn="justLow" rtl="1">
              <a:lnSpc>
                <a:spcPct val="150000"/>
              </a:lnSpc>
              <a:buFont typeface="Wingdings" pitchFamily="2" charset="2"/>
              <a:buChar char="v"/>
            </a:pPr>
            <a:r>
              <a:rPr lang="fa-IR" sz="1600" dirty="0">
                <a:cs typeface="B Titr" pitchFamily="2" charset="-78"/>
              </a:rPr>
              <a:t>جلاالدین محمد مولوی در 63 سالگی و در روز یکشنبه پنجم جمادی الاخر سال 672 هـ قمری بر اثر بیماری ناگهانی با حرکتی سریع و بی وقفه پله پله نردبان نورانی سلوک را یک نفس تا ملاقات خدا طی کرد. پس از وفات خداوندگار بلخ و روم چهل شبانه روز عزا و سوگ بر پا بود و مردم اعم از پیرو جوان، مسلمان و گبر، مسیحی و یهودی در این عزا و سوگ شرکت می کردند.</a:t>
            </a:r>
          </a:p>
          <a:p>
            <a:pPr algn="justLow" rtl="1">
              <a:lnSpc>
                <a:spcPct val="150000"/>
              </a:lnSpc>
              <a:buFont typeface="Wingdings" pitchFamily="2" charset="2"/>
              <a:buChar char="v"/>
            </a:pPr>
            <a:endParaRPr lang="fa-IR" sz="1600" dirty="0">
              <a:cs typeface="B Titr" pitchFamily="2" charset="-78"/>
            </a:endParaRPr>
          </a:p>
          <a:p>
            <a:pPr algn="justLow" rtl="1">
              <a:lnSpc>
                <a:spcPct val="150000"/>
              </a:lnSpc>
              <a:buFont typeface="Wingdings" pitchFamily="2" charset="2"/>
              <a:buChar char="v"/>
            </a:pPr>
            <a:r>
              <a:rPr lang="fa-IR" sz="2400" spc="-113" dirty="0">
                <a:ln w="3200">
                  <a:solidFill>
                    <a:schemeClr val="bg2">
                      <a:shade val="75000"/>
                      <a:alpha val="25000"/>
                    </a:schemeClr>
                  </a:solidFill>
                  <a:prstDash val="solid"/>
                  <a:round/>
                </a:ln>
                <a:solidFill>
                  <a:schemeClr val="bg2">
                    <a:lumMod val="50000"/>
                  </a:schemeClr>
                </a:solidFill>
                <a:effectLst>
                  <a:innerShdw blurRad="50800" dist="25400" dir="13500000">
                    <a:srgbClr val="000000">
                      <a:alpha val="70000"/>
                    </a:srgbClr>
                  </a:innerShdw>
                </a:effectLst>
                <a:latin typeface="+mj-lt"/>
                <a:ea typeface="+mj-ea"/>
                <a:cs typeface="B Esfehan" pitchFamily="2" charset="-78"/>
              </a:rPr>
              <a:t>آرامگاه مولانا</a:t>
            </a:r>
          </a:p>
          <a:p>
            <a:pPr algn="justLow" rtl="1">
              <a:lnSpc>
                <a:spcPct val="150000"/>
              </a:lnSpc>
              <a:buFont typeface="Wingdings" pitchFamily="2" charset="2"/>
              <a:buChar char="v"/>
            </a:pPr>
            <a:r>
              <a:rPr lang="fa-IR" sz="1600" dirty="0">
                <a:cs typeface="B Titr" pitchFamily="2" charset="-78"/>
              </a:rPr>
              <a:t>آرامگاه مولوی در شهر قونیه، میان دو استان آنتالیا و آنکارا واقع شده است و مکانی بسیار دیدنی برای گردشگران و علاقه مندان شعر و ادب دنیا است.آرامگاه مولانا بر روی تپه ای با ارتفاع 1016متر قرار دارد و در رنگ در بالای قبر او یک گنبد مخروطی شکل فیروزه ای ساخته شده استد. در سال 1927میلادی مقبره مولانا را به موزه تبدیل کردند که با نام موزه مولانا شناخته شد.</a:t>
            </a:r>
          </a:p>
          <a:p>
            <a:pPr algn="justLow" rtl="1">
              <a:lnSpc>
                <a:spcPct val="150000"/>
              </a:lnSpc>
              <a:buFont typeface="Wingdings" pitchFamily="2" charset="2"/>
              <a:buChar char="v"/>
            </a:pPr>
            <a:endParaRPr lang="fa-IR" sz="1600" dirty="0">
              <a:cs typeface="B Titr" pitchFamily="2" charset="-78"/>
            </a:endParaRPr>
          </a:p>
          <a:p>
            <a:pPr algn="justLow" rtl="1">
              <a:lnSpc>
                <a:spcPct val="150000"/>
              </a:lnSpc>
              <a:buFont typeface="Wingdings" pitchFamily="2" charset="2"/>
              <a:buChar char="v"/>
            </a:pPr>
            <a:r>
              <a:rPr lang="fa-IR" sz="1600" dirty="0">
                <a:cs typeface="B Titr" pitchFamily="2" charset="-78"/>
              </a:rPr>
              <a:t>17 دسامبر( 26 آذر ماه) روز وفات مولاناست. در قونیه هر سال مراسم ویژه بزرگداشت مولانا از 7 تا 17 دسامبر( 16 تا 26 ماه آذر) برگزار می شود. در ترکیه به شب وفات مولانا شب عروسی یا وصلت مولانا نیز گفته می شود. مردم این روز را به علت وصال مولانا با معبود خود جشن می گیرند. در هفتمین مهرماه نیز هر سال مراسم بزرگداشت دیگری به مناسبت سالروز تولد مولانا در قونیه برپا می شود.</a:t>
            </a:r>
            <a:endParaRPr lang="en-US" sz="1600" dirty="0">
              <a:cs typeface="B Titr" pitchFamily="2" charset="-78"/>
            </a:endParaRPr>
          </a:p>
        </p:txBody>
      </p:sp>
    </p:spTree>
    <p:extLst>
      <p:ext uri="{BB962C8B-B14F-4D97-AF65-F5344CB8AC3E}">
        <p14:creationId xmlns:p14="http://schemas.microsoft.com/office/powerpoint/2010/main" val="184587495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85369" y="1372394"/>
            <a:ext cx="6910864" cy="4776259"/>
          </a:xfrm>
        </p:spPr>
        <p:txBody>
          <a:bodyPr>
            <a:normAutofit fontScale="92500" lnSpcReduction="10000"/>
          </a:bodyPr>
          <a:lstStyle/>
          <a:p>
            <a:pPr marL="0" indent="0" algn="justLow" rtl="1">
              <a:buNone/>
            </a:pPr>
            <a:endParaRPr lang="fa-IR" sz="1600" dirty="0">
              <a:cs typeface="B Titr" pitchFamily="2" charset="-78"/>
            </a:endParaRPr>
          </a:p>
          <a:p>
            <a:pPr algn="justLow" rtl="1">
              <a:lnSpc>
                <a:spcPct val="200000"/>
              </a:lnSpc>
              <a:buFont typeface="Wingdings" pitchFamily="2" charset="2"/>
              <a:buChar char="v"/>
            </a:pPr>
            <a:r>
              <a:rPr lang="fa-IR" sz="2000" dirty="0">
                <a:solidFill>
                  <a:srgbClr val="FFC000"/>
                </a:solidFill>
                <a:cs typeface="B Titr" pitchFamily="2" charset="-78"/>
              </a:rPr>
              <a:t>مثنوی معنوی </a:t>
            </a:r>
            <a:r>
              <a:rPr lang="fa-IR" sz="2000" dirty="0" smtClean="0">
                <a:solidFill>
                  <a:srgbClr val="FFC000"/>
                </a:solidFill>
                <a:cs typeface="B Titr" pitchFamily="2" charset="-78"/>
              </a:rPr>
              <a:t>: </a:t>
            </a:r>
            <a:r>
              <a:rPr lang="fa-IR" sz="2000" dirty="0" smtClean="0">
                <a:cs typeface="B Titr" pitchFamily="2" charset="-78"/>
              </a:rPr>
              <a:t>که </a:t>
            </a:r>
            <a:r>
              <a:rPr lang="fa-IR" sz="2000" dirty="0">
                <a:cs typeface="B Titr" pitchFamily="2" charset="-78"/>
              </a:rPr>
              <a:t>به زبان فارسی می باشد.</a:t>
            </a:r>
          </a:p>
          <a:p>
            <a:pPr algn="justLow" rtl="1">
              <a:lnSpc>
                <a:spcPct val="200000"/>
              </a:lnSpc>
              <a:buFont typeface="Wingdings" pitchFamily="2" charset="2"/>
              <a:buChar char="v"/>
            </a:pPr>
            <a:r>
              <a:rPr lang="fa-IR" sz="2000" dirty="0">
                <a:solidFill>
                  <a:srgbClr val="FFC000"/>
                </a:solidFill>
                <a:cs typeface="B Titr" pitchFamily="2" charset="-78"/>
              </a:rPr>
              <a:t>غزلیات </a:t>
            </a:r>
            <a:r>
              <a:rPr lang="fa-IR" sz="2000" dirty="0" smtClean="0">
                <a:solidFill>
                  <a:srgbClr val="FFC000"/>
                </a:solidFill>
                <a:cs typeface="B Titr" pitchFamily="2" charset="-78"/>
              </a:rPr>
              <a:t>شمس:</a:t>
            </a:r>
            <a:r>
              <a:rPr lang="fa-IR" sz="2000" dirty="0" smtClean="0">
                <a:cs typeface="B Titr" pitchFamily="2" charset="-78"/>
              </a:rPr>
              <a:t> </a:t>
            </a:r>
            <a:r>
              <a:rPr lang="fa-IR" sz="2000" dirty="0">
                <a:cs typeface="B Titr" pitchFamily="2" charset="-78"/>
              </a:rPr>
              <a:t>غزلیاتی است که مولانا به نام مراد خود شمس سروده است.</a:t>
            </a:r>
          </a:p>
          <a:p>
            <a:pPr algn="justLow" rtl="1">
              <a:lnSpc>
                <a:spcPct val="200000"/>
              </a:lnSpc>
              <a:buFont typeface="Wingdings" pitchFamily="2" charset="2"/>
              <a:buChar char="v"/>
            </a:pPr>
            <a:r>
              <a:rPr lang="fa-IR" sz="2000" dirty="0">
                <a:solidFill>
                  <a:srgbClr val="FFC000"/>
                </a:solidFill>
                <a:cs typeface="B Titr" pitchFamily="2" charset="-78"/>
              </a:rPr>
              <a:t>رباعیات: </a:t>
            </a:r>
            <a:r>
              <a:rPr lang="fa-IR" sz="2000" dirty="0">
                <a:cs typeface="B Titr" pitchFamily="2" charset="-78"/>
              </a:rPr>
              <a:t>حاصل اندیشه‌های مولاناست.</a:t>
            </a:r>
          </a:p>
          <a:p>
            <a:pPr algn="justLow" rtl="1">
              <a:lnSpc>
                <a:spcPct val="200000"/>
              </a:lnSpc>
              <a:buFont typeface="Wingdings" pitchFamily="2" charset="2"/>
              <a:buChar char="v"/>
            </a:pPr>
            <a:r>
              <a:rPr lang="fa-IR" sz="2000" dirty="0">
                <a:solidFill>
                  <a:srgbClr val="FFC000"/>
                </a:solidFill>
                <a:cs typeface="B Titr" pitchFamily="2" charset="-78"/>
              </a:rPr>
              <a:t>فیه ما فیه: </a:t>
            </a:r>
            <a:r>
              <a:rPr lang="fa-IR" sz="2000" dirty="0">
                <a:cs typeface="B Titr" pitchFamily="2" charset="-78"/>
              </a:rPr>
              <a:t>که به نثر می‌باشد و حاوی تقریرات مولانا است که گاه در پاسخ پرسشی است و زمانی خطاب به شخص معین.</a:t>
            </a:r>
          </a:p>
          <a:p>
            <a:pPr algn="justLow" rtl="1">
              <a:lnSpc>
                <a:spcPct val="200000"/>
              </a:lnSpc>
              <a:buFont typeface="Wingdings" pitchFamily="2" charset="2"/>
              <a:buChar char="v"/>
            </a:pPr>
            <a:r>
              <a:rPr lang="fa-IR" sz="2100" dirty="0">
                <a:solidFill>
                  <a:srgbClr val="FFC000"/>
                </a:solidFill>
                <a:cs typeface="B Titr" pitchFamily="2" charset="-78"/>
              </a:rPr>
              <a:t>مکاتیب:</a:t>
            </a:r>
            <a:r>
              <a:rPr lang="fa-IR" sz="2000" dirty="0">
                <a:cs typeface="B Titr" pitchFamily="2" charset="-78"/>
              </a:rPr>
              <a:t> </a:t>
            </a:r>
            <a:r>
              <a:rPr lang="fa-IR" sz="2000" dirty="0" smtClean="0">
                <a:cs typeface="B Titr" pitchFamily="2" charset="-78"/>
              </a:rPr>
              <a:t>حاصل </a:t>
            </a:r>
            <a:r>
              <a:rPr lang="fa-IR" sz="2000" dirty="0">
                <a:cs typeface="B Titr" pitchFamily="2" charset="-78"/>
              </a:rPr>
              <a:t>نامه‌های مولاناست.</a:t>
            </a:r>
          </a:p>
          <a:p>
            <a:pPr algn="justLow" rtl="1">
              <a:lnSpc>
                <a:spcPct val="200000"/>
              </a:lnSpc>
              <a:buFont typeface="Wingdings" pitchFamily="2" charset="2"/>
              <a:buChar char="v"/>
            </a:pPr>
            <a:r>
              <a:rPr lang="fa-IR" sz="2100" dirty="0">
                <a:solidFill>
                  <a:srgbClr val="FFC000"/>
                </a:solidFill>
                <a:cs typeface="B Titr" pitchFamily="2" charset="-78"/>
              </a:rPr>
              <a:t>مجالس سبعه:</a:t>
            </a:r>
            <a:r>
              <a:rPr lang="fa-IR" sz="2000" dirty="0" smtClean="0">
                <a:cs typeface="B Titr" pitchFamily="2" charset="-78"/>
              </a:rPr>
              <a:t>  </a:t>
            </a:r>
            <a:r>
              <a:rPr lang="fa-IR" sz="2000" dirty="0">
                <a:cs typeface="B Titr" pitchFamily="2" charset="-78"/>
              </a:rPr>
              <a:t>سخنانی است که مولانا در منبر ایراد فرموده است.</a:t>
            </a:r>
          </a:p>
          <a:p>
            <a:pPr algn="justLow" rtl="1">
              <a:lnSpc>
                <a:spcPct val="200000"/>
              </a:lnSpc>
              <a:buFont typeface="Wingdings" pitchFamily="2" charset="2"/>
              <a:buChar char="v"/>
            </a:pPr>
            <a:endParaRPr lang="en-US" sz="2000" dirty="0">
              <a:cs typeface="B Titr" pitchFamily="2" charset="-78"/>
            </a:endParaRPr>
          </a:p>
        </p:txBody>
      </p:sp>
      <p:sp>
        <p:nvSpPr>
          <p:cNvPr id="3" name="Title 2"/>
          <p:cNvSpPr>
            <a:spLocks noGrp="1"/>
          </p:cNvSpPr>
          <p:nvPr>
            <p:ph type="title"/>
          </p:nvPr>
        </p:nvSpPr>
        <p:spPr/>
        <p:txBody>
          <a:bodyPr>
            <a:normAutofit/>
          </a:bodyPr>
          <a:lstStyle/>
          <a:p>
            <a:pPr algn="ctr" rtl="1"/>
            <a:r>
              <a:rPr lang="fa-IR" dirty="0">
                <a:solidFill>
                  <a:schemeClr val="bg2">
                    <a:lumMod val="50000"/>
                  </a:schemeClr>
                </a:solidFill>
                <a:effectLst>
                  <a:innerShdw blurRad="50800" dist="25400" dir="13500000">
                    <a:srgbClr val="000000">
                      <a:alpha val="70000"/>
                    </a:srgbClr>
                  </a:innerShdw>
                </a:effectLst>
                <a:cs typeface="B Esfehan" pitchFamily="2" charset="-78"/>
              </a:rPr>
              <a:t>آثار مولانا</a:t>
            </a:r>
            <a:endParaRPr lang="en-US" dirty="0">
              <a:solidFill>
                <a:schemeClr val="bg2">
                  <a:lumMod val="50000"/>
                </a:schemeClr>
              </a:solidFill>
              <a:effectLst>
                <a:innerShdw blurRad="50800" dist="25400" dir="13500000">
                  <a:srgbClr val="000000">
                    <a:alpha val="70000"/>
                  </a:srgbClr>
                </a:innerShdw>
              </a:effectLst>
              <a:cs typeface="B Esfehan"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168" y="2591594"/>
            <a:ext cx="2828925" cy="3286125"/>
          </a:xfrm>
          <a:prstGeom prst="rect">
            <a:avLst/>
          </a:prstGeom>
          <a:ln w="57150" cap="sq">
            <a:solidFill>
              <a:schemeClr val="bg2"/>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2130947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157</TotalTime>
  <Words>1505</Words>
  <Application>Microsoft Office PowerPoint</Application>
  <PresentationFormat>Custom</PresentationFormat>
  <Paragraphs>75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Paper</vt:lpstr>
      <vt:lpstr>عطار و جلالدین محمد</vt:lpstr>
      <vt:lpstr>زندگی</vt:lpstr>
      <vt:lpstr>مسافرت های او</vt:lpstr>
      <vt:lpstr>داستان آشنایی مولانا با شمس</vt:lpstr>
      <vt:lpstr>PowerPoint Presentation</vt:lpstr>
      <vt:lpstr>PowerPoint Presentation</vt:lpstr>
      <vt:lpstr>PowerPoint Presentation</vt:lpstr>
      <vt:lpstr>PowerPoint Presentation</vt:lpstr>
      <vt:lpstr>آثار مولانا</vt:lpstr>
      <vt:lpstr>مثنوی و غزلیات و رباعیات</vt:lpstr>
      <vt:lpstr>فیه مافیه و مکاتیب و مجالس سبعه</vt:lpstr>
      <vt:lpstr>PowerPoint Presentation</vt:lpstr>
      <vt:lpstr>عطار</vt:lpstr>
      <vt:lpstr>اشعار مولانا</vt:lpstr>
      <vt:lpstr>سینا عباسی</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No1</cp:lastModifiedBy>
  <cp:revision>69</cp:revision>
  <dcterms:created xsi:type="dcterms:W3CDTF">2006-08-16T00:00:00Z</dcterms:created>
  <dcterms:modified xsi:type="dcterms:W3CDTF">2021-01-15T16:50:08Z</dcterms:modified>
</cp:coreProperties>
</file>