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13"/>
  </p:notesMasterIdLst>
  <p:sldIdLst>
    <p:sldId id="261" r:id="rId2"/>
    <p:sldId id="257" r:id="rId3"/>
    <p:sldId id="258" r:id="rId4"/>
    <p:sldId id="259" r:id="rId5"/>
    <p:sldId id="260" r:id="rId6"/>
    <p:sldId id="263" r:id="rId7"/>
    <p:sldId id="262" r:id="rId8"/>
    <p:sldId id="264" r:id="rId9"/>
    <p:sldId id="265" r:id="rId10"/>
    <p:sldId id="268"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1" initials="N" lastIdx="1" clrIdx="0">
    <p:extLst>
      <p:ext uri="{19B8F6BF-5375-455C-9EA6-DF929625EA0E}">
        <p15:presenceInfo xmlns:p15="http://schemas.microsoft.com/office/powerpoint/2012/main" userId="No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4660"/>
  </p:normalViewPr>
  <p:slideViewPr>
    <p:cSldViewPr snapToGrid="0">
      <p:cViewPr varScale="1">
        <p:scale>
          <a:sx n="108" d="100"/>
          <a:sy n="108" d="100"/>
        </p:scale>
        <p:origin x="7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FCEE3499-2B43-48B2-8C8C-57B4C92E7A3A}" type="datetimeFigureOut">
              <a:rPr lang="fa-IR" smtClean="0"/>
              <a:t>14/04/1442</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445AE842-A579-4FDE-BF6E-3753D29A1F49}" type="slidenum">
              <a:rPr lang="fa-IR" smtClean="0"/>
              <a:t>‹#›</a:t>
            </a:fld>
            <a:endParaRPr lang="fa-IR"/>
          </a:p>
        </p:txBody>
      </p:sp>
    </p:spTree>
    <p:extLst>
      <p:ext uri="{BB962C8B-B14F-4D97-AF65-F5344CB8AC3E}">
        <p14:creationId xmlns:p14="http://schemas.microsoft.com/office/powerpoint/2010/main" val="1814834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0D0AB8A7-5DDB-4DE5-B9F1-422F787EEFFB}" type="datetimeFigureOut">
              <a:rPr lang="fa-IR" smtClean="0"/>
              <a:t>14/04/1442</a:t>
            </a:fld>
            <a:endParaRPr lang="fa-I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fa-IR"/>
          </a:p>
        </p:txBody>
      </p:sp>
      <p:sp>
        <p:nvSpPr>
          <p:cNvPr id="6" name="Slide Number Placeholder 5"/>
          <p:cNvSpPr>
            <a:spLocks noGrp="1"/>
          </p:cNvSpPr>
          <p:nvPr>
            <p:ph type="sldNum" sz="quarter" idx="12"/>
          </p:nvPr>
        </p:nvSpPr>
        <p:spPr>
          <a:xfrm>
            <a:off x="10469880" y="320040"/>
            <a:ext cx="914400" cy="320040"/>
          </a:xfrm>
        </p:spPr>
        <p:txBody>
          <a:bodyPr/>
          <a:lstStyle/>
          <a:p>
            <a:fld id="{9BB3C6F1-4F63-4A60-9B59-4DDB43732E2E}" type="slidenum">
              <a:rPr lang="fa-IR" smtClean="0"/>
              <a:t>‹#›</a:t>
            </a:fld>
            <a:endParaRPr lang="fa-IR"/>
          </a:p>
        </p:txBody>
      </p:sp>
    </p:spTree>
    <p:extLst>
      <p:ext uri="{BB962C8B-B14F-4D97-AF65-F5344CB8AC3E}">
        <p14:creationId xmlns:p14="http://schemas.microsoft.com/office/powerpoint/2010/main" val="419071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AB8A7-5DDB-4DE5-B9F1-422F787EEFFB}" type="datetimeFigureOut">
              <a:rPr lang="fa-IR" smtClean="0"/>
              <a:t>14/04/1442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BB3C6F1-4F63-4A60-9B59-4DDB43732E2E}" type="slidenum">
              <a:rPr lang="fa-IR" smtClean="0"/>
              <a:t>‹#›</a:t>
            </a:fld>
            <a:endParaRPr lang="fa-IR"/>
          </a:p>
        </p:txBody>
      </p:sp>
    </p:spTree>
    <p:extLst>
      <p:ext uri="{BB962C8B-B14F-4D97-AF65-F5344CB8AC3E}">
        <p14:creationId xmlns:p14="http://schemas.microsoft.com/office/powerpoint/2010/main" val="2339359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0D0AB8A7-5DDB-4DE5-B9F1-422F787EEFFB}" type="datetimeFigureOut">
              <a:rPr lang="fa-IR" smtClean="0"/>
              <a:t>14/04/1442</a:t>
            </a:fld>
            <a:endParaRPr lang="fa-IR"/>
          </a:p>
        </p:txBody>
      </p:sp>
      <p:sp>
        <p:nvSpPr>
          <p:cNvPr id="5" name="Footer Placeholder 4"/>
          <p:cNvSpPr>
            <a:spLocks noGrp="1"/>
          </p:cNvSpPr>
          <p:nvPr>
            <p:ph type="ftr" sz="quarter" idx="11"/>
          </p:nvPr>
        </p:nvSpPr>
        <p:spPr>
          <a:xfrm>
            <a:off x="804672" y="6227064"/>
            <a:ext cx="10588752" cy="320040"/>
          </a:xfrm>
        </p:spPr>
        <p:txBody>
          <a:bodyPr/>
          <a:lstStyle/>
          <a:p>
            <a:endParaRPr lang="fa-IR"/>
          </a:p>
        </p:txBody>
      </p:sp>
      <p:sp>
        <p:nvSpPr>
          <p:cNvPr id="6" name="Slide Number Placeholder 5"/>
          <p:cNvSpPr>
            <a:spLocks noGrp="1"/>
          </p:cNvSpPr>
          <p:nvPr>
            <p:ph type="sldNum" sz="quarter" idx="12"/>
          </p:nvPr>
        </p:nvSpPr>
        <p:spPr>
          <a:xfrm>
            <a:off x="10469880" y="320040"/>
            <a:ext cx="914400" cy="320040"/>
          </a:xfrm>
        </p:spPr>
        <p:txBody>
          <a:bodyPr/>
          <a:lstStyle/>
          <a:p>
            <a:fld id="{9BB3C6F1-4F63-4A60-9B59-4DDB43732E2E}" type="slidenum">
              <a:rPr lang="fa-IR" smtClean="0"/>
              <a:t>‹#›</a:t>
            </a:fld>
            <a:endParaRPr lang="fa-IR"/>
          </a:p>
        </p:txBody>
      </p:sp>
    </p:spTree>
    <p:extLst>
      <p:ext uri="{BB962C8B-B14F-4D97-AF65-F5344CB8AC3E}">
        <p14:creationId xmlns:p14="http://schemas.microsoft.com/office/powerpoint/2010/main" val="2753769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AB8A7-5DDB-4DE5-B9F1-422F787EEFFB}" type="datetimeFigureOut">
              <a:rPr lang="fa-IR" smtClean="0"/>
              <a:t>14/04/1442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BB3C6F1-4F63-4A60-9B59-4DDB43732E2E}" type="slidenum">
              <a:rPr lang="fa-IR" smtClean="0"/>
              <a:t>‹#›</a:t>
            </a:fld>
            <a:endParaRPr lang="fa-IR"/>
          </a:p>
        </p:txBody>
      </p:sp>
    </p:spTree>
    <p:extLst>
      <p:ext uri="{BB962C8B-B14F-4D97-AF65-F5344CB8AC3E}">
        <p14:creationId xmlns:p14="http://schemas.microsoft.com/office/powerpoint/2010/main" val="624360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0D0AB8A7-5DDB-4DE5-B9F1-422F787EEFFB}" type="datetimeFigureOut">
              <a:rPr lang="fa-IR" smtClean="0"/>
              <a:t>14/04/1442</a:t>
            </a:fld>
            <a:endParaRPr lang="fa-I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fa-IR"/>
          </a:p>
        </p:txBody>
      </p:sp>
      <p:sp>
        <p:nvSpPr>
          <p:cNvPr id="6" name="Slide Number Placeholder 5"/>
          <p:cNvSpPr>
            <a:spLocks noGrp="1"/>
          </p:cNvSpPr>
          <p:nvPr>
            <p:ph type="sldNum" sz="quarter" idx="12"/>
          </p:nvPr>
        </p:nvSpPr>
        <p:spPr>
          <a:xfrm>
            <a:off x="10469880" y="320040"/>
            <a:ext cx="914400" cy="320040"/>
          </a:xfrm>
        </p:spPr>
        <p:txBody>
          <a:bodyPr/>
          <a:lstStyle/>
          <a:p>
            <a:fld id="{9BB3C6F1-4F63-4A60-9B59-4DDB43732E2E}" type="slidenum">
              <a:rPr lang="fa-IR" smtClean="0"/>
              <a:t>‹#›</a:t>
            </a:fld>
            <a:endParaRPr lang="fa-IR"/>
          </a:p>
        </p:txBody>
      </p:sp>
    </p:spTree>
    <p:extLst>
      <p:ext uri="{BB962C8B-B14F-4D97-AF65-F5344CB8AC3E}">
        <p14:creationId xmlns:p14="http://schemas.microsoft.com/office/powerpoint/2010/main" val="199427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0D0AB8A7-5DDB-4DE5-B9F1-422F787EEFFB}" type="datetimeFigureOut">
              <a:rPr lang="fa-IR" smtClean="0"/>
              <a:t>14/04/1442</a:t>
            </a:fld>
            <a:endParaRPr lang="fa-IR"/>
          </a:p>
        </p:txBody>
      </p:sp>
      <p:sp>
        <p:nvSpPr>
          <p:cNvPr id="6" name="Footer Placeholder 5"/>
          <p:cNvSpPr>
            <a:spLocks noGrp="1"/>
          </p:cNvSpPr>
          <p:nvPr>
            <p:ph type="ftr" sz="quarter" idx="11"/>
          </p:nvPr>
        </p:nvSpPr>
        <p:spPr>
          <a:xfrm>
            <a:off x="804672" y="6227064"/>
            <a:ext cx="10588752" cy="320040"/>
          </a:xfrm>
        </p:spPr>
        <p:txBody>
          <a:bodyPr/>
          <a:lstStyle/>
          <a:p>
            <a:endParaRPr lang="fa-IR"/>
          </a:p>
        </p:txBody>
      </p:sp>
      <p:sp>
        <p:nvSpPr>
          <p:cNvPr id="7" name="Slide Number Placeholder 6"/>
          <p:cNvSpPr>
            <a:spLocks noGrp="1"/>
          </p:cNvSpPr>
          <p:nvPr>
            <p:ph type="sldNum" sz="quarter" idx="12"/>
          </p:nvPr>
        </p:nvSpPr>
        <p:spPr>
          <a:xfrm>
            <a:off x="10469880" y="320040"/>
            <a:ext cx="914400" cy="320040"/>
          </a:xfrm>
        </p:spPr>
        <p:txBody>
          <a:bodyPr/>
          <a:lstStyle/>
          <a:p>
            <a:fld id="{9BB3C6F1-4F63-4A60-9B59-4DDB43732E2E}" type="slidenum">
              <a:rPr lang="fa-IR" smtClean="0"/>
              <a:t>‹#›</a:t>
            </a:fld>
            <a:endParaRPr lang="fa-IR"/>
          </a:p>
        </p:txBody>
      </p:sp>
    </p:spTree>
    <p:extLst>
      <p:ext uri="{BB962C8B-B14F-4D97-AF65-F5344CB8AC3E}">
        <p14:creationId xmlns:p14="http://schemas.microsoft.com/office/powerpoint/2010/main" val="411704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0D0AB8A7-5DDB-4DE5-B9F1-422F787EEFFB}" type="datetimeFigureOut">
              <a:rPr lang="fa-IR" smtClean="0"/>
              <a:t>14/04/1442</a:t>
            </a:fld>
            <a:endParaRPr lang="fa-IR"/>
          </a:p>
        </p:txBody>
      </p:sp>
      <p:sp>
        <p:nvSpPr>
          <p:cNvPr id="8" name="Footer Placeholder 7"/>
          <p:cNvSpPr>
            <a:spLocks noGrp="1"/>
          </p:cNvSpPr>
          <p:nvPr>
            <p:ph type="ftr" sz="quarter" idx="11"/>
          </p:nvPr>
        </p:nvSpPr>
        <p:spPr>
          <a:xfrm>
            <a:off x="804672" y="6227064"/>
            <a:ext cx="10588752" cy="320040"/>
          </a:xfrm>
        </p:spPr>
        <p:txBody>
          <a:bodyPr/>
          <a:lstStyle/>
          <a:p>
            <a:endParaRPr lang="fa-IR"/>
          </a:p>
        </p:txBody>
      </p:sp>
      <p:sp>
        <p:nvSpPr>
          <p:cNvPr id="9" name="Slide Number Placeholder 8"/>
          <p:cNvSpPr>
            <a:spLocks noGrp="1"/>
          </p:cNvSpPr>
          <p:nvPr>
            <p:ph type="sldNum" sz="quarter" idx="12"/>
          </p:nvPr>
        </p:nvSpPr>
        <p:spPr>
          <a:xfrm>
            <a:off x="10469880" y="320040"/>
            <a:ext cx="914400" cy="320040"/>
          </a:xfrm>
        </p:spPr>
        <p:txBody>
          <a:bodyPr/>
          <a:lstStyle/>
          <a:p>
            <a:fld id="{9BB3C6F1-4F63-4A60-9B59-4DDB43732E2E}" type="slidenum">
              <a:rPr lang="fa-IR" smtClean="0"/>
              <a:t>‹#›</a:t>
            </a:fld>
            <a:endParaRPr lang="fa-IR"/>
          </a:p>
        </p:txBody>
      </p:sp>
    </p:spTree>
    <p:extLst>
      <p:ext uri="{BB962C8B-B14F-4D97-AF65-F5344CB8AC3E}">
        <p14:creationId xmlns:p14="http://schemas.microsoft.com/office/powerpoint/2010/main" val="1746599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0AB8A7-5DDB-4DE5-B9F1-422F787EEFFB}" type="datetimeFigureOut">
              <a:rPr lang="fa-IR" smtClean="0"/>
              <a:t>14/04/1442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BB3C6F1-4F63-4A60-9B59-4DDB43732E2E}" type="slidenum">
              <a:rPr lang="fa-IR" smtClean="0"/>
              <a:t>‹#›</a:t>
            </a:fld>
            <a:endParaRPr lang="fa-IR"/>
          </a:p>
        </p:txBody>
      </p:sp>
    </p:spTree>
    <p:extLst>
      <p:ext uri="{BB962C8B-B14F-4D97-AF65-F5344CB8AC3E}">
        <p14:creationId xmlns:p14="http://schemas.microsoft.com/office/powerpoint/2010/main" val="107741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0D0AB8A7-5DDB-4DE5-B9F1-422F787EEFFB}" type="datetimeFigureOut">
              <a:rPr lang="fa-IR" smtClean="0"/>
              <a:t>14/04/1442</a:t>
            </a:fld>
            <a:endParaRPr lang="fa-IR"/>
          </a:p>
        </p:txBody>
      </p:sp>
      <p:sp>
        <p:nvSpPr>
          <p:cNvPr id="3" name="Footer Placeholder 2"/>
          <p:cNvSpPr>
            <a:spLocks noGrp="1"/>
          </p:cNvSpPr>
          <p:nvPr>
            <p:ph type="ftr" sz="quarter" idx="11"/>
          </p:nvPr>
        </p:nvSpPr>
        <p:spPr>
          <a:xfrm>
            <a:off x="804672" y="6227064"/>
            <a:ext cx="10588752" cy="320040"/>
          </a:xfrm>
        </p:spPr>
        <p:txBody>
          <a:bodyPr/>
          <a:lstStyle/>
          <a:p>
            <a:endParaRPr lang="fa-IR"/>
          </a:p>
        </p:txBody>
      </p:sp>
      <p:sp>
        <p:nvSpPr>
          <p:cNvPr id="4" name="Slide Number Placeholder 3"/>
          <p:cNvSpPr>
            <a:spLocks noGrp="1"/>
          </p:cNvSpPr>
          <p:nvPr>
            <p:ph type="sldNum" sz="quarter" idx="12"/>
          </p:nvPr>
        </p:nvSpPr>
        <p:spPr>
          <a:xfrm>
            <a:off x="10469880" y="320040"/>
            <a:ext cx="914400" cy="320040"/>
          </a:xfrm>
        </p:spPr>
        <p:txBody>
          <a:bodyPr/>
          <a:lstStyle/>
          <a:p>
            <a:fld id="{9BB3C6F1-4F63-4A60-9B59-4DDB43732E2E}" type="slidenum">
              <a:rPr lang="fa-IR" smtClean="0"/>
              <a:t>‹#›</a:t>
            </a:fld>
            <a:endParaRPr lang="fa-IR"/>
          </a:p>
        </p:txBody>
      </p:sp>
    </p:spTree>
    <p:extLst>
      <p:ext uri="{BB962C8B-B14F-4D97-AF65-F5344CB8AC3E}">
        <p14:creationId xmlns:p14="http://schemas.microsoft.com/office/powerpoint/2010/main" val="178509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0AB8A7-5DDB-4DE5-B9F1-422F787EEFFB}" type="datetimeFigureOut">
              <a:rPr lang="fa-IR" smtClean="0"/>
              <a:t>14/04/1442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BB3C6F1-4F63-4A60-9B59-4DDB43732E2E}" type="slidenum">
              <a:rPr lang="fa-IR" smtClean="0"/>
              <a:t>‹#›</a:t>
            </a:fld>
            <a:endParaRPr lang="fa-IR"/>
          </a:p>
        </p:txBody>
      </p:sp>
    </p:spTree>
    <p:extLst>
      <p:ext uri="{BB962C8B-B14F-4D97-AF65-F5344CB8AC3E}">
        <p14:creationId xmlns:p14="http://schemas.microsoft.com/office/powerpoint/2010/main" val="209722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0D0AB8A7-5DDB-4DE5-B9F1-422F787EEFFB}" type="datetimeFigureOut">
              <a:rPr lang="fa-IR" smtClean="0"/>
              <a:t>14/04/1442</a:t>
            </a:fld>
            <a:endParaRPr lang="fa-IR"/>
          </a:p>
        </p:txBody>
      </p:sp>
      <p:sp>
        <p:nvSpPr>
          <p:cNvPr id="6" name="Footer Placeholder 5"/>
          <p:cNvSpPr>
            <a:spLocks noGrp="1"/>
          </p:cNvSpPr>
          <p:nvPr>
            <p:ph type="ftr" sz="quarter" idx="11"/>
          </p:nvPr>
        </p:nvSpPr>
        <p:spPr>
          <a:xfrm>
            <a:off x="804672" y="6227064"/>
            <a:ext cx="5942203" cy="320040"/>
          </a:xfrm>
        </p:spPr>
        <p:txBody>
          <a:bodyPr/>
          <a:lstStyle/>
          <a:p>
            <a:endParaRPr lang="fa-IR"/>
          </a:p>
        </p:txBody>
      </p:sp>
      <p:sp>
        <p:nvSpPr>
          <p:cNvPr id="7" name="Slide Number Placeholder 6"/>
          <p:cNvSpPr>
            <a:spLocks noGrp="1"/>
          </p:cNvSpPr>
          <p:nvPr>
            <p:ph type="sldNum" sz="quarter" idx="12"/>
          </p:nvPr>
        </p:nvSpPr>
        <p:spPr>
          <a:xfrm>
            <a:off x="5828377" y="320040"/>
            <a:ext cx="914400" cy="320040"/>
          </a:xfrm>
        </p:spPr>
        <p:txBody>
          <a:bodyPr/>
          <a:lstStyle/>
          <a:p>
            <a:fld id="{9BB3C6F1-4F63-4A60-9B59-4DDB43732E2E}" type="slidenum">
              <a:rPr lang="fa-IR" smtClean="0"/>
              <a:t>‹#›</a:t>
            </a:fld>
            <a:endParaRPr lang="fa-IR"/>
          </a:p>
        </p:txBody>
      </p:sp>
    </p:spTree>
    <p:extLst>
      <p:ext uri="{BB962C8B-B14F-4D97-AF65-F5344CB8AC3E}">
        <p14:creationId xmlns:p14="http://schemas.microsoft.com/office/powerpoint/2010/main" val="403044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0D0AB8A7-5DDB-4DE5-B9F1-422F787EEFFB}" type="datetimeFigureOut">
              <a:rPr lang="fa-IR" smtClean="0"/>
              <a:t>14/04/1442</a:t>
            </a:fld>
            <a:endParaRPr lang="fa-IR"/>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9BB3C6F1-4F63-4A60-9B59-4DDB43732E2E}" type="slidenum">
              <a:rPr lang="fa-IR" smtClean="0"/>
              <a:t>‹#›</a:t>
            </a:fld>
            <a:endParaRPr lang="fa-IR"/>
          </a:p>
        </p:txBody>
      </p:sp>
    </p:spTree>
    <p:extLst>
      <p:ext uri="{BB962C8B-B14F-4D97-AF65-F5344CB8AC3E}">
        <p14:creationId xmlns:p14="http://schemas.microsoft.com/office/powerpoint/2010/main" val="364138673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ctr" defTabSz="914400" rtl="1"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9097-8B22-4C20-9994-A531CCB24DE1}"/>
              </a:ext>
            </a:extLst>
          </p:cNvPr>
          <p:cNvSpPr>
            <a:spLocks noGrp="1"/>
          </p:cNvSpPr>
          <p:nvPr>
            <p:ph type="ctrTitle"/>
          </p:nvPr>
        </p:nvSpPr>
        <p:spPr>
          <a:xfrm>
            <a:off x="1686757" y="2214888"/>
            <a:ext cx="8679915" cy="872499"/>
          </a:xfrm>
        </p:spPr>
        <p:txBody>
          <a:bodyPr>
            <a:normAutofit fontScale="90000"/>
          </a:bodyPr>
          <a:lstStyle/>
          <a:p>
            <a:r>
              <a:rPr lang="fa-IR" dirty="0">
                <a:cs typeface="B Elham" panose="00000400000000000000" pitchFamily="2" charset="-78"/>
              </a:rPr>
              <a:t>موضوع </a:t>
            </a:r>
            <a:r>
              <a:rPr lang="fa-IR" dirty="0">
                <a:solidFill>
                  <a:srgbClr val="FF0000"/>
                </a:solidFill>
                <a:cs typeface="B Elham" panose="00000400000000000000" pitchFamily="2" charset="-78"/>
              </a:rPr>
              <a:t>:</a:t>
            </a:r>
            <a:r>
              <a:rPr lang="fa-IR" dirty="0">
                <a:cs typeface="B Elham" panose="00000400000000000000" pitchFamily="2" charset="-78"/>
              </a:rPr>
              <a:t> رومی ها</a:t>
            </a:r>
          </a:p>
        </p:txBody>
      </p:sp>
      <p:sp>
        <p:nvSpPr>
          <p:cNvPr id="3" name="Subtitle 2">
            <a:extLst>
              <a:ext uri="{FF2B5EF4-FFF2-40B4-BE49-F238E27FC236}">
                <a16:creationId xmlns:a16="http://schemas.microsoft.com/office/drawing/2014/main" id="{CF416B71-5A72-4453-BD79-736912441C53}"/>
              </a:ext>
            </a:extLst>
          </p:cNvPr>
          <p:cNvSpPr>
            <a:spLocks noGrp="1"/>
          </p:cNvSpPr>
          <p:nvPr>
            <p:ph type="subTitle" idx="1"/>
          </p:nvPr>
        </p:nvSpPr>
        <p:spPr>
          <a:xfrm>
            <a:off x="1759286" y="1322863"/>
            <a:ext cx="8673427" cy="647979"/>
          </a:xfrm>
        </p:spPr>
        <p:txBody>
          <a:bodyPr>
            <a:normAutofit/>
          </a:bodyPr>
          <a:lstStyle/>
          <a:p>
            <a:r>
              <a:rPr lang="fa-IR" sz="3200" dirty="0">
                <a:cs typeface="B Elham" panose="00000400000000000000" pitchFamily="2" charset="-78"/>
              </a:rPr>
              <a:t>به نام خدا</a:t>
            </a:r>
          </a:p>
        </p:txBody>
      </p:sp>
      <p:sp>
        <p:nvSpPr>
          <p:cNvPr id="4" name="TextBox 3">
            <a:extLst>
              <a:ext uri="{FF2B5EF4-FFF2-40B4-BE49-F238E27FC236}">
                <a16:creationId xmlns:a16="http://schemas.microsoft.com/office/drawing/2014/main" id="{04A524BC-DC7F-4256-8A57-DBBC31937E58}"/>
              </a:ext>
            </a:extLst>
          </p:cNvPr>
          <p:cNvSpPr txBox="1"/>
          <p:nvPr/>
        </p:nvSpPr>
        <p:spPr>
          <a:xfrm>
            <a:off x="1683798" y="3429000"/>
            <a:ext cx="8824404" cy="1169551"/>
          </a:xfrm>
          <a:prstGeom prst="rect">
            <a:avLst/>
          </a:prstGeom>
          <a:noFill/>
        </p:spPr>
        <p:txBody>
          <a:bodyPr wrap="square" lIns="0" tIns="0" rIns="0" bIns="0" rtlCol="1">
            <a:spAutoFit/>
          </a:bodyPr>
          <a:lstStyle/>
          <a:p>
            <a:pPr algn="ctr"/>
            <a:r>
              <a:rPr lang="fa-IR" sz="4400" b="0" dirty="0">
                <a:solidFill>
                  <a:schemeClr val="bg1"/>
                </a:solidFill>
                <a:cs typeface="B Elham" panose="00000400000000000000" pitchFamily="2" charset="-78"/>
              </a:rPr>
              <a:t>سینا عباسی</a:t>
            </a:r>
          </a:p>
          <a:p>
            <a:pPr algn="ctr"/>
            <a:endParaRPr lang="fa-IR" sz="3200" b="0" dirty="0">
              <a:solidFill>
                <a:schemeClr val="bg1"/>
              </a:solidFill>
              <a:cs typeface="B Elham" panose="00000400000000000000" pitchFamily="2" charset="-78"/>
            </a:endParaRPr>
          </a:p>
        </p:txBody>
      </p:sp>
    </p:spTree>
    <p:extLst>
      <p:ext uri="{BB962C8B-B14F-4D97-AF65-F5344CB8AC3E}">
        <p14:creationId xmlns:p14="http://schemas.microsoft.com/office/powerpoint/2010/main" val="24588084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D475-B9B0-416A-AC2A-59FB923C455A}"/>
              </a:ext>
            </a:extLst>
          </p:cNvPr>
          <p:cNvSpPr>
            <a:spLocks noGrp="1"/>
          </p:cNvSpPr>
          <p:nvPr>
            <p:ph type="title"/>
          </p:nvPr>
        </p:nvSpPr>
        <p:spPr/>
        <p:txBody>
          <a:bodyPr/>
          <a:lstStyle/>
          <a:p>
            <a:r>
              <a:rPr lang="fa-IR" dirty="0">
                <a:cs typeface="B Homa" panose="00000400000000000000" pitchFamily="2" charset="-78"/>
              </a:rPr>
              <a:t>امپراطوران روم</a:t>
            </a:r>
          </a:p>
        </p:txBody>
      </p:sp>
      <p:sp>
        <p:nvSpPr>
          <p:cNvPr id="3" name="Content Placeholder 2">
            <a:extLst>
              <a:ext uri="{FF2B5EF4-FFF2-40B4-BE49-F238E27FC236}">
                <a16:creationId xmlns:a16="http://schemas.microsoft.com/office/drawing/2014/main" id="{FEDE6A38-6B9B-4B70-99FA-D27094CFE234}"/>
              </a:ext>
            </a:extLst>
          </p:cNvPr>
          <p:cNvSpPr>
            <a:spLocks noGrp="1"/>
          </p:cNvSpPr>
          <p:nvPr>
            <p:ph idx="1"/>
          </p:nvPr>
        </p:nvSpPr>
        <p:spPr>
          <a:xfrm>
            <a:off x="4669654" y="1"/>
            <a:ext cx="7522346" cy="3429000"/>
          </a:xfrm>
        </p:spPr>
        <p:txBody>
          <a:bodyPr anchor="t"/>
          <a:lstStyle/>
          <a:p>
            <a:pPr marL="0" indent="0" algn="justLow">
              <a:buNone/>
            </a:pPr>
            <a:r>
              <a:rPr lang="fa-IR" dirty="0">
                <a:solidFill>
                  <a:srgbClr val="262626"/>
                </a:solidFill>
                <a:latin typeface="iransans"/>
                <a:cs typeface="B Titr" panose="00000700000000000000" pitchFamily="2" charset="-78"/>
              </a:rPr>
              <a:t>بعضی</a:t>
            </a:r>
            <a:r>
              <a:rPr lang="fa-IR" b="0" i="0" dirty="0">
                <a:solidFill>
                  <a:srgbClr val="000000"/>
                </a:solidFill>
                <a:effectLst/>
                <a:latin typeface="tahoma" panose="020B0604030504040204" pitchFamily="34" charset="0"/>
              </a:rPr>
              <a:t> </a:t>
            </a:r>
            <a:r>
              <a:rPr lang="fa-IR" dirty="0">
                <a:solidFill>
                  <a:srgbClr val="262626"/>
                </a:solidFill>
                <a:latin typeface="iransans"/>
                <a:cs typeface="B Titr" panose="00000700000000000000" pitchFamily="2" charset="-78"/>
              </a:rPr>
              <a:t>از </a:t>
            </a:r>
            <a:r>
              <a:rPr lang="fa-IR" dirty="0">
                <a:solidFill>
                  <a:srgbClr val="C00000"/>
                </a:solidFill>
                <a:latin typeface="iransans"/>
                <a:cs typeface="B Titr" panose="00000700000000000000" pitchFamily="2" charset="-78"/>
              </a:rPr>
              <a:t>امپراتورهای</a:t>
            </a:r>
            <a:r>
              <a:rPr lang="fa-IR" dirty="0">
                <a:solidFill>
                  <a:srgbClr val="262626"/>
                </a:solidFill>
                <a:latin typeface="iransans"/>
                <a:cs typeface="B Titr" panose="00000700000000000000" pitchFamily="2" charset="-78"/>
              </a:rPr>
              <a:t> روم خیلی عاقلانه حکومت می کردند؛ اما بعضی دیگر هر کاری که دلشان می خواست، انجام می دادند:</a:t>
            </a:r>
          </a:p>
          <a:p>
            <a:pPr marL="0" indent="0" algn="justLow">
              <a:buNone/>
            </a:pPr>
            <a:r>
              <a:rPr lang="fa-IR" dirty="0">
                <a:solidFill>
                  <a:schemeClr val="tx2">
                    <a:lumMod val="60000"/>
                    <a:lumOff val="40000"/>
                  </a:schemeClr>
                </a:solidFill>
                <a:latin typeface="iransans"/>
                <a:cs typeface="B Titr" panose="00000700000000000000" pitchFamily="2" charset="-78"/>
              </a:rPr>
              <a:t> نرون </a:t>
            </a:r>
            <a:r>
              <a:rPr lang="fa-IR" dirty="0">
                <a:solidFill>
                  <a:srgbClr val="262626"/>
                </a:solidFill>
                <a:latin typeface="iransans"/>
                <a:cs typeface="B Titr" panose="00000700000000000000" pitchFamily="2" charset="-78"/>
              </a:rPr>
              <a:t>:  دیوانه و ستمگر بود. می گویند که او شهر رم را آتش زد.</a:t>
            </a:r>
          </a:p>
          <a:p>
            <a:pPr marL="0" indent="0" algn="justLow">
              <a:buNone/>
            </a:pPr>
            <a:r>
              <a:rPr lang="fa-IR" dirty="0">
                <a:solidFill>
                  <a:schemeClr val="accent5">
                    <a:lumMod val="75000"/>
                  </a:schemeClr>
                </a:solidFill>
                <a:latin typeface="iransans"/>
                <a:cs typeface="B Titr" panose="00000700000000000000" pitchFamily="2" charset="-78"/>
              </a:rPr>
              <a:t>هادریان </a:t>
            </a:r>
            <a:r>
              <a:rPr lang="fa-IR" dirty="0">
                <a:solidFill>
                  <a:srgbClr val="262626"/>
                </a:solidFill>
                <a:latin typeface="iransans"/>
                <a:cs typeface="B Titr" panose="00000700000000000000" pitchFamily="2" charset="-78"/>
              </a:rPr>
              <a:t>:  از گوشه و کنار امپراتوری دیدن کرد و آن را قوی تر ساخت.</a:t>
            </a:r>
          </a:p>
          <a:p>
            <a:pPr marL="0" indent="0" algn="justLow">
              <a:buNone/>
            </a:pPr>
            <a:r>
              <a:rPr lang="fa-IR" dirty="0">
                <a:solidFill>
                  <a:srgbClr val="7030A0"/>
                </a:solidFill>
                <a:latin typeface="iransans"/>
                <a:cs typeface="B Titr" panose="00000700000000000000" pitchFamily="2" charset="-78"/>
              </a:rPr>
              <a:t>کالیگولا</a:t>
            </a:r>
            <a:r>
              <a:rPr lang="fa-IR" dirty="0">
                <a:solidFill>
                  <a:srgbClr val="262626"/>
                </a:solidFill>
                <a:latin typeface="iransans"/>
                <a:cs typeface="B Titr" panose="00000700000000000000" pitchFamily="2" charset="-78"/>
              </a:rPr>
              <a:t> :   ثروت رم را به هدر داد. و خودش را خدا می دانست.</a:t>
            </a:r>
          </a:p>
          <a:p>
            <a:pPr marL="0" indent="0" algn="justLow">
              <a:buNone/>
            </a:pPr>
            <a:r>
              <a:rPr lang="fa-IR" dirty="0">
                <a:solidFill>
                  <a:srgbClr val="262626"/>
                </a:solidFill>
                <a:latin typeface="iransans"/>
                <a:cs typeface="B Titr" panose="00000700000000000000" pitchFamily="2" charset="-78"/>
              </a:rPr>
              <a:t>اولین </a:t>
            </a:r>
            <a:r>
              <a:rPr lang="fa-IR" dirty="0">
                <a:solidFill>
                  <a:srgbClr val="FF0000"/>
                </a:solidFill>
                <a:latin typeface="iransans"/>
                <a:cs typeface="B Titr" panose="00000700000000000000" pitchFamily="2" charset="-78"/>
              </a:rPr>
              <a:t>امپراتور روم</a:t>
            </a:r>
            <a:r>
              <a:rPr lang="fa-IR" dirty="0">
                <a:solidFill>
                  <a:srgbClr val="262626"/>
                </a:solidFill>
                <a:latin typeface="iransans"/>
                <a:cs typeface="B Titr" panose="00000700000000000000" pitchFamily="2" charset="-78"/>
              </a:rPr>
              <a:t>، </a:t>
            </a:r>
            <a:r>
              <a:rPr lang="fa-IR" dirty="0">
                <a:solidFill>
                  <a:srgbClr val="FF0000"/>
                </a:solidFill>
                <a:latin typeface="iransans"/>
                <a:cs typeface="B Titr" panose="00000700000000000000" pitchFamily="2" charset="-78"/>
              </a:rPr>
              <a:t>آگوستوس</a:t>
            </a:r>
            <a:r>
              <a:rPr lang="fa-IR" dirty="0">
                <a:solidFill>
                  <a:srgbClr val="262626"/>
                </a:solidFill>
                <a:latin typeface="iransans"/>
                <a:cs typeface="B Titr" panose="00000700000000000000" pitchFamily="2" charset="-78"/>
              </a:rPr>
              <a:t> نام داشت. گروهی از مردان ثروتمند که </a:t>
            </a:r>
            <a:r>
              <a:rPr lang="fa-IR" dirty="0">
                <a:solidFill>
                  <a:srgbClr val="FF0000"/>
                </a:solidFill>
                <a:latin typeface="iransans"/>
                <a:cs typeface="B Titr" panose="00000700000000000000" pitchFamily="2" charset="-78"/>
              </a:rPr>
              <a:t>سناتور</a:t>
            </a:r>
            <a:r>
              <a:rPr lang="fa-IR" dirty="0">
                <a:solidFill>
                  <a:srgbClr val="262626"/>
                </a:solidFill>
                <a:latin typeface="iransans"/>
                <a:cs typeface="B Titr" panose="00000700000000000000" pitchFamily="2" charset="-78"/>
              </a:rPr>
              <a:t> نامیده می شدند، امپراتور شدن او را پیشنهاد کردند. پیش از آن، </a:t>
            </a:r>
            <a:r>
              <a:rPr lang="fa-IR" dirty="0">
                <a:solidFill>
                  <a:srgbClr val="FF0000"/>
                </a:solidFill>
                <a:latin typeface="iransans"/>
                <a:cs typeface="B Titr" panose="00000700000000000000" pitchFamily="2" charset="-78"/>
              </a:rPr>
              <a:t>سناتورها</a:t>
            </a:r>
            <a:r>
              <a:rPr lang="fa-IR" dirty="0">
                <a:solidFill>
                  <a:srgbClr val="262626"/>
                </a:solidFill>
                <a:latin typeface="iransans"/>
                <a:cs typeface="B Titr" panose="00000700000000000000" pitchFamily="2" charset="-78"/>
              </a:rPr>
              <a:t> ارتش و دولت را رهبری می کردند.</a:t>
            </a:r>
          </a:p>
          <a:p>
            <a:endParaRPr lang="fa-IR" dirty="0"/>
          </a:p>
        </p:txBody>
      </p:sp>
      <p:pic>
        <p:nvPicPr>
          <p:cNvPr id="5" name="Picture 4">
            <a:extLst>
              <a:ext uri="{FF2B5EF4-FFF2-40B4-BE49-F238E27FC236}">
                <a16:creationId xmlns:a16="http://schemas.microsoft.com/office/drawing/2014/main" id="{0309E7D9-75EE-4EE2-8198-4AE7B709D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986" y="3292735"/>
            <a:ext cx="4175463" cy="3176028"/>
          </a:xfrm>
          <a:prstGeom prst="round2DiagRect">
            <a:avLst>
              <a:gd name="adj1" fmla="val 16667"/>
              <a:gd name="adj2" fmla="val 0"/>
            </a:avLst>
          </a:prstGeom>
          <a:ln w="88900" cap="sq">
            <a:solidFill>
              <a:schemeClr val="tx2"/>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434967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0D24-2F70-4955-BF7D-C26E900524D8}"/>
              </a:ext>
            </a:extLst>
          </p:cNvPr>
          <p:cNvSpPr>
            <a:spLocks noGrp="1"/>
          </p:cNvSpPr>
          <p:nvPr>
            <p:ph type="title"/>
          </p:nvPr>
        </p:nvSpPr>
        <p:spPr/>
        <p:txBody>
          <a:bodyPr>
            <a:normAutofit/>
          </a:bodyPr>
          <a:lstStyle/>
          <a:p>
            <a:r>
              <a:rPr lang="fa-IR" sz="9600" dirty="0">
                <a:cs typeface="B Sina" panose="00000700000000000000" pitchFamily="2" charset="-78"/>
              </a:rPr>
              <a:t>پایان</a:t>
            </a:r>
          </a:p>
        </p:txBody>
      </p:sp>
      <p:pic>
        <p:nvPicPr>
          <p:cNvPr id="5" name="Content Placeholder 4">
            <a:extLst>
              <a:ext uri="{FF2B5EF4-FFF2-40B4-BE49-F238E27FC236}">
                <a16:creationId xmlns:a16="http://schemas.microsoft.com/office/drawing/2014/main" id="{858A7290-C23D-4F49-BAEE-B5AC23150D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3801" y="583272"/>
            <a:ext cx="5407372" cy="5407372"/>
          </a:xfrm>
        </p:spPr>
      </p:pic>
    </p:spTree>
    <p:extLst>
      <p:ext uri="{BB962C8B-B14F-4D97-AF65-F5344CB8AC3E}">
        <p14:creationId xmlns:p14="http://schemas.microsoft.com/office/powerpoint/2010/main" val="40474963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3372-852D-45FC-9D4B-FBB6EA095F0C}"/>
              </a:ext>
            </a:extLst>
          </p:cNvPr>
          <p:cNvSpPr>
            <a:spLocks noGrp="1"/>
          </p:cNvSpPr>
          <p:nvPr>
            <p:ph type="title"/>
          </p:nvPr>
        </p:nvSpPr>
        <p:spPr/>
        <p:txBody>
          <a:bodyPr/>
          <a:lstStyle/>
          <a:p>
            <a:r>
              <a:rPr lang="fa-IR" dirty="0">
                <a:cs typeface="B Homa" panose="00000400000000000000" pitchFamily="2" charset="-78"/>
              </a:rPr>
              <a:t>خلاصه  کنفرانس </a:t>
            </a:r>
          </a:p>
        </p:txBody>
      </p:sp>
      <p:sp>
        <p:nvSpPr>
          <p:cNvPr id="7" name="TextBox 6">
            <a:extLst>
              <a:ext uri="{FF2B5EF4-FFF2-40B4-BE49-F238E27FC236}">
                <a16:creationId xmlns:a16="http://schemas.microsoft.com/office/drawing/2014/main" id="{CC806FE0-FAB5-4900-8E5E-CE311F01A377}"/>
              </a:ext>
            </a:extLst>
          </p:cNvPr>
          <p:cNvSpPr txBox="1"/>
          <p:nvPr/>
        </p:nvSpPr>
        <p:spPr>
          <a:xfrm>
            <a:off x="4387610" y="587817"/>
            <a:ext cx="7486835" cy="923330"/>
          </a:xfrm>
          <a:prstGeom prst="rect">
            <a:avLst/>
          </a:prstGeom>
          <a:noFill/>
        </p:spPr>
        <p:txBody>
          <a:bodyPr wrap="square" rtlCol="1">
            <a:spAutoFit/>
          </a:bodyPr>
          <a:lstStyle/>
          <a:p>
            <a:pPr algn="r" rtl="1"/>
            <a:endParaRPr lang="fa-IR" dirty="0"/>
          </a:p>
          <a:p>
            <a:pPr algn="r" rtl="1"/>
            <a:endParaRPr lang="fa-IR" dirty="0"/>
          </a:p>
          <a:p>
            <a:pPr algn="r" rtl="1"/>
            <a:r>
              <a:rPr lang="fa-IR" dirty="0">
                <a:cs typeface="B Titr" panose="00000700000000000000" pitchFamily="2" charset="-78"/>
              </a:rPr>
              <a:t>درباره تاریخ ترس ناک </a:t>
            </a:r>
            <a:r>
              <a:rPr lang="fa-IR" dirty="0">
                <a:solidFill>
                  <a:srgbClr val="FF0000"/>
                </a:solidFill>
                <a:cs typeface="B Titr" panose="00000700000000000000" pitchFamily="2" charset="-78"/>
              </a:rPr>
              <a:t>(</a:t>
            </a:r>
            <a:r>
              <a:rPr lang="fa-IR" dirty="0">
                <a:cs typeface="B Titr" panose="00000700000000000000" pitchFamily="2" charset="-78"/>
              </a:rPr>
              <a:t> </a:t>
            </a:r>
            <a:r>
              <a:rPr lang="fa-IR" dirty="0">
                <a:solidFill>
                  <a:srgbClr val="FF0000"/>
                </a:solidFill>
                <a:cs typeface="B Titr" panose="00000700000000000000" pitchFamily="2" charset="-78"/>
              </a:rPr>
              <a:t>رومی ها ) </a:t>
            </a:r>
            <a:r>
              <a:rPr lang="fa-IR" dirty="0">
                <a:cs typeface="B Titr" panose="00000700000000000000" pitchFamily="2" charset="-78"/>
              </a:rPr>
              <a:t>خیلی جذاب است حتما ببینید</a:t>
            </a:r>
          </a:p>
        </p:txBody>
      </p:sp>
      <p:sp>
        <p:nvSpPr>
          <p:cNvPr id="8" name="Star: 5 Points 7">
            <a:extLst>
              <a:ext uri="{FF2B5EF4-FFF2-40B4-BE49-F238E27FC236}">
                <a16:creationId xmlns:a16="http://schemas.microsoft.com/office/drawing/2014/main" id="{AAE5DB7F-6175-4121-AFDC-850B029D489E}"/>
              </a:ext>
            </a:extLst>
          </p:cNvPr>
          <p:cNvSpPr/>
          <p:nvPr/>
        </p:nvSpPr>
        <p:spPr>
          <a:xfrm>
            <a:off x="1012054" y="2441360"/>
            <a:ext cx="337351" cy="284085"/>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Star: 5 Points 8">
            <a:extLst>
              <a:ext uri="{FF2B5EF4-FFF2-40B4-BE49-F238E27FC236}">
                <a16:creationId xmlns:a16="http://schemas.microsoft.com/office/drawing/2014/main" id="{ABF87EC8-3771-494A-9E8A-7AFB176AAC4C}"/>
              </a:ext>
            </a:extLst>
          </p:cNvPr>
          <p:cNvSpPr/>
          <p:nvPr/>
        </p:nvSpPr>
        <p:spPr>
          <a:xfrm>
            <a:off x="2107207" y="2785807"/>
            <a:ext cx="406921" cy="37286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0" name="Star: 5 Points 9">
            <a:extLst>
              <a:ext uri="{FF2B5EF4-FFF2-40B4-BE49-F238E27FC236}">
                <a16:creationId xmlns:a16="http://schemas.microsoft.com/office/drawing/2014/main" id="{F1E5CE8E-2936-481F-88A5-F2E954E77549}"/>
              </a:ext>
            </a:extLst>
          </p:cNvPr>
          <p:cNvSpPr/>
          <p:nvPr/>
        </p:nvSpPr>
        <p:spPr>
          <a:xfrm>
            <a:off x="1154097" y="4296792"/>
            <a:ext cx="257453" cy="284085"/>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Star: 5 Points 10">
            <a:extLst>
              <a:ext uri="{FF2B5EF4-FFF2-40B4-BE49-F238E27FC236}">
                <a16:creationId xmlns:a16="http://schemas.microsoft.com/office/drawing/2014/main" id="{85B3932B-C6D5-49FB-A92F-2FFEE2C8C881}"/>
              </a:ext>
            </a:extLst>
          </p:cNvPr>
          <p:cNvSpPr/>
          <p:nvPr/>
        </p:nvSpPr>
        <p:spPr>
          <a:xfrm>
            <a:off x="3595456" y="2530136"/>
            <a:ext cx="337351" cy="37286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Star: 5 Points 11">
            <a:extLst>
              <a:ext uri="{FF2B5EF4-FFF2-40B4-BE49-F238E27FC236}">
                <a16:creationId xmlns:a16="http://schemas.microsoft.com/office/drawing/2014/main" id="{015EBCEF-854F-4B8B-92A9-7ACBEC476CF8}"/>
              </a:ext>
            </a:extLst>
          </p:cNvPr>
          <p:cNvSpPr/>
          <p:nvPr/>
        </p:nvSpPr>
        <p:spPr>
          <a:xfrm>
            <a:off x="1538383" y="2936727"/>
            <a:ext cx="122835" cy="168676"/>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3" name="Star: 5 Points 12">
            <a:extLst>
              <a:ext uri="{FF2B5EF4-FFF2-40B4-BE49-F238E27FC236}">
                <a16:creationId xmlns:a16="http://schemas.microsoft.com/office/drawing/2014/main" id="{5C6B161A-6141-486F-9928-A302146A8070}"/>
              </a:ext>
            </a:extLst>
          </p:cNvPr>
          <p:cNvSpPr/>
          <p:nvPr/>
        </p:nvSpPr>
        <p:spPr>
          <a:xfrm>
            <a:off x="1012054" y="3258105"/>
            <a:ext cx="142043" cy="170895"/>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Star: 5 Points 13">
            <a:extLst>
              <a:ext uri="{FF2B5EF4-FFF2-40B4-BE49-F238E27FC236}">
                <a16:creationId xmlns:a16="http://schemas.microsoft.com/office/drawing/2014/main" id="{BB5DE447-734D-42C5-87B7-955F7AB93859}"/>
              </a:ext>
            </a:extLst>
          </p:cNvPr>
          <p:cNvSpPr/>
          <p:nvPr/>
        </p:nvSpPr>
        <p:spPr>
          <a:xfrm>
            <a:off x="3102745" y="2441360"/>
            <a:ext cx="266330" cy="22194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Star: 5 Points 14">
            <a:extLst>
              <a:ext uri="{FF2B5EF4-FFF2-40B4-BE49-F238E27FC236}">
                <a16:creationId xmlns:a16="http://schemas.microsoft.com/office/drawing/2014/main" id="{F4D218D3-9FDB-44FC-A7AC-FE6DEFD3761C}"/>
              </a:ext>
            </a:extLst>
          </p:cNvPr>
          <p:cNvSpPr/>
          <p:nvPr/>
        </p:nvSpPr>
        <p:spPr>
          <a:xfrm>
            <a:off x="1657726" y="2349925"/>
            <a:ext cx="317555" cy="284085"/>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6" name="Star: 5 Points 15">
            <a:extLst>
              <a:ext uri="{FF2B5EF4-FFF2-40B4-BE49-F238E27FC236}">
                <a16:creationId xmlns:a16="http://schemas.microsoft.com/office/drawing/2014/main" id="{207097EF-26F9-4040-9078-96BECDAD9982}"/>
              </a:ext>
            </a:extLst>
          </p:cNvPr>
          <p:cNvSpPr/>
          <p:nvPr/>
        </p:nvSpPr>
        <p:spPr>
          <a:xfrm>
            <a:off x="2940728" y="2883461"/>
            <a:ext cx="266330" cy="275208"/>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7" name="Star: 5 Points 16">
            <a:extLst>
              <a:ext uri="{FF2B5EF4-FFF2-40B4-BE49-F238E27FC236}">
                <a16:creationId xmlns:a16="http://schemas.microsoft.com/office/drawing/2014/main" id="{DDB8B26F-9893-4CA6-8534-95F76DEE2263}"/>
              </a:ext>
            </a:extLst>
          </p:cNvPr>
          <p:cNvSpPr/>
          <p:nvPr/>
        </p:nvSpPr>
        <p:spPr>
          <a:xfrm>
            <a:off x="3994951" y="2450237"/>
            <a:ext cx="255411" cy="275208"/>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Star: 5 Points 17">
            <a:extLst>
              <a:ext uri="{FF2B5EF4-FFF2-40B4-BE49-F238E27FC236}">
                <a16:creationId xmlns:a16="http://schemas.microsoft.com/office/drawing/2014/main" id="{7AFFD4E5-3D19-4B80-AD3D-5345C94C50BF}"/>
              </a:ext>
            </a:extLst>
          </p:cNvPr>
          <p:cNvSpPr/>
          <p:nvPr/>
        </p:nvSpPr>
        <p:spPr>
          <a:xfrm>
            <a:off x="3655558" y="4190260"/>
            <a:ext cx="257453" cy="284085"/>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Star: 5 Points 18">
            <a:extLst>
              <a:ext uri="{FF2B5EF4-FFF2-40B4-BE49-F238E27FC236}">
                <a16:creationId xmlns:a16="http://schemas.microsoft.com/office/drawing/2014/main" id="{3659D621-0341-4EDC-BDE5-A6638A5FBE54}"/>
              </a:ext>
            </a:extLst>
          </p:cNvPr>
          <p:cNvSpPr/>
          <p:nvPr/>
        </p:nvSpPr>
        <p:spPr>
          <a:xfrm>
            <a:off x="2203114" y="4043779"/>
            <a:ext cx="406921" cy="341789"/>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Star: 5 Points 19">
            <a:extLst>
              <a:ext uri="{FF2B5EF4-FFF2-40B4-BE49-F238E27FC236}">
                <a16:creationId xmlns:a16="http://schemas.microsoft.com/office/drawing/2014/main" id="{AE20BEA7-6877-4ADA-A1E7-B5A1A03004CF}"/>
              </a:ext>
            </a:extLst>
          </p:cNvPr>
          <p:cNvSpPr/>
          <p:nvPr/>
        </p:nvSpPr>
        <p:spPr>
          <a:xfrm>
            <a:off x="3994951" y="3693319"/>
            <a:ext cx="319597" cy="275208"/>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Star: 5 Points 20">
            <a:extLst>
              <a:ext uri="{FF2B5EF4-FFF2-40B4-BE49-F238E27FC236}">
                <a16:creationId xmlns:a16="http://schemas.microsoft.com/office/drawing/2014/main" id="{D333BAE5-0258-4F36-986F-41959FD080E5}"/>
              </a:ext>
            </a:extLst>
          </p:cNvPr>
          <p:cNvSpPr/>
          <p:nvPr/>
        </p:nvSpPr>
        <p:spPr>
          <a:xfrm>
            <a:off x="2912586" y="4010925"/>
            <a:ext cx="514905" cy="537098"/>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Star: 5 Points 21">
            <a:extLst>
              <a:ext uri="{FF2B5EF4-FFF2-40B4-BE49-F238E27FC236}">
                <a16:creationId xmlns:a16="http://schemas.microsoft.com/office/drawing/2014/main" id="{7E0871A5-EA3F-448E-8E3C-F61279F48D74}"/>
              </a:ext>
            </a:extLst>
          </p:cNvPr>
          <p:cNvSpPr/>
          <p:nvPr/>
        </p:nvSpPr>
        <p:spPr>
          <a:xfrm>
            <a:off x="1478638" y="3968527"/>
            <a:ext cx="406921" cy="328265"/>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4" name="Content Placeholder 3">
            <a:extLst>
              <a:ext uri="{FF2B5EF4-FFF2-40B4-BE49-F238E27FC236}">
                <a16:creationId xmlns:a16="http://schemas.microsoft.com/office/drawing/2014/main" id="{4C08AD45-1733-4CD2-BA40-565FB842838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7023903" y="2440920"/>
            <a:ext cx="4644000" cy="3829263"/>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a:extLst>
              <a:ext uri="{FF2B5EF4-FFF2-40B4-BE49-F238E27FC236}">
                <a16:creationId xmlns:a16="http://schemas.microsoft.com/office/drawing/2014/main" id="{F418EC02-E87D-4881-82FF-69C4B866A83B}"/>
              </a:ext>
            </a:extLst>
          </p:cNvPr>
          <p:cNvSpPr/>
          <p:nvPr/>
        </p:nvSpPr>
        <p:spPr>
          <a:xfrm>
            <a:off x="807868" y="1713390"/>
            <a:ext cx="3657600" cy="469626"/>
          </a:xfrm>
          <a:prstGeom prst="rect">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0608922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5B4E-020F-49F1-81AC-3E48C75ABE5F}"/>
              </a:ext>
            </a:extLst>
          </p:cNvPr>
          <p:cNvSpPr>
            <a:spLocks noGrp="1"/>
          </p:cNvSpPr>
          <p:nvPr>
            <p:ph type="title"/>
          </p:nvPr>
        </p:nvSpPr>
        <p:spPr/>
        <p:txBody>
          <a:bodyPr/>
          <a:lstStyle/>
          <a:p>
            <a:r>
              <a:rPr lang="fa-IR" dirty="0">
                <a:cs typeface="B Homa" panose="00000400000000000000" pitchFamily="2" charset="-78"/>
              </a:rPr>
              <a:t>دنیا ی قبل از ما</a:t>
            </a:r>
          </a:p>
        </p:txBody>
      </p:sp>
      <p:sp>
        <p:nvSpPr>
          <p:cNvPr id="3" name="Content Placeholder 2">
            <a:extLst>
              <a:ext uri="{FF2B5EF4-FFF2-40B4-BE49-F238E27FC236}">
                <a16:creationId xmlns:a16="http://schemas.microsoft.com/office/drawing/2014/main" id="{409C932E-86DA-4602-8FE1-DACC665744EE}"/>
              </a:ext>
            </a:extLst>
          </p:cNvPr>
          <p:cNvSpPr>
            <a:spLocks noGrp="1"/>
          </p:cNvSpPr>
          <p:nvPr>
            <p:ph idx="1"/>
          </p:nvPr>
        </p:nvSpPr>
        <p:spPr>
          <a:xfrm>
            <a:off x="5003037" y="177553"/>
            <a:ext cx="6960777" cy="4201801"/>
          </a:xfrm>
        </p:spPr>
        <p:txBody>
          <a:bodyPr anchor="t"/>
          <a:lstStyle/>
          <a:p>
            <a:pPr marL="0" indent="0" algn="just">
              <a:buNone/>
            </a:pPr>
            <a:r>
              <a:rPr lang="fa-IR" b="0" i="0" dirty="0">
                <a:solidFill>
                  <a:srgbClr val="262626"/>
                </a:solidFill>
                <a:effectLst/>
                <a:latin typeface="iransans"/>
                <a:cs typeface="B Titr" panose="00000700000000000000" pitchFamily="2" charset="-78"/>
              </a:rPr>
              <a:t>دنیای ما تا به امروز امپراطوری‌های فراوانی را به خود دیده است. با این‌حال، امپراطوری روم به عنوان یکی از بزرگ‌ترین، قوی‌ترین، باشکوه‌ترین و طولانی‌ترین امپراطوری‌های سراسر تاریخ شناخته می‌شود.</a:t>
            </a:r>
          </a:p>
          <a:p>
            <a:pPr marL="0" indent="0" algn="just">
              <a:buNone/>
            </a:pPr>
            <a:r>
              <a:rPr lang="fa-IR" b="0" i="0" dirty="0">
                <a:solidFill>
                  <a:srgbClr val="262626"/>
                </a:solidFill>
                <a:effectLst/>
                <a:latin typeface="iransans"/>
                <a:cs typeface="B Titr" panose="00000700000000000000" pitchFamily="2" charset="-78"/>
              </a:rPr>
              <a:t>امپراطوری روم از زمان تأسیس در سال ۶۲۵ پیش از میلاد تا زمان سقوط در سال ۴۷۶ میلادی، فراز و فرودهای بی‌شماری را به خود دید. این امپراطوری در زمان اوج قدرت خود بر ۴۵ میلیون نفر در سراسر</a:t>
            </a:r>
            <a:r>
              <a:rPr lang="fa-IR" b="1" i="0" u="none" strike="noStrike" dirty="0">
                <a:solidFill>
                  <a:srgbClr val="E30713"/>
                </a:solidFill>
                <a:effectLst/>
                <a:latin typeface="iransans"/>
                <a:cs typeface="B Titr" panose="00000700000000000000" pitchFamily="2" charset="-78"/>
              </a:rPr>
              <a:t>اروپا</a:t>
            </a:r>
            <a:r>
              <a:rPr lang="fa-IR" b="0" i="0" dirty="0">
                <a:solidFill>
                  <a:srgbClr val="262626"/>
                </a:solidFill>
                <a:effectLst/>
                <a:latin typeface="iransans"/>
                <a:cs typeface="B Titr" panose="00000700000000000000" pitchFamily="2" charset="-78"/>
              </a:rPr>
              <a:t>، شمال </a:t>
            </a:r>
            <a:r>
              <a:rPr lang="fa-IR" b="0" i="0" dirty="0">
                <a:solidFill>
                  <a:srgbClr val="FF0000"/>
                </a:solidFill>
                <a:effectLst/>
                <a:latin typeface="iransans"/>
                <a:cs typeface="B Titr" panose="00000700000000000000" pitchFamily="2" charset="-78"/>
              </a:rPr>
              <a:t>آفریقا </a:t>
            </a:r>
            <a:r>
              <a:rPr lang="fa-IR" b="0" i="0" dirty="0">
                <a:solidFill>
                  <a:srgbClr val="262626"/>
                </a:solidFill>
                <a:effectLst/>
                <a:latin typeface="iransans"/>
                <a:cs typeface="B Titr" panose="00000700000000000000" pitchFamily="2" charset="-78"/>
              </a:rPr>
              <a:t>و </a:t>
            </a:r>
            <a:r>
              <a:rPr lang="fa-IR" dirty="0">
                <a:solidFill>
                  <a:srgbClr val="FF0000"/>
                </a:solidFill>
                <a:latin typeface="iransans"/>
                <a:cs typeface="B Titr" panose="00000700000000000000" pitchFamily="2" charset="-78"/>
              </a:rPr>
              <a:t>آسیا</a:t>
            </a:r>
            <a:r>
              <a:rPr lang="fa-IR" b="0" i="0" dirty="0">
                <a:solidFill>
                  <a:srgbClr val="262626"/>
                </a:solidFill>
                <a:effectLst/>
                <a:latin typeface="iransans"/>
                <a:cs typeface="B Titr" panose="00000700000000000000" pitchFamily="2" charset="-78"/>
              </a:rPr>
              <a:t> تسلط داشت. ارتش این امپراطوری در جهان قدرتمندترین بود و مرتباً با فتح سرزمین‌های جدید به وسعت خود می‌افزود. </a:t>
            </a:r>
            <a:r>
              <a:rPr lang="fa-IR" dirty="0">
                <a:solidFill>
                  <a:srgbClr val="262626"/>
                </a:solidFill>
                <a:latin typeface="iransans"/>
                <a:cs typeface="B Titr" panose="00000700000000000000" pitchFamily="2" charset="-78"/>
              </a:rPr>
              <a:t>طی سالیان دراز، رم به </a:t>
            </a:r>
            <a:r>
              <a:rPr lang="fa-IR" dirty="0">
                <a:solidFill>
                  <a:srgbClr val="C00000"/>
                </a:solidFill>
                <a:latin typeface="iransans"/>
                <a:cs typeface="B Titr" panose="00000700000000000000" pitchFamily="2" charset="-78"/>
              </a:rPr>
              <a:t>سه</a:t>
            </a:r>
            <a:r>
              <a:rPr lang="fa-IR" dirty="0">
                <a:solidFill>
                  <a:srgbClr val="262626"/>
                </a:solidFill>
                <a:latin typeface="iransans"/>
                <a:cs typeface="B Titr" panose="00000700000000000000" pitchFamily="2" charset="-78"/>
              </a:rPr>
              <a:t> روش اداره می شد. اول به دست </a:t>
            </a:r>
            <a:r>
              <a:rPr lang="fa-IR" dirty="0">
                <a:solidFill>
                  <a:srgbClr val="C00000"/>
                </a:solidFill>
                <a:latin typeface="iransans"/>
                <a:cs typeface="B Titr" panose="00000700000000000000" pitchFamily="2" charset="-78"/>
              </a:rPr>
              <a:t>پادشاهان</a:t>
            </a:r>
            <a:r>
              <a:rPr lang="fa-IR" dirty="0">
                <a:solidFill>
                  <a:srgbClr val="262626"/>
                </a:solidFill>
                <a:latin typeface="iransans"/>
                <a:cs typeface="B Titr" panose="00000700000000000000" pitchFamily="2" charset="-78"/>
              </a:rPr>
              <a:t>؛ دوم به دست تعدادی از مقامات که مردم آنان را انتخاب می کردند (</a:t>
            </a:r>
            <a:r>
              <a:rPr lang="fa-IR" dirty="0">
                <a:solidFill>
                  <a:srgbClr val="C00000"/>
                </a:solidFill>
                <a:latin typeface="iransans"/>
                <a:cs typeface="B Titr" panose="00000700000000000000" pitchFamily="2" charset="-78"/>
              </a:rPr>
              <a:t>جمهوری</a:t>
            </a:r>
            <a:r>
              <a:rPr lang="fa-IR" dirty="0">
                <a:solidFill>
                  <a:srgbClr val="262626"/>
                </a:solidFill>
                <a:latin typeface="iransans"/>
                <a:cs typeface="B Titr" panose="00000700000000000000" pitchFamily="2" charset="-78"/>
              </a:rPr>
              <a:t> )؛ و سرانجام؛ به دست </a:t>
            </a:r>
            <a:r>
              <a:rPr lang="fa-IR" dirty="0">
                <a:solidFill>
                  <a:srgbClr val="C00000"/>
                </a:solidFill>
                <a:latin typeface="iransans"/>
                <a:cs typeface="B Titr" panose="00000700000000000000" pitchFamily="2" charset="-78"/>
              </a:rPr>
              <a:t>امپراتورها</a:t>
            </a:r>
            <a:r>
              <a:rPr lang="fa-IR" dirty="0">
                <a:solidFill>
                  <a:srgbClr val="262626"/>
                </a:solidFill>
                <a:latin typeface="iransans"/>
                <a:cs typeface="B Titr" panose="00000700000000000000" pitchFamily="2" charset="-78"/>
              </a:rPr>
              <a:t> که در واقع، همان </a:t>
            </a:r>
            <a:r>
              <a:rPr lang="fa-IR" dirty="0">
                <a:solidFill>
                  <a:srgbClr val="C00000"/>
                </a:solidFill>
                <a:latin typeface="iransans"/>
                <a:cs typeface="B Titr" panose="00000700000000000000" pitchFamily="2" charset="-78"/>
              </a:rPr>
              <a:t>پادشاهان</a:t>
            </a:r>
            <a:r>
              <a:rPr lang="fa-IR" dirty="0">
                <a:solidFill>
                  <a:srgbClr val="262626"/>
                </a:solidFill>
                <a:latin typeface="iransans"/>
                <a:cs typeface="B Titr" panose="00000700000000000000" pitchFamily="2" charset="-78"/>
              </a:rPr>
              <a:t> بودند که به اسم دیگری نامیده می شدند</a:t>
            </a:r>
          </a:p>
        </p:txBody>
      </p:sp>
      <p:pic>
        <p:nvPicPr>
          <p:cNvPr id="9" name="Picture 8">
            <a:extLst>
              <a:ext uri="{FF2B5EF4-FFF2-40B4-BE49-F238E27FC236}">
                <a16:creationId xmlns:a16="http://schemas.microsoft.com/office/drawing/2014/main" id="{787981F2-95C1-4375-8C99-48E55E360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921" y="4032504"/>
            <a:ext cx="4367008" cy="27248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608447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C6F46-3C2D-4D18-8D37-7D6226FB9872}"/>
              </a:ext>
            </a:extLst>
          </p:cNvPr>
          <p:cNvSpPr>
            <a:spLocks noGrp="1"/>
          </p:cNvSpPr>
          <p:nvPr>
            <p:ph type="title"/>
          </p:nvPr>
        </p:nvSpPr>
        <p:spPr/>
        <p:txBody>
          <a:bodyPr/>
          <a:lstStyle/>
          <a:p>
            <a:r>
              <a:rPr lang="fa-IR" dirty="0">
                <a:cs typeface="B Homa" panose="00000400000000000000" pitchFamily="2" charset="-78"/>
              </a:rPr>
              <a:t>ظهور امراطوری روم</a:t>
            </a:r>
          </a:p>
        </p:txBody>
      </p:sp>
      <p:sp>
        <p:nvSpPr>
          <p:cNvPr id="3" name="Content Placeholder 2">
            <a:extLst>
              <a:ext uri="{FF2B5EF4-FFF2-40B4-BE49-F238E27FC236}">
                <a16:creationId xmlns:a16="http://schemas.microsoft.com/office/drawing/2014/main" id="{1FD1A735-B20A-4CB7-BFFA-6BBBF835586E}"/>
              </a:ext>
            </a:extLst>
          </p:cNvPr>
          <p:cNvSpPr>
            <a:spLocks noGrp="1"/>
          </p:cNvSpPr>
          <p:nvPr>
            <p:ph idx="1"/>
          </p:nvPr>
        </p:nvSpPr>
        <p:spPr>
          <a:xfrm>
            <a:off x="4598634" y="201529"/>
            <a:ext cx="7449758" cy="1476351"/>
          </a:xfrm>
        </p:spPr>
        <p:txBody>
          <a:bodyPr/>
          <a:lstStyle/>
          <a:p>
            <a:pPr marL="0" indent="0" algn="justLow">
              <a:buNone/>
            </a:pPr>
            <a:r>
              <a:rPr lang="fa-IR" dirty="0">
                <a:solidFill>
                  <a:srgbClr val="262626"/>
                </a:solidFill>
                <a:latin typeface="iransans"/>
                <a:cs typeface="B Titr" panose="00000700000000000000" pitchFamily="2" charset="-78"/>
              </a:rPr>
              <a:t>امپراطوری روم در سال</a:t>
            </a:r>
            <a:r>
              <a:rPr lang="fa-IR" dirty="0">
                <a:solidFill>
                  <a:srgbClr val="FF0000"/>
                </a:solidFill>
                <a:latin typeface="iransans"/>
                <a:cs typeface="B Titr" panose="00000700000000000000" pitchFamily="2" charset="-78"/>
              </a:rPr>
              <a:t>۶۲ ۵</a:t>
            </a:r>
            <a:r>
              <a:rPr lang="fa-IR" dirty="0">
                <a:solidFill>
                  <a:srgbClr val="262626"/>
                </a:solidFill>
                <a:latin typeface="iransans"/>
                <a:cs typeface="B Titr" panose="00000700000000000000" pitchFamily="2" charset="-78"/>
              </a:rPr>
              <a:t> پیش از میلاد در نواحی ایتالیای باستان بنا شد. تصور می‌شود که دولت‌ شهر روم توسط روستاییان لاتیوم که به منظور مقابله با حملات اهالی اتروریا در تپه‌های اطراف گرد هم جمع شده بودند، شکل گرفت. </a:t>
            </a:r>
            <a:endParaRPr lang="fa-IR" dirty="0"/>
          </a:p>
        </p:txBody>
      </p:sp>
      <p:pic>
        <p:nvPicPr>
          <p:cNvPr id="8" name="Picture 7">
            <a:extLst>
              <a:ext uri="{FF2B5EF4-FFF2-40B4-BE49-F238E27FC236}">
                <a16:creationId xmlns:a16="http://schemas.microsoft.com/office/drawing/2014/main" id="{AE0C68CC-A814-4E90-BC35-3C3748078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6645" y="4080224"/>
            <a:ext cx="3359912" cy="245644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 name="TextBox 9">
            <a:extLst>
              <a:ext uri="{FF2B5EF4-FFF2-40B4-BE49-F238E27FC236}">
                <a16:creationId xmlns:a16="http://schemas.microsoft.com/office/drawing/2014/main" id="{03EA734E-514E-4CB5-BAF9-2B37836B9155}"/>
              </a:ext>
            </a:extLst>
          </p:cNvPr>
          <p:cNvSpPr txBox="1"/>
          <p:nvPr/>
        </p:nvSpPr>
        <p:spPr>
          <a:xfrm>
            <a:off x="4598633" y="1473693"/>
            <a:ext cx="7449758" cy="2585323"/>
          </a:xfrm>
          <a:prstGeom prst="rect">
            <a:avLst/>
          </a:prstGeom>
          <a:noFill/>
        </p:spPr>
        <p:txBody>
          <a:bodyPr wrap="square">
            <a:spAutoFit/>
          </a:bodyPr>
          <a:lstStyle/>
          <a:p>
            <a:pPr algn="justLow" rtl="1"/>
            <a:r>
              <a:rPr lang="fa-IR" dirty="0">
                <a:solidFill>
                  <a:srgbClr val="262626"/>
                </a:solidFill>
                <a:latin typeface="iransans"/>
                <a:cs typeface="B Titr" panose="00000700000000000000" pitchFamily="2" charset="-78"/>
              </a:rPr>
              <a:t>رومی‌ها روایتی خاص از تأسیس شهر خود داشتند. بر طبق افسانه‌ها، روم توسط دو برادر دوقلو، </a:t>
            </a:r>
            <a:r>
              <a:rPr lang="fa-IR" dirty="0">
                <a:solidFill>
                  <a:srgbClr val="FF0000"/>
                </a:solidFill>
                <a:latin typeface="iransans"/>
                <a:cs typeface="B Titr" panose="00000700000000000000" pitchFamily="2" charset="-78"/>
              </a:rPr>
              <a:t>روملوس</a:t>
            </a:r>
            <a:r>
              <a:rPr lang="fa-IR" dirty="0">
                <a:latin typeface="iransans"/>
                <a:cs typeface="B Titr" panose="00000700000000000000" pitchFamily="2" charset="-78"/>
              </a:rPr>
              <a:t> و </a:t>
            </a:r>
            <a:r>
              <a:rPr lang="fa-IR" dirty="0">
                <a:solidFill>
                  <a:srgbClr val="FF0000"/>
                </a:solidFill>
                <a:latin typeface="iransans"/>
                <a:cs typeface="B Titr" panose="00000700000000000000" pitchFamily="2" charset="-78"/>
              </a:rPr>
              <a:t>رِموس</a:t>
            </a:r>
            <a:r>
              <a:rPr lang="fa-IR" dirty="0">
                <a:solidFill>
                  <a:srgbClr val="262626"/>
                </a:solidFill>
                <a:latin typeface="iransans"/>
                <a:cs typeface="B Titr" panose="00000700000000000000" pitchFamily="2" charset="-78"/>
              </a:rPr>
              <a:t>، تأسیس شد. این دو برادر توسط عموی بدذات خود در کنار رود تیبِر رها شدند، اما توسط یک گرگ نجات یافتند. آن‌ها وقتی‌که بزرگ شدند، از عموی خود انتقام گرفتند. رموس و روملوس سپس تصمیم می‌گیرند تا شهری جدید را بنا کنند، اما در انتخاب محل آن سردرگم می‌شوند. روملوس می‌خواهد تا بر روی تپه‌ی پالاتین شهری بسازد، اما نظر رِموس تپه‌ی اَونتین است. آن‌ها به دنبال نشانه‌ای برای حقانیت عمل خود می‌گردند، اما چیزی نمی‌یابند. یک روز، دو برادر پس‌ از اینکه رموس به تمسخر روملوس می‌پردازد، با یکدیگر درگیر می‌شوند. رموس در این درگیری کشته شده و روملوس نام شهر جدید را از روی اسم خود «</a:t>
            </a:r>
            <a:r>
              <a:rPr lang="fa-IR" dirty="0">
                <a:solidFill>
                  <a:srgbClr val="FF0000"/>
                </a:solidFill>
                <a:latin typeface="iransans"/>
                <a:cs typeface="B Titr" panose="00000700000000000000" pitchFamily="2" charset="-78"/>
              </a:rPr>
              <a:t>روم</a:t>
            </a:r>
            <a:r>
              <a:rPr lang="fa-IR" dirty="0">
                <a:solidFill>
                  <a:srgbClr val="262626"/>
                </a:solidFill>
                <a:latin typeface="iransans"/>
                <a:cs typeface="B Titr" panose="00000700000000000000" pitchFamily="2" charset="-78"/>
              </a:rPr>
              <a:t>» می‌گذارد.</a:t>
            </a:r>
          </a:p>
        </p:txBody>
      </p:sp>
    </p:spTree>
    <p:extLst>
      <p:ext uri="{BB962C8B-B14F-4D97-AF65-F5344CB8AC3E}">
        <p14:creationId xmlns:p14="http://schemas.microsoft.com/office/powerpoint/2010/main" val="1779782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64F98-6070-443A-9AFD-30138F15B11B}"/>
              </a:ext>
            </a:extLst>
          </p:cNvPr>
          <p:cNvSpPr>
            <a:spLocks noGrp="1"/>
          </p:cNvSpPr>
          <p:nvPr>
            <p:ph type="title"/>
          </p:nvPr>
        </p:nvSpPr>
        <p:spPr/>
        <p:txBody>
          <a:bodyPr/>
          <a:lstStyle/>
          <a:p>
            <a:r>
              <a:rPr lang="fa-IR" dirty="0">
                <a:cs typeface="B Homa" panose="00000400000000000000" pitchFamily="2" charset="-78"/>
              </a:rPr>
              <a:t>خدایان رومی ها</a:t>
            </a:r>
          </a:p>
        </p:txBody>
      </p:sp>
      <p:sp>
        <p:nvSpPr>
          <p:cNvPr id="3" name="Content Placeholder 2">
            <a:extLst>
              <a:ext uri="{FF2B5EF4-FFF2-40B4-BE49-F238E27FC236}">
                <a16:creationId xmlns:a16="http://schemas.microsoft.com/office/drawing/2014/main" id="{97F70C45-12EE-4BDD-961F-988E3F04A912}"/>
              </a:ext>
            </a:extLst>
          </p:cNvPr>
          <p:cNvSpPr>
            <a:spLocks noGrp="1"/>
          </p:cNvSpPr>
          <p:nvPr>
            <p:ph idx="1"/>
          </p:nvPr>
        </p:nvSpPr>
        <p:spPr>
          <a:xfrm>
            <a:off x="4670824" y="1599869"/>
            <a:ext cx="7468401" cy="957345"/>
          </a:xfrm>
        </p:spPr>
        <p:txBody>
          <a:bodyPr anchor="t"/>
          <a:lstStyle/>
          <a:p>
            <a:pPr marL="0" indent="0" algn="justLow">
              <a:buNone/>
            </a:pPr>
            <a:r>
              <a:rPr lang="fa-IR" dirty="0">
                <a:solidFill>
                  <a:srgbClr val="262626"/>
                </a:solidFill>
                <a:latin typeface="iransans"/>
                <a:cs typeface="B Titr" panose="00000700000000000000" pitchFamily="2" charset="-78"/>
              </a:rPr>
              <a:t>رومی‌ها امیدوار بودند که این کار امپراطوران را قوی‌تر کرده و سبب احترام آن‌ها شود</a:t>
            </a:r>
            <a:r>
              <a:rPr lang="fa-IR" dirty="0">
                <a:solidFill>
                  <a:srgbClr val="FF0000"/>
                </a:solidFill>
                <a:latin typeface="iransans"/>
                <a:cs typeface="B Titr" panose="00000700000000000000" pitchFamily="2" charset="-78"/>
              </a:rPr>
              <a:t>.</a:t>
            </a:r>
            <a:r>
              <a:rPr lang="fa-IR" dirty="0">
                <a:solidFill>
                  <a:srgbClr val="262626"/>
                </a:solidFill>
                <a:latin typeface="iransans"/>
                <a:cs typeface="B Titr" panose="00000700000000000000" pitchFamily="2" charset="-78"/>
              </a:rPr>
              <a:t> هرچند رومی‌ها بعدها مسیحی شدند </a:t>
            </a:r>
            <a:r>
              <a:rPr lang="fa-IR" dirty="0">
                <a:solidFill>
                  <a:srgbClr val="FF0000"/>
                </a:solidFill>
                <a:latin typeface="iransans"/>
                <a:cs typeface="B Titr" panose="00000700000000000000" pitchFamily="2" charset="-78"/>
              </a:rPr>
              <a:t>.</a:t>
            </a:r>
          </a:p>
        </p:txBody>
      </p:sp>
      <p:pic>
        <p:nvPicPr>
          <p:cNvPr id="5" name="Picture 4">
            <a:extLst>
              <a:ext uri="{FF2B5EF4-FFF2-40B4-BE49-F238E27FC236}">
                <a16:creationId xmlns:a16="http://schemas.microsoft.com/office/drawing/2014/main" id="{79D7C4D4-86F4-4A79-8005-A286BE1B1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2626" y="4009737"/>
            <a:ext cx="3693897" cy="2639638"/>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5C3E1AB3-01FB-489E-90FD-6400813B202E}"/>
              </a:ext>
            </a:extLst>
          </p:cNvPr>
          <p:cNvPicPr>
            <a:picLocks noChangeAspect="1"/>
          </p:cNvPicPr>
          <p:nvPr/>
        </p:nvPicPr>
        <p:blipFill rotWithShape="1">
          <a:blip r:embed="rId3">
            <a:extLst>
              <a:ext uri="{28A0092B-C50C-407E-A947-70E740481C1C}">
                <a14:useLocalDpi xmlns:a14="http://schemas.microsoft.com/office/drawing/2010/main" val="0"/>
              </a:ext>
            </a:extLst>
          </a:blip>
          <a:srcRect l="8076" b="6069"/>
          <a:stretch/>
        </p:blipFill>
        <p:spPr>
          <a:xfrm>
            <a:off x="4618050" y="4009737"/>
            <a:ext cx="3374136" cy="2639638"/>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2F4C3C5F-0E2B-4C7C-A30D-7D67444DC55B}"/>
              </a:ext>
            </a:extLst>
          </p:cNvPr>
          <p:cNvSpPr txBox="1"/>
          <p:nvPr/>
        </p:nvSpPr>
        <p:spPr>
          <a:xfrm>
            <a:off x="4618051" y="208625"/>
            <a:ext cx="7573949" cy="1477328"/>
          </a:xfrm>
          <a:prstGeom prst="rect">
            <a:avLst/>
          </a:prstGeom>
          <a:noFill/>
        </p:spPr>
        <p:txBody>
          <a:bodyPr wrap="square">
            <a:spAutoFit/>
          </a:bodyPr>
          <a:lstStyle/>
          <a:p>
            <a:pPr algn="justLow" rtl="1"/>
            <a:r>
              <a:rPr lang="fa-IR" dirty="0">
                <a:solidFill>
                  <a:srgbClr val="262626"/>
                </a:solidFill>
                <a:latin typeface="iransans"/>
                <a:cs typeface="B Titr" panose="00000700000000000000" pitchFamily="2" charset="-78"/>
              </a:rPr>
              <a:t>رومی ها صدها خدا و الهه های گوناگون را می پرستیدند. آنان عقیده داشتند که خدایان شب و روز از آنان مراقبت می کنند. به عقیده ی آنان بعضی از این خدایان از زمین و دریاها مراقبت می کردند و بعضی از آنان نیز نگهبان گروه های خاصی مثل پزشکان، بازرگانان یا سربازان بودند. بقیه نیز مسئول بخش های مختلف زندگی مردم، از قبیل سلامتی، زیبایی یا عشق بودند.</a:t>
            </a:r>
          </a:p>
        </p:txBody>
      </p:sp>
    </p:spTree>
    <p:extLst>
      <p:ext uri="{BB962C8B-B14F-4D97-AF65-F5344CB8AC3E}">
        <p14:creationId xmlns:p14="http://schemas.microsoft.com/office/powerpoint/2010/main" val="2315434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3BE4F-C144-42DF-97F2-F05FE9F5686E}"/>
              </a:ext>
            </a:extLst>
          </p:cNvPr>
          <p:cNvSpPr>
            <a:spLocks noGrp="1"/>
          </p:cNvSpPr>
          <p:nvPr>
            <p:ph type="title"/>
          </p:nvPr>
        </p:nvSpPr>
        <p:spPr/>
        <p:txBody>
          <a:bodyPr/>
          <a:lstStyle/>
          <a:p>
            <a:r>
              <a:rPr lang="fa-IR" dirty="0">
                <a:cs typeface="B Homa" panose="00000400000000000000" pitchFamily="2" charset="-78"/>
              </a:rPr>
              <a:t>گلادیاتور</a:t>
            </a:r>
          </a:p>
        </p:txBody>
      </p:sp>
      <p:pic>
        <p:nvPicPr>
          <p:cNvPr id="5" name="Content Placeholder 4">
            <a:extLst>
              <a:ext uri="{FF2B5EF4-FFF2-40B4-BE49-F238E27FC236}">
                <a16:creationId xmlns:a16="http://schemas.microsoft.com/office/drawing/2014/main" id="{DD85DB41-48F4-4C95-8B6A-4E3334CDD2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5296" y="3429000"/>
            <a:ext cx="4881879" cy="2975801"/>
          </a:xfrm>
          <a:prstGeom prst="rect">
            <a:avLst/>
          </a:prstGeom>
          <a:ln w="88900" cap="sq" cmpd="thickThin">
            <a:solidFill>
              <a:schemeClr val="tx2"/>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B3A124E7-5189-4171-8218-874DB083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94" y="136610"/>
            <a:ext cx="3580652" cy="2039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10690DE5-7BDC-4A85-9873-6C65A524AE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6976" y="304053"/>
            <a:ext cx="4782237" cy="2646963"/>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7776816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9A25-39A9-4A22-99DF-0D238544CF92}"/>
              </a:ext>
            </a:extLst>
          </p:cNvPr>
          <p:cNvSpPr>
            <a:spLocks noGrp="1"/>
          </p:cNvSpPr>
          <p:nvPr>
            <p:ph type="title"/>
          </p:nvPr>
        </p:nvSpPr>
        <p:spPr/>
        <p:txBody>
          <a:bodyPr/>
          <a:lstStyle/>
          <a:p>
            <a:r>
              <a:rPr lang="fa-IR" dirty="0">
                <a:cs typeface="B Homa" panose="00000400000000000000" pitchFamily="2" charset="-78"/>
              </a:rPr>
              <a:t>اسپار تاکوس</a:t>
            </a:r>
          </a:p>
        </p:txBody>
      </p:sp>
      <p:sp>
        <p:nvSpPr>
          <p:cNvPr id="3" name="Content Placeholder 2">
            <a:extLst>
              <a:ext uri="{FF2B5EF4-FFF2-40B4-BE49-F238E27FC236}">
                <a16:creationId xmlns:a16="http://schemas.microsoft.com/office/drawing/2014/main" id="{BCD3ED2E-299B-4941-8936-93D5F5B23096}"/>
              </a:ext>
            </a:extLst>
          </p:cNvPr>
          <p:cNvSpPr>
            <a:spLocks noGrp="1"/>
          </p:cNvSpPr>
          <p:nvPr>
            <p:ph idx="1"/>
          </p:nvPr>
        </p:nvSpPr>
        <p:spPr>
          <a:xfrm>
            <a:off x="5828551" y="376244"/>
            <a:ext cx="6281873" cy="455860"/>
          </a:xfrm>
        </p:spPr>
        <p:txBody>
          <a:bodyPr anchor="t"/>
          <a:lstStyle/>
          <a:p>
            <a:pPr marL="0" indent="0">
              <a:buNone/>
            </a:pPr>
            <a:r>
              <a:rPr lang="fa-IR" dirty="0">
                <a:solidFill>
                  <a:srgbClr val="FF0000"/>
                </a:solidFill>
                <a:latin typeface="iransans"/>
                <a:cs typeface="B Titr" panose="00000700000000000000" pitchFamily="2" charset="-78"/>
              </a:rPr>
              <a:t>شاید بتوان گفت معروف ترین گلادیاتور جهان اسپارتاکوس است</a:t>
            </a:r>
          </a:p>
        </p:txBody>
      </p:sp>
      <p:sp>
        <p:nvSpPr>
          <p:cNvPr id="5" name="TextBox 4">
            <a:extLst>
              <a:ext uri="{FF2B5EF4-FFF2-40B4-BE49-F238E27FC236}">
                <a16:creationId xmlns:a16="http://schemas.microsoft.com/office/drawing/2014/main" id="{C2784384-95F2-47D1-9351-75A84FA8493A}"/>
              </a:ext>
            </a:extLst>
          </p:cNvPr>
          <p:cNvSpPr txBox="1"/>
          <p:nvPr/>
        </p:nvSpPr>
        <p:spPr>
          <a:xfrm>
            <a:off x="4589755" y="832104"/>
            <a:ext cx="7602245" cy="1754326"/>
          </a:xfrm>
          <a:prstGeom prst="rect">
            <a:avLst/>
          </a:prstGeom>
          <a:noFill/>
        </p:spPr>
        <p:txBody>
          <a:bodyPr wrap="square">
            <a:spAutoFit/>
          </a:bodyPr>
          <a:lstStyle/>
          <a:p>
            <a:pPr algn="justLow" rtl="1"/>
            <a:r>
              <a:rPr lang="fa-IR" dirty="0">
                <a:solidFill>
                  <a:srgbClr val="262626"/>
                </a:solidFill>
                <a:latin typeface="iransans"/>
                <a:cs typeface="B Titr" panose="00000700000000000000" pitchFamily="2" charset="-78"/>
              </a:rPr>
              <a:t>این برده رومی قبل از میلاد مسیح زندگی می کرد، در  یکی از جنگ های روم (سرزمینی کهن در حوزه </a:t>
            </a:r>
            <a:r>
              <a:rPr lang="fa-IR" dirty="0">
                <a:solidFill>
                  <a:srgbClr val="FF0000"/>
                </a:solidFill>
                <a:latin typeface="iransans"/>
                <a:cs typeface="B Titr" panose="00000700000000000000" pitchFamily="2" charset="-78"/>
              </a:rPr>
              <a:t>کشورهای یونان، ترکیه و بلغارستان کنونی</a:t>
            </a:r>
            <a:r>
              <a:rPr lang="fa-IR" dirty="0">
                <a:solidFill>
                  <a:srgbClr val="262626"/>
                </a:solidFill>
                <a:latin typeface="iransans"/>
                <a:cs typeface="B Titr" panose="00000700000000000000" pitchFamily="2" charset="-78"/>
              </a:rPr>
              <a:t>) اسیر شد و به صف گلادیاتورهای امپراتور روم اضافه شد. اما اسپارتاکوس با تمام برده های دیگر فرق داشت:شم ذاتی رهبری و مدیریت اسپارتاکوس به علاوه شهامت مثال زدنی اش باعث شد  که این گلادیاتور جنگجو به سرعت به رهبر شورشیان زندان های روم تبدیل شود و سلطنت روم را با مشکلات بزرگی که به وجود آورد به چالش بکشد.</a:t>
            </a:r>
          </a:p>
        </p:txBody>
      </p:sp>
      <p:pic>
        <p:nvPicPr>
          <p:cNvPr id="7" name="Picture 6">
            <a:extLst>
              <a:ext uri="{FF2B5EF4-FFF2-40B4-BE49-F238E27FC236}">
                <a16:creationId xmlns:a16="http://schemas.microsoft.com/office/drawing/2014/main" id="{65D32126-16C2-42C3-ABDD-8CF10D0D6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042290"/>
            <a:ext cx="5353785" cy="3110334"/>
          </a:xfrm>
          <a:prstGeom prst="snip2DiagRect">
            <a:avLst>
              <a:gd name="adj1" fmla="val 0"/>
              <a:gd name="adj2" fmla="val 0"/>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56918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3CB7-5FD0-4019-91D1-6DAD8B967A5E}"/>
              </a:ext>
            </a:extLst>
          </p:cNvPr>
          <p:cNvSpPr>
            <a:spLocks noGrp="1"/>
          </p:cNvSpPr>
          <p:nvPr>
            <p:ph type="title"/>
          </p:nvPr>
        </p:nvSpPr>
        <p:spPr/>
        <p:txBody>
          <a:bodyPr/>
          <a:lstStyle/>
          <a:p>
            <a:r>
              <a:rPr lang="fa-IR" dirty="0">
                <a:cs typeface="B Homa" panose="00000400000000000000" pitchFamily="2" charset="-78"/>
              </a:rPr>
              <a:t>اونومائوس</a:t>
            </a:r>
          </a:p>
        </p:txBody>
      </p:sp>
      <p:sp>
        <p:nvSpPr>
          <p:cNvPr id="3" name="Content Placeholder 2">
            <a:extLst>
              <a:ext uri="{FF2B5EF4-FFF2-40B4-BE49-F238E27FC236}">
                <a16:creationId xmlns:a16="http://schemas.microsoft.com/office/drawing/2014/main" id="{4049146B-D84A-45E7-832B-62F6BCCC549B}"/>
              </a:ext>
            </a:extLst>
          </p:cNvPr>
          <p:cNvSpPr>
            <a:spLocks noGrp="1"/>
          </p:cNvSpPr>
          <p:nvPr>
            <p:ph idx="1"/>
          </p:nvPr>
        </p:nvSpPr>
        <p:spPr>
          <a:xfrm>
            <a:off x="4663441" y="100584"/>
            <a:ext cx="7452360" cy="2615184"/>
          </a:xfrm>
        </p:spPr>
        <p:txBody>
          <a:bodyPr anchor="t"/>
          <a:lstStyle/>
          <a:p>
            <a:pPr marL="0" indent="0">
              <a:buNone/>
            </a:pPr>
            <a:r>
              <a:rPr lang="fa-IR" dirty="0">
                <a:solidFill>
                  <a:srgbClr val="262626"/>
                </a:solidFill>
                <a:latin typeface="iransans"/>
                <a:cs typeface="B Titr" panose="00000700000000000000" pitchFamily="2" charset="-78"/>
              </a:rPr>
              <a:t>یک گلادیاتور جنگجوی دیگر از گال که به همراه </a:t>
            </a:r>
            <a:r>
              <a:rPr lang="fa-IR" dirty="0">
                <a:solidFill>
                  <a:srgbClr val="FF0000"/>
                </a:solidFill>
                <a:latin typeface="iransans"/>
                <a:cs typeface="B Titr" panose="00000700000000000000" pitchFamily="2" charset="-78"/>
              </a:rPr>
              <a:t>اسپارتاکوس</a:t>
            </a:r>
            <a:r>
              <a:rPr lang="fa-IR" dirty="0">
                <a:solidFill>
                  <a:srgbClr val="262626"/>
                </a:solidFill>
                <a:latin typeface="iransans"/>
                <a:cs typeface="B Titr" panose="00000700000000000000" pitchFamily="2" charset="-78"/>
              </a:rPr>
              <a:t> از ارتش باتیاتوس فرار کرد تا ارتشی مهیا کند برای جنگ با سلطنت روم! او هم یکی از فرماندهان ارشد ارتش برده ها بود که جنگاوری ها و شجاعت های فراوانی از خود نشان داد اما در همان جنگ های اولیه با ارتش روم کشته شد.</a:t>
            </a:r>
            <a:br>
              <a:rPr lang="fa-IR" dirty="0">
                <a:solidFill>
                  <a:srgbClr val="262626"/>
                </a:solidFill>
                <a:latin typeface="iransans"/>
                <a:cs typeface="B Titr" panose="00000700000000000000" pitchFamily="2" charset="-78"/>
              </a:rPr>
            </a:br>
            <a:r>
              <a:rPr lang="fa-IR" dirty="0">
                <a:solidFill>
                  <a:srgbClr val="262626"/>
                </a:solidFill>
                <a:latin typeface="iransans"/>
                <a:cs typeface="B Titr" panose="00000700000000000000" pitchFamily="2" charset="-78"/>
              </a:rPr>
              <a:t> نام اونومائوس به عنوان معمار اولین پیروزی ارتش برده ها در تاریخ ثبت شده؛ به کمک درایت و شجاعت اونومائوس و همراهانش، ارتش برده ها توانست منطقه حساس جنگی مانت وسویوس را به تسخیر خود درآورد و اولین پیروزی بر ارتش روم را رقم بزند!</a:t>
            </a:r>
          </a:p>
        </p:txBody>
      </p:sp>
      <p:pic>
        <p:nvPicPr>
          <p:cNvPr id="5" name="Picture 4">
            <a:extLst>
              <a:ext uri="{FF2B5EF4-FFF2-40B4-BE49-F238E27FC236}">
                <a16:creationId xmlns:a16="http://schemas.microsoft.com/office/drawing/2014/main" id="{8D4AB5F3-3765-4059-9D78-2D38044C1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7752" y="3383926"/>
            <a:ext cx="4565904" cy="2858256"/>
          </a:xfrm>
          <a:prstGeom prst="rect">
            <a:avLst/>
          </a:prstGeom>
          <a:ln w="127000" cap="sq">
            <a:solidFill>
              <a:schemeClr val="accent5"/>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0302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1C91-9BF5-4427-9033-F614BA7E06D3}"/>
              </a:ext>
            </a:extLst>
          </p:cNvPr>
          <p:cNvSpPr>
            <a:spLocks noGrp="1"/>
          </p:cNvSpPr>
          <p:nvPr>
            <p:ph type="title"/>
          </p:nvPr>
        </p:nvSpPr>
        <p:spPr/>
        <p:txBody>
          <a:bodyPr/>
          <a:lstStyle/>
          <a:p>
            <a:r>
              <a:rPr lang="fa-IR" dirty="0">
                <a:cs typeface="B Homa" panose="00000400000000000000" pitchFamily="2" charset="-78"/>
              </a:rPr>
              <a:t>چند</a:t>
            </a:r>
            <a:r>
              <a:rPr lang="fa-IR" dirty="0"/>
              <a:t> </a:t>
            </a:r>
            <a:r>
              <a:rPr lang="fa-IR" dirty="0">
                <a:cs typeface="B Homa" panose="00000400000000000000" pitchFamily="2" charset="-78"/>
              </a:rPr>
              <a:t>حقیقت</a:t>
            </a:r>
          </a:p>
        </p:txBody>
      </p:sp>
      <p:sp>
        <p:nvSpPr>
          <p:cNvPr id="3" name="Content Placeholder 2">
            <a:extLst>
              <a:ext uri="{FF2B5EF4-FFF2-40B4-BE49-F238E27FC236}">
                <a16:creationId xmlns:a16="http://schemas.microsoft.com/office/drawing/2014/main" id="{37F8D62B-21BA-4D40-B641-B4DEC2B3D3C8}"/>
              </a:ext>
            </a:extLst>
          </p:cNvPr>
          <p:cNvSpPr>
            <a:spLocks noGrp="1"/>
          </p:cNvSpPr>
          <p:nvPr>
            <p:ph idx="1"/>
          </p:nvPr>
        </p:nvSpPr>
        <p:spPr>
          <a:xfrm>
            <a:off x="4607246" y="201168"/>
            <a:ext cx="7516368" cy="1716409"/>
          </a:xfrm>
        </p:spPr>
        <p:txBody>
          <a:bodyPr anchor="t">
            <a:normAutofit lnSpcReduction="10000"/>
          </a:bodyPr>
          <a:lstStyle/>
          <a:p>
            <a:pPr marL="0" indent="0">
              <a:buNone/>
            </a:pPr>
            <a:r>
              <a:rPr lang="fa-IR" dirty="0">
                <a:solidFill>
                  <a:srgbClr val="262626"/>
                </a:solidFill>
                <a:latin typeface="iransans"/>
                <a:cs typeface="B Titr" panose="00000700000000000000" pitchFamily="2" charset="-78"/>
              </a:rPr>
              <a:t>یکی</a:t>
            </a:r>
            <a:r>
              <a:rPr lang="fa-IR" b="0" i="0" dirty="0">
                <a:solidFill>
                  <a:srgbClr val="333333"/>
                </a:solidFill>
                <a:effectLst/>
                <a:latin typeface="IRANSans"/>
              </a:rPr>
              <a:t> </a:t>
            </a:r>
            <a:r>
              <a:rPr lang="fa-IR" dirty="0">
                <a:solidFill>
                  <a:srgbClr val="262626"/>
                </a:solidFill>
                <a:latin typeface="iransans"/>
                <a:cs typeface="B Titr" panose="00000700000000000000" pitchFamily="2" charset="-78"/>
              </a:rPr>
              <a:t>از حقایق روم باستان این است مجرمان را میان میدان جنگ به الاکلنگ می‌بستند تا حیوانات درنده آن‌ها را از پای درآورند و جمعیت هم به دیدن این جریان می‌نشستند. دو نفر را می‌نشاندند روی الاکلنگ که یکی حدود ۵ متر با زمین فاصله می‌گرفت و دیگری طعمه‌ی شیرهای درنده می‌شد.</a:t>
            </a:r>
            <a:br>
              <a:rPr lang="fa-IR" dirty="0">
                <a:solidFill>
                  <a:srgbClr val="262626"/>
                </a:solidFill>
                <a:latin typeface="iransans"/>
                <a:cs typeface="B Titr" panose="00000700000000000000" pitchFamily="2" charset="-78"/>
              </a:rPr>
            </a:br>
            <a:endParaRPr lang="fa-IR" dirty="0">
              <a:solidFill>
                <a:srgbClr val="262626"/>
              </a:solidFill>
              <a:latin typeface="iransans"/>
              <a:cs typeface="B Titr" panose="00000700000000000000" pitchFamily="2" charset="-78"/>
            </a:endParaRPr>
          </a:p>
        </p:txBody>
      </p:sp>
      <p:pic>
        <p:nvPicPr>
          <p:cNvPr id="5" name="Picture 4">
            <a:extLst>
              <a:ext uri="{FF2B5EF4-FFF2-40B4-BE49-F238E27FC236}">
                <a16:creationId xmlns:a16="http://schemas.microsoft.com/office/drawing/2014/main" id="{E6330E2B-E291-4DA1-A706-A6B38C15E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154" y="3227088"/>
            <a:ext cx="5275635" cy="3363217"/>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A58AAAEE-E87B-401A-83B1-34B78F5D012C}"/>
              </a:ext>
            </a:extLst>
          </p:cNvPr>
          <p:cNvSpPr txBox="1"/>
          <p:nvPr/>
        </p:nvSpPr>
        <p:spPr>
          <a:xfrm>
            <a:off x="5014404" y="1472762"/>
            <a:ext cx="7177596" cy="1754326"/>
          </a:xfrm>
          <a:prstGeom prst="rect">
            <a:avLst/>
          </a:prstGeom>
          <a:noFill/>
        </p:spPr>
        <p:txBody>
          <a:bodyPr wrap="square">
            <a:spAutoFit/>
          </a:bodyPr>
          <a:lstStyle/>
          <a:p>
            <a:pPr algn="justLow" rtl="1"/>
            <a:r>
              <a:rPr lang="fa-IR" dirty="0">
                <a:solidFill>
                  <a:srgbClr val="262626"/>
                </a:solidFill>
                <a:latin typeface="iransans"/>
                <a:cs typeface="B Titr" panose="00000700000000000000" pitchFamily="2" charset="-78"/>
              </a:rPr>
              <a:t>رومیان در اصل اهل رم بودند</a:t>
            </a:r>
            <a:r>
              <a:rPr lang="fa-IR" dirty="0">
                <a:latin typeface="iransans"/>
                <a:cs typeface="B Titr" panose="00000700000000000000" pitchFamily="2" charset="-78"/>
              </a:rPr>
              <a:t>. آنان در حدود </a:t>
            </a:r>
            <a:r>
              <a:rPr lang="fa-IR" dirty="0">
                <a:solidFill>
                  <a:srgbClr val="FF0000"/>
                </a:solidFill>
                <a:latin typeface="iransans"/>
                <a:cs typeface="B Titr" panose="00000700000000000000" pitchFamily="2" charset="-78"/>
              </a:rPr>
              <a:t>2000 سال پیش قدر قدرتمند شدند </a:t>
            </a:r>
            <a:r>
              <a:rPr lang="fa-IR" dirty="0">
                <a:solidFill>
                  <a:srgbClr val="262626"/>
                </a:solidFill>
                <a:latin typeface="iransans"/>
                <a:cs typeface="B Titr" panose="00000700000000000000" pitchFamily="2" charset="-78"/>
              </a:rPr>
              <a:t>که تسخیر سرزمین های اطرافشان را شروع کردند. رومی ها تا صد سال پس از میلاد مسیح بر امپراتوری بسیار بزرگی حکومت می کردند و از قدرتمند ترین مردم جهان باستان بودند. براساس یک افسانه ی قدیمی، شهر رم را مردی به نان رومولوس ساخت .</a:t>
            </a:r>
          </a:p>
          <a:p>
            <a:pPr algn="justLow" rtl="1"/>
            <a:endParaRPr lang="fa-IR" dirty="0">
              <a:solidFill>
                <a:srgbClr val="262626"/>
              </a:solidFill>
              <a:latin typeface="iransans"/>
              <a:cs typeface="B Titr" panose="00000700000000000000" pitchFamily="2" charset="-78"/>
            </a:endParaRPr>
          </a:p>
          <a:p>
            <a:pPr algn="justLow" rtl="1"/>
            <a:endParaRPr lang="fa-IR" b="0" i="0" dirty="0">
              <a:solidFill>
                <a:srgbClr val="000000"/>
              </a:solidFill>
              <a:effectLst/>
              <a:latin typeface="tahoma" panose="020B0604030504040204" pitchFamily="34" charset="0"/>
            </a:endParaRPr>
          </a:p>
        </p:txBody>
      </p:sp>
    </p:spTree>
    <p:extLst>
      <p:ext uri="{BB962C8B-B14F-4D97-AF65-F5344CB8AC3E}">
        <p14:creationId xmlns:p14="http://schemas.microsoft.com/office/powerpoint/2010/main" val="630875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Atlas">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298</TotalTime>
  <Words>934</Words>
  <Application>Microsoft Office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Calibri Light</vt:lpstr>
      <vt:lpstr>iransans</vt:lpstr>
      <vt:lpstr>iransans</vt:lpstr>
      <vt:lpstr>Rockwell</vt:lpstr>
      <vt:lpstr>tahoma</vt:lpstr>
      <vt:lpstr>Wingdings</vt:lpstr>
      <vt:lpstr>Atlas</vt:lpstr>
      <vt:lpstr>موضوع : رومی ها</vt:lpstr>
      <vt:lpstr>خلاصه  کنفرانس </vt:lpstr>
      <vt:lpstr>دنیا ی قبل از ما</vt:lpstr>
      <vt:lpstr>ظهور امراطوری روم</vt:lpstr>
      <vt:lpstr>خدایان رومی ها</vt:lpstr>
      <vt:lpstr>گلادیاتور</vt:lpstr>
      <vt:lpstr>اسپار تاکوس</vt:lpstr>
      <vt:lpstr>اونومائوس</vt:lpstr>
      <vt:lpstr>چند حقیقت</vt:lpstr>
      <vt:lpstr>امپراطوران روم</vt:lpstr>
      <vt:lpstr>پایان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No1</dc:creator>
  <cp:lastModifiedBy>No1</cp:lastModifiedBy>
  <cp:revision>68</cp:revision>
  <dcterms:created xsi:type="dcterms:W3CDTF">2020-11-24T08:53:48Z</dcterms:created>
  <dcterms:modified xsi:type="dcterms:W3CDTF">2020-11-29T04:35:11Z</dcterms:modified>
</cp:coreProperties>
</file>