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5400" dirty="0" smtClean="0"/>
              <a:t>به نام خدا 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200" dirty="0" smtClean="0">
                <a:solidFill>
                  <a:schemeClr val="tx1"/>
                </a:solidFill>
              </a:rPr>
              <a:t>موضوع : لکسوس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88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>
            <a:extLst>
              <a:ext uri="{FF2B5EF4-FFF2-40B4-BE49-F238E27FC236}">
                <a16:creationId xmlns="" xmlns:a16="http://schemas.microsoft.com/office/drawing/2014/main" id="{78D2603E-493D-493C-8C76-EE7D6C97A4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509" y="3202524"/>
            <a:ext cx="6296376" cy="3541712"/>
          </a:xfrm>
        </p:spPr>
      </p:pic>
      <p:sp>
        <p:nvSpPr>
          <p:cNvPr id="5" name="Title 1">
            <a:extLst>
              <a:ext uri="{FF2B5EF4-FFF2-40B4-BE49-F238E27FC236}">
                <a16:creationId xmlns="" xmlns:a16="http://schemas.microsoft.com/office/drawing/2014/main" id="{70A3A7F2-F036-48B9-9254-8A225CEEB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2688" y="2867561"/>
            <a:ext cx="4851400" cy="387667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 fontAlgn="base">
              <a:lnSpc>
                <a:spcPts val="2100"/>
              </a:lnSpc>
            </a:pPr>
            <a:r>
              <a:rPr lang="fa-IR" sz="2400" dirty="0">
                <a:latin typeface="Algerian" panose="04020705040A02060702" pitchFamily="82" charset="0"/>
              </a:rPr>
              <a:t>از سال 2007 بر روی خط تولید قرار دارد و باید آن را یک تویوتا لند کروزر تغییریافته بدانیم.</a:t>
            </a:r>
            <a:endParaRPr lang="en-US" sz="24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30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dirty="0" smtClean="0"/>
              <a:t>آبشن های لکسوس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28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09371"/>
            <a:ext cx="5254171" cy="4339160"/>
          </a:xfr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254171" y="1677449"/>
            <a:ext cx="6589486" cy="507108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/>
            <a:r>
              <a:rPr lang="fa-IR" sz="3100" dirty="0"/>
              <a:t>سیستم تعلیق </a:t>
            </a:r>
            <a:r>
              <a:rPr lang="en-US" sz="3100" dirty="0"/>
              <a:t>KDSS </a:t>
            </a:r>
            <a:r>
              <a:rPr lang="fa-IR" sz="3100" dirty="0"/>
              <a:t>یکی از اصلی‌ترین آپشن‌ های لکسوس </a:t>
            </a:r>
            <a:r>
              <a:rPr lang="en-US" sz="3100" dirty="0"/>
              <a:t>LX570 </a:t>
            </a:r>
            <a:r>
              <a:rPr lang="fa-IR" sz="3100" dirty="0"/>
              <a:t>به‌شمار می‌رود. این سیستم که در تویوتا لندکروزر و پرادو یک آپشن سفارشی محسوب می‌شود، در </a:t>
            </a:r>
            <a:r>
              <a:rPr lang="en-US" sz="3100" dirty="0"/>
              <a:t>LX570 </a:t>
            </a:r>
            <a:r>
              <a:rPr lang="fa-IR" sz="3100" dirty="0"/>
              <a:t>به‌صورت استاندارد وجود دارد. این سیستم تعلیق دارای عملگرهای </a:t>
            </a:r>
            <a:r>
              <a:rPr lang="fa-IR" sz="3100" dirty="0" smtClean="0"/>
              <a:t>)</a:t>
            </a:r>
            <a:r>
              <a:rPr lang="en-US" sz="3100" dirty="0" smtClean="0"/>
              <a:t>Actuator</a:t>
            </a:r>
            <a:r>
              <a:rPr lang="en-US" sz="3100" dirty="0"/>
              <a:t>) </a:t>
            </a:r>
            <a:r>
              <a:rPr lang="fa-IR" sz="3100" dirty="0"/>
              <a:t>هیدرولیکی روی میل موج‌گیرهای خودرو است و می‌تواند حرکات بدنه را در پیچ‌ها کنترل کرده و از چرخش بیش از اندازه شاسی در پیچ‌ها جلوگیری کند</a:t>
            </a:r>
            <a:r>
              <a:rPr lang="fa-I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956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32628"/>
            <a:ext cx="6589486" cy="419463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r"/>
            <a:r>
              <a:rPr lang="fa-IR" dirty="0"/>
              <a:t>سیستم کرال کنترل در هنگام حرکت در کوه و بیابان بسیار کارآمد است. با تکیه‌بر این سیستم راننده می‌تواند هنگام بالا رفتن از یک شیب، سرعت خودرو را تنظیم کرده و پای خود را از روی پدال گاز بردارد و تمرکز خود را تنها روی کنترل فرمان بگذارد.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775" y="3169864"/>
            <a:ext cx="5184775" cy="3245450"/>
          </a:xfrm>
        </p:spPr>
      </p:pic>
    </p:spTree>
    <p:extLst>
      <p:ext uri="{BB962C8B-B14F-4D97-AF65-F5344CB8AC3E}">
        <p14:creationId xmlns:p14="http://schemas.microsoft.com/office/powerpoint/2010/main" val="2621591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771" y="1451430"/>
            <a:ext cx="6313715" cy="4978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r"/>
            <a:r>
              <a:rPr lang="fa-IR" dirty="0"/>
              <a:t>صندلی‌های ردیف سوم در تویوتا لندکروزر نه‌تنها به شکل نه‌چندان زیبایی جمع می‌شوند، بلکه باز کردن و جمع کردن آن‌ها نیز در مقایسه با خودروهایی همچون هیوندای سانتافه یا میتسوبیشی اوتلندر نیز دشوارتر است. دلیل این مشکل جمع نشدن صندلی‌ها در کف صندوق بار است و خودروساز ناچار شده تا مکانیزم دیگری را برای جمع کردن آن‌ها طراحی کند. 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313" y="1812330"/>
            <a:ext cx="5500687" cy="4617500"/>
          </a:xfrm>
        </p:spPr>
      </p:pic>
    </p:spTree>
    <p:extLst>
      <p:ext uri="{BB962C8B-B14F-4D97-AF65-F5344CB8AC3E}">
        <p14:creationId xmlns:p14="http://schemas.microsoft.com/office/powerpoint/2010/main" val="738838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9B955DA8-BFED-42DA-9EFD-E5F65CB06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775" y="2249488"/>
            <a:ext cx="5429250" cy="422433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fa-IR" sz="2400" dirty="0"/>
              <a:t>لکسوس </a:t>
            </a:r>
            <a:r>
              <a:rPr lang="en-US" sz="2400" dirty="0"/>
              <a:t>LX570</a:t>
            </a:r>
            <a:br>
              <a:rPr lang="en-US" sz="2400" dirty="0"/>
            </a:br>
            <a:r>
              <a:rPr lang="fa-IR" sz="2400" dirty="0"/>
              <a:t>مانند همیشه، لکسوس نیز نسخه خود از لندکروزر سری 200 را می‌سازد.</a:t>
            </a:r>
            <a:endParaRPr lang="en-US" sz="24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2160A439-A10C-44CB-B70F-3C0907F689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64225" y="2735374"/>
            <a:ext cx="5195888" cy="3382739"/>
          </a:xfrm>
        </p:spPr>
      </p:pic>
    </p:spTree>
    <p:extLst>
      <p:ext uri="{BB962C8B-B14F-4D97-AF65-F5344CB8AC3E}">
        <p14:creationId xmlns:p14="http://schemas.microsoft.com/office/powerpoint/2010/main" val="360191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15</TotalTime>
  <Words>213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Algerian</vt:lpstr>
      <vt:lpstr>Arial</vt:lpstr>
      <vt:lpstr>Times New Roman</vt:lpstr>
      <vt:lpstr>Trebuchet MS</vt:lpstr>
      <vt:lpstr>Tw Cen MT</vt:lpstr>
      <vt:lpstr>Circuit</vt:lpstr>
      <vt:lpstr>به نام خدا </vt:lpstr>
      <vt:lpstr>از سال 2007 بر روی خط تولید قرار دارد و باید آن را یک تویوتا لند کروزر تغییریافته بدانیم.</vt:lpstr>
      <vt:lpstr>آبشن های لکسوس</vt:lpstr>
      <vt:lpstr>سیستم تعلیق KDSS یکی از اصلی‌ترین آپشن‌ های لکسوس LX570 به‌شمار می‌رود. این سیستم که در تویوتا لندکروزر و پرادو یک آپشن سفارشی محسوب می‌شود، در LX570 به‌صورت استاندارد وجود دارد. این سیستم تعلیق دارای عملگرهای )Actuator) هیدرولیکی روی میل موج‌گیرهای خودرو است و می‌تواند حرکات بدنه را در پیچ‌ها کنترل کرده و از چرخش بیش از اندازه شاسی در پیچ‌ها جلوگیری کند.</vt:lpstr>
      <vt:lpstr>سیستم کرال کنترل در هنگام حرکت در کوه و بیابان بسیار کارآمد است. با تکیه‌بر این سیستم راننده می‌تواند هنگام بالا رفتن از یک شیب، سرعت خودرو را تنظیم کرده و پای خود را از روی پدال گاز بردارد و تمرکز خود را تنها روی کنترل فرمان بگذارد.</vt:lpstr>
      <vt:lpstr>صندلی‌های ردیف سوم در تویوتا لندکروزر نه‌تنها به شکل نه‌چندان زیبایی جمع می‌شوند، بلکه باز کردن و جمع کردن آن‌ها نیز در مقایسه با خودروهایی همچون هیوندای سانتافه یا میتسوبیشی اوتلندر نیز دشوارتر است. دلیل این مشکل جمع نشدن صندلی‌ها در کف صندوق بار است و خودروساز ناچار شده تا مکانیزم دیگری را برای جمع کردن آن‌ها طراحی کند. </vt:lpstr>
      <vt:lpstr>لکسوس LX570 مانند همیشه، لکسوس نیز نسخه خود از لندکروزر سری 200 را می‌سازد.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</dc:title>
  <dc:creator>Microsoft account</dc:creator>
  <cp:lastModifiedBy>Microsoft account</cp:lastModifiedBy>
  <cp:revision>2</cp:revision>
  <dcterms:created xsi:type="dcterms:W3CDTF">2020-10-19T07:11:07Z</dcterms:created>
  <dcterms:modified xsi:type="dcterms:W3CDTF">2020-10-19T07:26:41Z</dcterms:modified>
</cp:coreProperties>
</file>