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6" autoAdjust="0"/>
    <p:restoredTop sz="79635" autoAdjust="0"/>
  </p:normalViewPr>
  <p:slideViewPr>
    <p:cSldViewPr snapToGrid="0">
      <p:cViewPr>
        <p:scale>
          <a:sx n="70" d="100"/>
          <a:sy n="70" d="100"/>
        </p:scale>
        <p:origin x="688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6E84-4F7C-4924-B008-A99756B00EC5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F8C92-1421-4828-BE70-2EB0E232F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is using the background from https://</a:t>
            </a:r>
            <a:r>
              <a:rPr lang="en-US" dirty="0" err="1"/>
              <a:t>dribbble.com</a:t>
            </a:r>
            <a:r>
              <a:rPr lang="en-US" dirty="0"/>
              <a:t>/shots/1588545--Freebie-7-Low-Poly-Backgrounds-svg-png</a:t>
            </a:r>
          </a:p>
          <a:p>
            <a:r>
              <a:rPr lang="en-US" dirty="0"/>
              <a:t>Template modified by </a:t>
            </a:r>
            <a:r>
              <a:rPr lang="en-US" dirty="0" err="1"/>
              <a:t>fppt.com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AF8C92-1421-4828-BE70-2EB0E232F1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7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2DB0-C266-41A2-9DAF-7FC72BE3A9D3}" type="datetimeFigureOut">
              <a:rPr lang="en-US" smtClean="0"/>
              <a:t>5/4/17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382A0-5305-4F93-ABB8-9ECE28A18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sv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15592"/>
          <a:stretch/>
        </p:blipFill>
        <p:spPr>
          <a:xfrm>
            <a:off x="-4712" y="-1"/>
            <a:ext cx="12191995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4711" y="3611313"/>
            <a:ext cx="12191995" cy="2233535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016" y="4230312"/>
            <a:ext cx="8188542" cy="99553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algn="ctr"/>
            <a:r>
              <a:rPr lang="en-US" sz="4500"/>
              <a:t>Enter </a:t>
            </a:r>
            <a:r>
              <a:rPr lang="en-US" sz="4500" smtClean="0"/>
              <a:t>Presentation </a:t>
            </a:r>
            <a:r>
              <a:rPr lang="en-US" sz="4500" dirty="0"/>
              <a:t>Title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" y="3481201"/>
            <a:ext cx="12191995" cy="575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1" y="5942769"/>
            <a:ext cx="12191995" cy="57526"/>
          </a:xfrm>
          <a:prstGeom prst="rect">
            <a:avLst/>
          </a:prstGeom>
          <a:solidFill>
            <a:schemeClr val="bg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7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7864" b="7866"/>
          <a:stretch/>
        </p:blipFill>
        <p:spPr>
          <a:xfrm>
            <a:off x="15" y="7"/>
            <a:ext cx="12191985" cy="68579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1131094"/>
            <a:ext cx="7886700" cy="994172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Slide Title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idx="1"/>
          </p:nvPr>
        </p:nvSpPr>
        <p:spPr>
          <a:xfrm>
            <a:off x="2152650" y="2226469"/>
            <a:ext cx="7886700" cy="3263504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645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21</Words>
  <Application>Microsoft Macintosh PowerPoint</Application>
  <PresentationFormat>Widescreen</PresentationFormat>
  <Paragraphs>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Enter Presentation Title</vt:lpstr>
      <vt:lpstr>Slide Title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Presentation Title</dc:title>
  <dc:creator>SlideModel</dc:creator>
  <cp:lastModifiedBy>SlideModel</cp:lastModifiedBy>
  <cp:revision>6</cp:revision>
  <dcterms:created xsi:type="dcterms:W3CDTF">2017-05-04T18:34:42Z</dcterms:created>
  <dcterms:modified xsi:type="dcterms:W3CDTF">2017-05-05T01:48:50Z</dcterms:modified>
</cp:coreProperties>
</file>